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16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DEB47-8B04-4666-899E-BCA343D6EFD7}" type="datetimeFigureOut">
              <a:rPr lang="es-ES_tradnl" smtClean="0"/>
              <a:t>02/07/2017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0F6C1-2471-4E6E-A0FC-F9D2311294C0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B9A1DD-62A4-41FE-951E-63DFE7859C28}" type="slidenum">
              <a:rPr lang="es-E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219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9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09060-B51B-404C-9235-0B29C3D521AE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D06C3-E57F-4660-B0BD-B5578E25B0B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FAB1B-C2D5-4946-AF6A-F4931673839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64E06-7573-468E-B0FE-6557DFE5A9F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9091D-13C9-411E-B391-A0CF1E4017C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9C436-4AE0-4270-8EED-1537309E583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6F5D3-19A0-4B1D-AB8C-59721C4523FE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6A92A-0601-4D82-A351-51D0EB61EF2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D1CD5-3CB6-4B94-91D3-FDF39BF237A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BB264-10FB-4547-91A1-4D7AC277644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173C7-F7EA-4276-B25D-36EDAC321A4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2257AF-A6A3-40FB-B405-79FB167FCE38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2"/>
          <p:cNvSpPr txBox="1">
            <a:spLocks noChangeArrowheads="1"/>
          </p:cNvSpPr>
          <p:nvPr/>
        </p:nvSpPr>
        <p:spPr bwMode="auto">
          <a:xfrm>
            <a:off x="296862" y="388938"/>
            <a:ext cx="72950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s-ES" sz="3600" b="1" dirty="0">
                <a:solidFill>
                  <a:srgbClr val="FFFF00"/>
                </a:solidFill>
                <a:latin typeface="Calibri" pitchFamily="34" charset="0"/>
                <a:cs typeface="Arial" charset="0"/>
              </a:rPr>
              <a:t>RELATIVIDAD ESPECIAL </a:t>
            </a:r>
            <a:r>
              <a:rPr lang="es-ES" b="1" dirty="0">
                <a:solidFill>
                  <a:srgbClr val="2BF586"/>
                </a:solidFill>
                <a:latin typeface="Calibri" pitchFamily="34" charset="0"/>
                <a:cs typeface="Arial" charset="0"/>
              </a:rPr>
              <a:t>(80 diapositivas</a:t>
            </a:r>
            <a:r>
              <a:rPr lang="es-ES" b="1" dirty="0">
                <a:solidFill>
                  <a:srgbClr val="FFFF00"/>
                </a:solidFill>
                <a:latin typeface="Calibri" pitchFamily="34" charset="0"/>
                <a:cs typeface="Arial" charset="0"/>
              </a:rPr>
              <a:t>)</a:t>
            </a:r>
            <a:endParaRPr lang="es-ES" b="1" dirty="0">
              <a:solidFill>
                <a:srgbClr val="FFFF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423528" y="1584325"/>
            <a:ext cx="8419682" cy="371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0363" indent="-360363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s-ES" sz="2400" b="1" dirty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Albert Einstein: biografía.</a:t>
            </a:r>
          </a:p>
          <a:p>
            <a:pPr marL="360363" indent="-360363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s-ES" sz="2400" b="1" dirty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Postulados de la Relatividad Especial.</a:t>
            </a:r>
          </a:p>
          <a:p>
            <a:pPr marL="360363" indent="-360363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s-ES" sz="2400" b="1" dirty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Dilatación del tiempo: paradoja de los gemelos.</a:t>
            </a:r>
          </a:p>
          <a:p>
            <a:pPr marL="360363" indent="-360363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s-ES" sz="2400" b="1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Variación relativista de la </a:t>
            </a:r>
            <a:r>
              <a:rPr lang="es-ES" sz="2400" b="1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longitud y la masa </a:t>
            </a:r>
            <a:r>
              <a:rPr lang="es-ES" sz="2400" b="1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con la velocidad.</a:t>
            </a:r>
          </a:p>
          <a:p>
            <a:pPr marL="360363" indent="-360363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s-ES" sz="2400" b="1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Predicciones </a:t>
            </a:r>
            <a:r>
              <a:rPr lang="es-ES" sz="2400" b="1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y confirmaciones de la </a:t>
            </a:r>
            <a:r>
              <a:rPr lang="es-ES" sz="2400" b="1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Teoría de la Relatividad.</a:t>
            </a:r>
          </a:p>
          <a:p>
            <a:pPr marL="360363" indent="-360363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endParaRPr lang="es-ES" sz="2400" b="1" dirty="0">
              <a:solidFill>
                <a:srgbClr val="FFFFFF"/>
              </a:solidFill>
              <a:latin typeface="Calibri" pitchFamily="34" charset="0"/>
              <a:cs typeface="Arial" charset="0"/>
            </a:endParaRPr>
          </a:p>
          <a:p>
            <a:pPr marL="360363" indent="-360363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		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14004" y="1021432"/>
            <a:ext cx="8313737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Presentación en pantalla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Diseño predeterminado</vt:lpstr>
      <vt:lpstr>Diapositiva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jvsb</dc:creator>
  <cp:lastModifiedBy>jvsb</cp:lastModifiedBy>
  <cp:revision>1</cp:revision>
  <dcterms:created xsi:type="dcterms:W3CDTF">2017-07-02T19:22:24Z</dcterms:created>
  <dcterms:modified xsi:type="dcterms:W3CDTF">2017-07-02T19:23:12Z</dcterms:modified>
</cp:coreProperties>
</file>