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-7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5ACF564-7F5B-4BC0-9A43-ECADFF376F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81EEF8A-B922-4DFF-B2C9-83B07EC8125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4A29AFC-AF33-4E82-960C-AF4648420CA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9B503F8-ACED-45F0-9879-9C378D1103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0CF38E0-C32B-45EE-920D-2B96297977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D2D8BDB-175C-4D88-828E-2FEAB161529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C23B0BF-6B1D-4978-8078-E521EB3AE8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84E07C9-02AD-49E7-AFE4-DE29B548A71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7782052-FA24-409F-8C0B-EB339095930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EC6411B-8D10-4D8B-B307-A088FD353E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0BB2F5B-7D2C-4261-B77B-FDDB9A550B0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B576D8-5458-46C2-99A7-B03D3429C522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file:///I:\UPUA\UPUA_2007-08\Listas\Cosas%20de%20la%20Presion.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I:\UPUA\UPUA_2007-08\Listas\Cosas%20de%20la%20Presion.pp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0" y="212725"/>
            <a:ext cx="8915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fontAlgn="base">
              <a:spcBef>
                <a:spcPct val="0"/>
              </a:spcBef>
              <a:spcAft>
                <a:spcPct val="0"/>
              </a:spcAft>
            </a:pPr>
            <a:r>
              <a:rPr lang="es-ES_tradnl" sz="36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COSAS DE LA PRESIÓN  </a:t>
            </a:r>
            <a:r>
              <a:rPr lang="es-ES_tradnl" sz="2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(67 diapositivas)</a:t>
            </a:r>
          </a:p>
        </p:txBody>
      </p:sp>
      <p:sp>
        <p:nvSpPr>
          <p:cNvPr id="230403" name="Text Box 3"/>
          <p:cNvSpPr txBox="1">
            <a:spLocks noChangeArrowheads="1"/>
          </p:cNvSpPr>
          <p:nvPr/>
        </p:nvSpPr>
        <p:spPr bwMode="auto">
          <a:xfrm>
            <a:off x="493713" y="1200484"/>
            <a:ext cx="6999287" cy="5276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_tradnl" sz="2000" b="1" dirty="0">
                <a:solidFill>
                  <a:srgbClr val="FFFFFF"/>
                </a:solidFill>
                <a:latin typeface="Calibri" pitchFamily="34" charset="0"/>
              </a:rPr>
              <a:t>PRESIÓN ATMOSFÉRICA: su medida.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HEMISFERIOS DE MAGDEBURGO.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EFECTO VENTURI: teorema de </a:t>
            </a:r>
            <a:r>
              <a:rPr lang="es-ES" sz="2000" b="1" dirty="0" err="1">
                <a:solidFill>
                  <a:srgbClr val="FFFFFF"/>
                </a:solidFill>
                <a:latin typeface="Calibri" pitchFamily="34" charset="0"/>
              </a:rPr>
              <a:t>Bernoulli</a:t>
            </a: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.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LA CORTINA DE LA DUCHA.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LAS CHIMENEAS.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FUMANDO EN EL COCHE…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¿POR QUÉ VUELA UN AVIÓN?: el vuelo del helicóptero.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_tradnl" sz="2000" b="1" dirty="0">
                <a:solidFill>
                  <a:srgbClr val="FFFFFF"/>
                </a:solidFill>
                <a:latin typeface="Calibri" pitchFamily="34" charset="0"/>
              </a:rPr>
              <a:t>EFECTO MAGNUS: El gol “olímpico”.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¿SABEN FÍSICA LOS PERROS DE LA PRADERA?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¿SED?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 APLICACIONES:</a:t>
            </a:r>
          </a:p>
          <a:p>
            <a:pPr marL="625475" indent="-625475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s-ES_tradnl" sz="2000" b="1" dirty="0">
                <a:solidFill>
                  <a:srgbClr val="FFFFFF"/>
                </a:solidFill>
                <a:latin typeface="Calibri" pitchFamily="34" charset="0"/>
              </a:rPr>
              <a:t>	* Trompa de vacío</a:t>
            </a:r>
          </a:p>
          <a:p>
            <a:pPr marL="625475" indent="-625475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s-ES_tradnl" sz="2000" b="1" dirty="0">
                <a:solidFill>
                  <a:srgbClr val="FFFFFF"/>
                </a:solidFill>
                <a:latin typeface="Calibri" pitchFamily="34" charset="0"/>
              </a:rPr>
              <a:t>	* Bombas aspirantes e impelentes</a:t>
            </a:r>
            <a:endParaRPr lang="es-ES" sz="20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4932" name="Line 4"/>
          <p:cNvSpPr>
            <a:spLocks noChangeShapeType="1"/>
          </p:cNvSpPr>
          <p:nvPr/>
        </p:nvSpPr>
        <p:spPr bwMode="auto">
          <a:xfrm>
            <a:off x="493713" y="852488"/>
            <a:ext cx="8374062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_tradnl" sz="24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30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30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30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30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30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0" y="212725"/>
            <a:ext cx="8915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fontAlgn="base">
              <a:spcBef>
                <a:spcPct val="0"/>
              </a:spcBef>
              <a:spcAft>
                <a:spcPct val="0"/>
              </a:spcAft>
            </a:pPr>
            <a:r>
              <a:rPr lang="es-ES_tradnl" sz="36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COSAS DE LA PRESIÓN  </a:t>
            </a:r>
            <a:r>
              <a:rPr lang="es-ES_tradnl" sz="2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(continuación)</a:t>
            </a:r>
          </a:p>
        </p:txBody>
      </p:sp>
      <p:sp>
        <p:nvSpPr>
          <p:cNvPr id="230403" name="Text Box 3"/>
          <p:cNvSpPr txBox="1">
            <a:spLocks noChangeArrowheads="1"/>
          </p:cNvSpPr>
          <p:nvPr/>
        </p:nvSpPr>
        <p:spPr bwMode="auto">
          <a:xfrm>
            <a:off x="493713" y="1260642"/>
            <a:ext cx="6999287" cy="3221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12. LEY DE BOYLE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13. LA VELA MÁGICA.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14. PRESIÓN EN UN GLOBO.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15. PRESIÓN EN DOS </a:t>
            </a:r>
            <a:r>
              <a:rPr lang="es-ES" sz="2000" b="1" dirty="0" smtClean="0">
                <a:solidFill>
                  <a:srgbClr val="FFFFFF"/>
                </a:solidFill>
                <a:latin typeface="Calibri" pitchFamily="34" charset="0"/>
              </a:rPr>
              <a:t>GLOBOS CONECTADOS.</a:t>
            </a:r>
            <a:endParaRPr lang="es-ES" sz="2000" b="1" dirty="0">
              <a:solidFill>
                <a:srgbClr val="FFFFFF"/>
              </a:solidFill>
              <a:latin typeface="Calibri" pitchFamily="34" charset="0"/>
            </a:endParaRP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16. MEDIDA DE PRESIONES: manómetro.</a:t>
            </a: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2000" b="1" dirty="0">
                <a:solidFill>
                  <a:srgbClr val="FFFFFF"/>
                </a:solidFill>
                <a:latin typeface="Calibri" pitchFamily="34" charset="0"/>
              </a:rPr>
              <a:t>17. </a:t>
            </a:r>
            <a:r>
              <a:rPr lang="es-ES_tradnl" sz="2000" b="1" dirty="0">
                <a:solidFill>
                  <a:srgbClr val="66FF33"/>
                </a:solidFill>
                <a:latin typeface="Calibri" pitchFamily="34" charset="0"/>
                <a:cs typeface="Calibri" pitchFamily="34" charset="0"/>
              </a:rPr>
              <a:t>Enlace a: </a:t>
            </a:r>
            <a:r>
              <a:rPr lang="es-ES_tradnl" sz="20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es-ES_tradnl" sz="2000" b="1" i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Jugando con la presión</a:t>
            </a:r>
            <a:r>
              <a:rPr lang="es-ES_tradnl" sz="20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es-ES_tradnl" sz="2000" b="1" i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mp4</a:t>
            </a:r>
            <a:r>
              <a:rPr lang="es-ES_tradnl" sz="20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”</a:t>
            </a:r>
            <a:endParaRPr lang="es-ES_tradnl" sz="240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defRPr/>
            </a:pPr>
            <a:endParaRPr lang="es-ES" sz="2000" b="1" dirty="0">
              <a:solidFill>
                <a:srgbClr val="FFFFFF"/>
              </a:solidFill>
              <a:latin typeface="Calibri" pitchFamily="34" charset="0"/>
            </a:endParaRPr>
          </a:p>
          <a:p>
            <a:pPr marL="355600" indent="-355600"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defRPr/>
            </a:pPr>
            <a:endParaRPr lang="es-ES" sz="20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4932" name="Line 4"/>
          <p:cNvSpPr>
            <a:spLocks noChangeShapeType="1"/>
          </p:cNvSpPr>
          <p:nvPr/>
        </p:nvSpPr>
        <p:spPr bwMode="auto">
          <a:xfrm>
            <a:off x="493713" y="852488"/>
            <a:ext cx="8374062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_tradnl" sz="24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0_Diseño predeterminado">
  <a:themeElements>
    <a:clrScheme name="1_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126</Words>
  <Application>Microsoft Office PowerPoint</Application>
  <PresentationFormat>Presentación en pantalla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10_Diseño predeterminado</vt:lpstr>
      <vt:lpstr>Diapositiva 1</vt:lpstr>
      <vt:lpstr>Diapositiva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jvsb</dc:creator>
  <cp:lastModifiedBy>jvsb</cp:lastModifiedBy>
  <cp:revision>2</cp:revision>
  <dcterms:created xsi:type="dcterms:W3CDTF">2017-06-26T19:09:30Z</dcterms:created>
  <dcterms:modified xsi:type="dcterms:W3CDTF">2017-06-27T12:45:28Z</dcterms:modified>
</cp:coreProperties>
</file>