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-8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215A2-6750-4459-800E-E68F3039E8E9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88DE5-A8E8-4309-B8DB-FA19A2DC1C71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60E7D-F44B-4881-9857-889FBFCAAA2F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9BFD4-9323-4148-895B-825EED3FC825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FF424-10B2-4B8E-8565-FE87B7C05BDA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128F2-3D30-41AC-AA81-2EE087613AEB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FACB8-F5BE-4B1C-B48D-6D1E166D0E93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72AD3-A23E-4F4E-9418-2CB08894151D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22F24-CBFF-46F0-84C6-72F914121AD1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618F9-4BC0-4AA2-A5B6-F8AEA5D9ED83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86B4E-B522-4812-88A3-C817D24D0D8E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F346AC-4E72-4334-ABDE-3BB423378714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13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536448" y="487680"/>
            <a:ext cx="81076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s-ES" sz="3600" b="1" dirty="0">
                <a:solidFill>
                  <a:srgbClr val="FFFF00"/>
                </a:solidFill>
                <a:latin typeface="Calibri" pitchFamily="34" charset="0"/>
              </a:rPr>
              <a:t>EL PÉNDULO SIMPLE … NO ES TAN </a:t>
            </a:r>
            <a:r>
              <a:rPr lang="es-ES" sz="3600" b="1" dirty="0">
                <a:solidFill>
                  <a:srgbClr val="FFFF00"/>
                </a:solidFill>
                <a:latin typeface="Calibri" pitchFamily="34" charset="0"/>
              </a:rPr>
              <a:t>SIMPLE</a:t>
            </a:r>
            <a:endParaRPr lang="es-ES" sz="3600" b="1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548766" y="1055116"/>
            <a:ext cx="679081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s-ES" sz="2400" b="1" dirty="0">
                <a:solidFill>
                  <a:srgbClr val="FFFFFF"/>
                </a:solidFill>
                <a:latin typeface="Calibri" pitchFamily="34" charset="0"/>
              </a:rPr>
              <a:t>Un estudio no </a:t>
            </a:r>
            <a:r>
              <a:rPr lang="es-ES" sz="2400" b="1" dirty="0" err="1">
                <a:solidFill>
                  <a:srgbClr val="FFFFFF"/>
                </a:solidFill>
                <a:latin typeface="Calibri" pitchFamily="34" charset="0"/>
              </a:rPr>
              <a:t>gaussiano</a:t>
            </a:r>
            <a:r>
              <a:rPr lang="es-ES" sz="2400" b="1" dirty="0">
                <a:solidFill>
                  <a:srgbClr val="FFFFFF"/>
                </a:solidFill>
                <a:latin typeface="Calibri" pitchFamily="34" charset="0"/>
              </a:rPr>
              <a:t>. </a:t>
            </a:r>
            <a:r>
              <a:rPr lang="es-ES" b="1" dirty="0">
                <a:solidFill>
                  <a:srgbClr val="FFFFFF"/>
                </a:solidFill>
                <a:latin typeface="Calibri" pitchFamily="34" charset="0"/>
              </a:rPr>
              <a:t>(37 diapositivas</a:t>
            </a:r>
            <a:r>
              <a:rPr lang="es-ES" sz="2400" b="1" dirty="0">
                <a:solidFill>
                  <a:srgbClr val="FFFFFF"/>
                </a:solidFill>
                <a:latin typeface="Calibri" pitchFamily="34" charset="0"/>
              </a:rPr>
              <a:t>)</a:t>
            </a:r>
            <a:r>
              <a:rPr lang="es-ES" sz="2400" dirty="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s-ES" sz="2400" dirty="0">
              <a:solidFill>
                <a:srgbClr val="000000"/>
              </a:solidFill>
              <a:latin typeface="Calibri" pitchFamily="34" charset="0"/>
            </a:endParaRPr>
          </a:p>
        </p:txBody>
      </p:sp>
      <p:cxnSp>
        <p:nvCxnSpPr>
          <p:cNvPr id="7" name="6 Conector recto"/>
          <p:cNvCxnSpPr/>
          <p:nvPr/>
        </p:nvCxnSpPr>
        <p:spPr>
          <a:xfrm flipV="1">
            <a:off x="621792" y="1621017"/>
            <a:ext cx="8095488" cy="17221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>
            <a:spLocks noChangeArrowheads="1"/>
          </p:cNvSpPr>
          <p:nvPr/>
        </p:nvSpPr>
        <p:spPr bwMode="auto">
          <a:xfrm>
            <a:off x="639763" y="1855153"/>
            <a:ext cx="4017581" cy="3903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AutoNum type="arabicPeriod"/>
            </a:pPr>
            <a:r>
              <a:rPr lang="es-ES_tradnl" sz="2800" b="1" dirty="0">
                <a:solidFill>
                  <a:srgbClr val="FFFFFF"/>
                </a:solidFill>
                <a:latin typeface="Calibri" pitchFamily="34" charset="0"/>
              </a:rPr>
              <a:t>Encuesta alumnos.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AutoNum type="arabicPeriod"/>
            </a:pPr>
            <a:r>
              <a:rPr lang="es-ES_tradnl" sz="2800" b="1" dirty="0">
                <a:solidFill>
                  <a:srgbClr val="FFFFFF"/>
                </a:solidFill>
                <a:latin typeface="Calibri" pitchFamily="34" charset="0"/>
              </a:rPr>
              <a:t>Revisión conceptual.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AutoNum type="arabicPeriod"/>
            </a:pPr>
            <a:r>
              <a:rPr lang="es-ES_tradnl" sz="2800" b="1" dirty="0">
                <a:solidFill>
                  <a:srgbClr val="FFFFFF"/>
                </a:solidFill>
                <a:latin typeface="Calibri" pitchFamily="34" charset="0"/>
              </a:rPr>
              <a:t>Revisión </a:t>
            </a:r>
            <a:r>
              <a:rPr lang="es-ES_tradnl" sz="2800" b="1" dirty="0">
                <a:solidFill>
                  <a:srgbClr val="FFFFFF"/>
                </a:solidFill>
                <a:latin typeface="Calibri" pitchFamily="34" charset="0"/>
              </a:rPr>
              <a:t>bibliográfica</a:t>
            </a:r>
            <a:r>
              <a:rPr lang="es-ES_tradnl" sz="2800" b="1" dirty="0">
                <a:solidFill>
                  <a:srgbClr val="FFFFFF"/>
                </a:solidFill>
                <a:latin typeface="Calibri" pitchFamily="34" charset="0"/>
              </a:rPr>
              <a:t>.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AutoNum type="arabicPeriod"/>
            </a:pPr>
            <a:r>
              <a:rPr lang="es-ES_tradnl" sz="2800" b="1" dirty="0">
                <a:solidFill>
                  <a:srgbClr val="FFFFFF"/>
                </a:solidFill>
                <a:latin typeface="Calibri" pitchFamily="34" charset="0"/>
              </a:rPr>
              <a:t>Autoevaluación.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s-ES_tradnl" sz="2800" b="1" dirty="0">
              <a:solidFill>
                <a:srgbClr val="FFFFFF"/>
              </a:solidFill>
              <a:latin typeface="Calibri" pitchFamily="34" charset="0"/>
            </a:endParaRP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AutoNum type="arabicPeriod"/>
            </a:pPr>
            <a:endParaRPr lang="es-ES_tradnl" sz="2800" b="1" dirty="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28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Diseño predeterminado</vt:lpstr>
      <vt:lpstr>Diapositiva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jvsb</dc:creator>
  <cp:lastModifiedBy>jvsb</cp:lastModifiedBy>
  <cp:revision>1</cp:revision>
  <dcterms:created xsi:type="dcterms:W3CDTF">2017-07-03T16:09:35Z</dcterms:created>
  <dcterms:modified xsi:type="dcterms:W3CDTF">2017-07-03T19:09:19Z</dcterms:modified>
</cp:coreProperties>
</file>