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 id="2147483653" r:id="rId5"/>
    <p:sldMasterId id="2147483654" r:id="rId6"/>
    <p:sldMasterId id="2147483655" r:id="rId7"/>
    <p:sldMasterId id="2147483736" r:id="rId8"/>
    <p:sldMasterId id="2147483851" r:id="rId9"/>
    <p:sldMasterId id="2147484235" r:id="rId10"/>
    <p:sldMasterId id="2147484248" r:id="rId11"/>
  </p:sldMasterIdLst>
  <p:handoutMasterIdLst>
    <p:handoutMasterId r:id="rId50"/>
  </p:handoutMasterIdLst>
  <p:sldIdLst>
    <p:sldId id="342" r:id="rId12"/>
    <p:sldId id="402" r:id="rId13"/>
    <p:sldId id="404" r:id="rId14"/>
    <p:sldId id="350" r:id="rId15"/>
    <p:sldId id="405" r:id="rId16"/>
    <p:sldId id="407" r:id="rId17"/>
    <p:sldId id="408" r:id="rId18"/>
    <p:sldId id="392" r:id="rId19"/>
    <p:sldId id="409" r:id="rId20"/>
    <p:sldId id="410" r:id="rId21"/>
    <p:sldId id="381" r:id="rId22"/>
    <p:sldId id="383" r:id="rId23"/>
    <p:sldId id="397" r:id="rId24"/>
    <p:sldId id="425" r:id="rId25"/>
    <p:sldId id="426" r:id="rId26"/>
    <p:sldId id="427" r:id="rId27"/>
    <p:sldId id="415" r:id="rId28"/>
    <p:sldId id="256" r:id="rId29"/>
    <p:sldId id="390" r:id="rId30"/>
    <p:sldId id="398" r:id="rId31"/>
    <p:sldId id="257" r:id="rId32"/>
    <p:sldId id="389" r:id="rId33"/>
    <p:sldId id="332" r:id="rId34"/>
    <p:sldId id="261" r:id="rId35"/>
    <p:sldId id="400" r:id="rId36"/>
    <p:sldId id="366" r:id="rId37"/>
    <p:sldId id="401" r:id="rId38"/>
    <p:sldId id="416" r:id="rId39"/>
    <p:sldId id="417" r:id="rId40"/>
    <p:sldId id="374" r:id="rId41"/>
    <p:sldId id="372" r:id="rId42"/>
    <p:sldId id="418" r:id="rId43"/>
    <p:sldId id="419" r:id="rId44"/>
    <p:sldId id="420" r:id="rId45"/>
    <p:sldId id="361" r:id="rId46"/>
    <p:sldId id="421" r:id="rId47"/>
    <p:sldId id="428" r:id="rId48"/>
    <p:sldId id="352" r:id="rId49"/>
  </p:sldIdLst>
  <p:sldSz cx="9144000" cy="6858000" type="screen4x3"/>
  <p:notesSz cx="6888163" cy="9623425"/>
  <p:defaultTextStyle>
    <a:defPPr>
      <a:defRPr lang="es-ES"/>
    </a:defPPr>
    <a:lvl1pPr algn="l" rtl="0" fontAlgn="base">
      <a:spcBef>
        <a:spcPct val="0"/>
      </a:spcBef>
      <a:spcAft>
        <a:spcPct val="0"/>
      </a:spcAft>
      <a:defRPr kern="1200">
        <a:solidFill>
          <a:schemeClr val="tx2"/>
        </a:solidFill>
        <a:latin typeface="Comic Sans MS" pitchFamily="66" charset="0"/>
        <a:ea typeface="+mn-ea"/>
        <a:cs typeface="+mn-cs"/>
      </a:defRPr>
    </a:lvl1pPr>
    <a:lvl2pPr marL="457200" algn="l" rtl="0" fontAlgn="base">
      <a:spcBef>
        <a:spcPct val="0"/>
      </a:spcBef>
      <a:spcAft>
        <a:spcPct val="0"/>
      </a:spcAft>
      <a:defRPr kern="1200">
        <a:solidFill>
          <a:schemeClr val="tx2"/>
        </a:solidFill>
        <a:latin typeface="Comic Sans MS" pitchFamily="66" charset="0"/>
        <a:ea typeface="+mn-ea"/>
        <a:cs typeface="+mn-cs"/>
      </a:defRPr>
    </a:lvl2pPr>
    <a:lvl3pPr marL="914400" algn="l" rtl="0" fontAlgn="base">
      <a:spcBef>
        <a:spcPct val="0"/>
      </a:spcBef>
      <a:spcAft>
        <a:spcPct val="0"/>
      </a:spcAft>
      <a:defRPr kern="1200">
        <a:solidFill>
          <a:schemeClr val="tx2"/>
        </a:solidFill>
        <a:latin typeface="Comic Sans MS" pitchFamily="66" charset="0"/>
        <a:ea typeface="+mn-ea"/>
        <a:cs typeface="+mn-cs"/>
      </a:defRPr>
    </a:lvl3pPr>
    <a:lvl4pPr marL="1371600" algn="l" rtl="0" fontAlgn="base">
      <a:spcBef>
        <a:spcPct val="0"/>
      </a:spcBef>
      <a:spcAft>
        <a:spcPct val="0"/>
      </a:spcAft>
      <a:defRPr kern="1200">
        <a:solidFill>
          <a:schemeClr val="tx2"/>
        </a:solidFill>
        <a:latin typeface="Comic Sans MS" pitchFamily="66" charset="0"/>
        <a:ea typeface="+mn-ea"/>
        <a:cs typeface="+mn-cs"/>
      </a:defRPr>
    </a:lvl4pPr>
    <a:lvl5pPr marL="1828800" algn="l" rtl="0" fontAlgn="base">
      <a:spcBef>
        <a:spcPct val="0"/>
      </a:spcBef>
      <a:spcAft>
        <a:spcPct val="0"/>
      </a:spcAft>
      <a:defRPr kern="1200">
        <a:solidFill>
          <a:schemeClr val="tx2"/>
        </a:solidFill>
        <a:latin typeface="Comic Sans MS" pitchFamily="66" charset="0"/>
        <a:ea typeface="+mn-ea"/>
        <a:cs typeface="+mn-cs"/>
      </a:defRPr>
    </a:lvl5pPr>
    <a:lvl6pPr marL="2286000" algn="l" defTabSz="914400" rtl="0" eaLnBrk="1" latinLnBrk="0" hangingPunct="1">
      <a:defRPr kern="1200">
        <a:solidFill>
          <a:schemeClr val="tx2"/>
        </a:solidFill>
        <a:latin typeface="Comic Sans MS" pitchFamily="66" charset="0"/>
        <a:ea typeface="+mn-ea"/>
        <a:cs typeface="+mn-cs"/>
      </a:defRPr>
    </a:lvl6pPr>
    <a:lvl7pPr marL="2743200" algn="l" defTabSz="914400" rtl="0" eaLnBrk="1" latinLnBrk="0" hangingPunct="1">
      <a:defRPr kern="1200">
        <a:solidFill>
          <a:schemeClr val="tx2"/>
        </a:solidFill>
        <a:latin typeface="Comic Sans MS" pitchFamily="66" charset="0"/>
        <a:ea typeface="+mn-ea"/>
        <a:cs typeface="+mn-cs"/>
      </a:defRPr>
    </a:lvl7pPr>
    <a:lvl8pPr marL="3200400" algn="l" defTabSz="914400" rtl="0" eaLnBrk="1" latinLnBrk="0" hangingPunct="1">
      <a:defRPr kern="1200">
        <a:solidFill>
          <a:schemeClr val="tx2"/>
        </a:solidFill>
        <a:latin typeface="Comic Sans MS" pitchFamily="66" charset="0"/>
        <a:ea typeface="+mn-ea"/>
        <a:cs typeface="+mn-cs"/>
      </a:defRPr>
    </a:lvl8pPr>
    <a:lvl9pPr marL="3657600" algn="l" defTabSz="914400" rtl="0" eaLnBrk="1" latinLnBrk="0" hangingPunct="1">
      <a:defRPr kern="1200">
        <a:solidFill>
          <a:schemeClr val="tx2"/>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DB6FF"/>
    <a:srgbClr val="CDE6FF"/>
    <a:srgbClr val="26269E"/>
    <a:srgbClr val="0060A8"/>
    <a:srgbClr val="FFFF97"/>
    <a:srgbClr val="19FF81"/>
    <a:srgbClr val="3366FF"/>
    <a:srgbClr val="CDCDCD"/>
    <a:srgbClr val="FFFFE5"/>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2587" autoAdjust="0"/>
  </p:normalViewPr>
  <p:slideViewPr>
    <p:cSldViewPr snapToGrid="0">
      <p:cViewPr varScale="1">
        <p:scale>
          <a:sx n="77" d="100"/>
          <a:sy n="77" d="100"/>
        </p:scale>
        <p:origin x="-828" y="-90"/>
      </p:cViewPr>
      <p:guideLst>
        <p:guide orient="horz" pos="2160"/>
        <p:guide pos="2880"/>
      </p:guideLst>
    </p:cSldViewPr>
  </p:slideViewPr>
  <p:outlineViewPr>
    <p:cViewPr>
      <p:scale>
        <a:sx n="33" d="100"/>
        <a:sy n="33" d="100"/>
      </p:scale>
      <p:origin x="0" y="1344"/>
    </p:cViewPr>
  </p:outlineViewPr>
  <p:notesTextViewPr>
    <p:cViewPr>
      <p:scale>
        <a:sx n="100" d="100"/>
        <a:sy n="100" d="100"/>
      </p:scale>
      <p:origin x="0" y="0"/>
    </p:cViewPr>
  </p:notesTextViewPr>
  <p:sorterViewPr>
    <p:cViewPr>
      <p:scale>
        <a:sx n="66" d="100"/>
        <a:sy n="66" d="100"/>
      </p:scale>
      <p:origin x="0" y="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4.wmf"/><Relationship Id="rId4"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8.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defTabSz="938213">
              <a:defRPr sz="1200">
                <a:solidFill>
                  <a:schemeClr val="tx1"/>
                </a:solidFill>
                <a:latin typeface="Times New Roman" pitchFamily="18" charset="0"/>
              </a:defRPr>
            </a:lvl1pPr>
          </a:lstStyle>
          <a:p>
            <a:pPr>
              <a:defRPr/>
            </a:pPr>
            <a:endParaRPr lang="es-ES"/>
          </a:p>
        </p:txBody>
      </p:sp>
      <p:sp>
        <p:nvSpPr>
          <p:cNvPr id="56323"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r" defTabSz="938213">
              <a:defRPr sz="1200">
                <a:solidFill>
                  <a:schemeClr val="tx1"/>
                </a:solidFill>
                <a:latin typeface="Times New Roman" pitchFamily="18" charset="0"/>
              </a:defRPr>
            </a:lvl1pPr>
          </a:lstStyle>
          <a:p>
            <a:pPr>
              <a:defRPr/>
            </a:pPr>
            <a:endParaRPr lang="es-ES"/>
          </a:p>
        </p:txBody>
      </p:sp>
      <p:sp>
        <p:nvSpPr>
          <p:cNvPr id="56324"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defTabSz="938213">
              <a:defRPr sz="1200">
                <a:solidFill>
                  <a:schemeClr val="tx1"/>
                </a:solidFill>
                <a:latin typeface="Times New Roman" pitchFamily="18" charset="0"/>
              </a:defRPr>
            </a:lvl1pPr>
          </a:lstStyle>
          <a:p>
            <a:pPr>
              <a:defRPr/>
            </a:pPr>
            <a:endParaRPr lang="es-ES"/>
          </a:p>
        </p:txBody>
      </p:sp>
      <p:sp>
        <p:nvSpPr>
          <p:cNvPr id="56325"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r" defTabSz="938213">
              <a:defRPr sz="1200">
                <a:solidFill>
                  <a:schemeClr val="tx1"/>
                </a:solidFill>
                <a:latin typeface="Times New Roman" pitchFamily="18" charset="0"/>
              </a:defRPr>
            </a:lvl1pPr>
          </a:lstStyle>
          <a:p>
            <a:pPr>
              <a:defRPr/>
            </a:pPr>
            <a:fld id="{B65DD85F-D889-48BF-9FFB-DD7936EC21C1}"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66896C-8F1A-4E38-86C9-80693D0481DF}" type="slidenum">
              <a:rPr lang="es-ES"/>
              <a:pPr>
                <a:defRPr/>
              </a:pPr>
              <a:t>‹Nº›</a:t>
            </a:fld>
            <a:endParaRPr lang="es-E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F540E5-7E03-455B-8F6D-7452033115BD}" type="slidenum">
              <a:rPr lang="es-ES"/>
              <a:pPr>
                <a:defRPr/>
              </a:pPr>
              <a:t>‹Nº›</a:t>
            </a:fld>
            <a:endParaRPr lang="es-ES"/>
          </a:p>
        </p:txBody>
      </p:sp>
    </p:spTree>
  </p:cSld>
  <p:clrMapOvr>
    <a:masterClrMapping/>
  </p:clrMapOvr>
  <p:transition>
    <p:zoom dir="in"/>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123A52C-A5B1-42F0-B1EF-EE5E4D650586}" type="datetimeFigureOut">
              <a:rPr lang="es-ES_tradnl"/>
              <a:pPr>
                <a:defRPr/>
              </a:pPr>
              <a:t>07/07/2017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8A01B85-0B58-4483-ABC9-5725C8881D1E}" type="slidenum">
              <a:rPr lang="es-ES_tradnl"/>
              <a:pPr>
                <a:defRPr/>
              </a:pPr>
              <a:t>‹Nº›</a:t>
            </a:fld>
            <a:endParaRPr lang="es-ES_tradn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9984E61B-78AB-4DBB-889E-CAA5BBAF4D4A}" type="datetimeFigureOut">
              <a:rPr lang="es-ES_tradnl"/>
              <a:pPr>
                <a:defRPr/>
              </a:pPr>
              <a:t>07/07/2017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5FC721DC-8D64-4775-947F-D1FFA0021A07}" type="slidenum">
              <a:rPr lang="es-ES_tradnl"/>
              <a:pPr>
                <a:defRPr/>
              </a:pPr>
              <a:t>‹Nº›</a:t>
            </a:fld>
            <a:endParaRPr lang="es-ES_tradn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235D276-E189-4532-A354-F2687CB1A8E3}" type="datetimeFigureOut">
              <a:rPr lang="es-ES_tradnl"/>
              <a:pPr>
                <a:defRPr/>
              </a:pPr>
              <a:t>07/07/2017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1150F68-39F6-4435-A2D1-B6A37E3A7352}" type="slidenum">
              <a:rPr lang="es-ES_tradnl"/>
              <a:pPr>
                <a:defRPr/>
              </a:pPr>
              <a:t>‹Nº›</a:t>
            </a:fld>
            <a:endParaRPr lang="es-ES_tradnl"/>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B1FE5-F4ED-4340-8158-0F6A2BADA72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DF44D5-BE08-4F59-87DB-766AF77A431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52C41-1E1C-4643-885D-81006C4A6AA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4C479-9CF0-49A2-903B-6CA9A9FF8E1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8C4349-5607-4CAA-AF7F-08A9DD2165D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81E9A2-3ED5-4962-92A0-3B27A393CA6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31A11F5-6893-4AF6-89CA-74DCF3318EC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420A03-C327-4162-BF91-45F63558B98E}" type="slidenum">
              <a:rPr lang="es-ES"/>
              <a:pPr>
                <a:defRPr/>
              </a:pPr>
              <a:t>‹Nº›</a:t>
            </a:fld>
            <a:endParaRPr lang="es-ES"/>
          </a:p>
        </p:txBody>
      </p:sp>
    </p:spTree>
  </p:cSld>
  <p:clrMapOvr>
    <a:masterClrMapping/>
  </p:clrMapOvr>
  <p:transition>
    <p:zoom dir="in"/>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A2F03F-A8EC-4455-A7F0-EDD6C6F5FF0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C84CE-2CB2-439B-82F0-8A0F50AF4E5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D91ED7-184D-40B4-8B74-C690B95BBA2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933CF-DA89-4985-A94D-4BB030861BD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SmartArt"/>
          <p:cNvSpPr>
            <a:spLocks noGrp="1"/>
          </p:cNvSpPr>
          <p:nvPr>
            <p:ph type="dgm" idx="1"/>
          </p:nvPr>
        </p:nvSpPr>
        <p:spPr>
          <a:xfrm>
            <a:off x="457200" y="1600200"/>
            <a:ext cx="8229600" cy="4525963"/>
          </a:xfrm>
        </p:spPr>
        <p:txBody>
          <a:bodyPr/>
          <a:lstStyle/>
          <a:p>
            <a:pPr lvl="0"/>
            <a:endParaRPr lang="es-ES_trad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9E9044-150F-4210-9FE2-D517F744A65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66896C-8F1A-4E38-86C9-80693D0481DF}"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7B01A-240C-4271-AE68-BBB8BC0E9C0E}"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74DF5-B748-4EAD-8005-E7DDF6A22A36}"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79D1E3-C8CD-452F-9D68-0110FE744F46}"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F6789F6-DE81-4876-A0DA-7B7A0EB2B8CC}"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AB1FE5-F4ED-4340-8158-0F6A2BADA72F}"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FCBCBC-D77A-48D7-941C-4303099D2491}"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35E035-0CB1-4298-B7B1-582AD91026C7}"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A1317-EE7A-4BAB-A012-CA4F53F813ED}"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1460DD-B56E-4F20-9F01-90DD395C0B09}"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540E5-7E03-455B-8F6D-7452033115BD}"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420A03-C327-4162-BF91-45F63558B98E}" type="slidenum">
              <a:rPr lang="es-ES">
                <a:solidFill>
                  <a:srgbClr val="000000"/>
                </a:solidFill>
              </a:rPr>
              <a:pPr>
                <a:defRPr/>
              </a:pPr>
              <a:t>‹Nº›</a:t>
            </a:fld>
            <a:endParaRPr lang="es-ES">
              <a:solidFill>
                <a:srgbClr val="000000"/>
              </a:solidFill>
            </a:endParaRPr>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DF44D5-BE08-4F59-87DB-766AF77A4315}"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A52C41-1E1C-4643-885D-81006C4A6AA7}"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7D4C479-9CF0-49A2-903B-6CA9A9FF8E16}"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28C4349-5607-4CAA-AF7F-08A9DD2165D2}"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381E9A2-3ED5-4962-92A0-3B27A393CA64}"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31A11F5-6893-4AF6-89CA-74DCF3318EC4}"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7A2F03F-A8EC-4455-A7F0-EDD6C6F5FF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BA7B01A-240C-4271-AE68-BBB8BC0E9C0E}" type="slidenum">
              <a:rPr lang="es-ES"/>
              <a:pPr>
                <a:defRPr/>
              </a:pPr>
              <a:t>‹Nº›</a:t>
            </a:fld>
            <a:endParaRPr lang="es-ES"/>
          </a:p>
        </p:txBody>
      </p:sp>
    </p:spTree>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4C84CE-2CB2-439B-82F0-8A0F50AF4E55}"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D91ED7-184D-40B4-8B74-C690B95BBA24}"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7E933CF-DA89-4985-A94D-4BB030861BD0}"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SmartArt"/>
          <p:cNvSpPr>
            <a:spLocks noGrp="1"/>
          </p:cNvSpPr>
          <p:nvPr>
            <p:ph type="dgm" idx="1"/>
          </p:nvPr>
        </p:nvSpPr>
        <p:spPr>
          <a:xfrm>
            <a:off x="457200" y="1600200"/>
            <a:ext cx="8229600" cy="4525963"/>
          </a:xfrm>
        </p:spPr>
        <p:txBody>
          <a:bodyPr/>
          <a:lstStyle/>
          <a:p>
            <a:pPr lvl="0"/>
            <a:endParaRPr lang="es-ES_trad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29E9044-150F-4210-9FE2-D517F744A652}"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6B7DF5-7347-4CA4-B5B9-3B1D4FB0630F}" type="slidenum">
              <a:rPr lang="es-ES"/>
              <a:pPr>
                <a:defRPr/>
              </a:pPr>
              <a:t>‹Nº›</a:t>
            </a:fld>
            <a:endParaRPr lang="es-ES"/>
          </a:p>
        </p:txBody>
      </p:sp>
    </p:spTree>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31A5685-D400-4238-9363-8D7AFE5BC2C9}" type="slidenum">
              <a:rPr lang="es-ES"/>
              <a:pPr>
                <a:defRPr/>
              </a:pPr>
              <a:t>‹Nº›</a:t>
            </a:fld>
            <a:endParaRPr lang="es-ES"/>
          </a:p>
        </p:txBody>
      </p:sp>
    </p:spTree>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EE8E59-5718-4E1C-8B0F-B565D55F9B2B}" type="slidenum">
              <a:rPr lang="es-ES"/>
              <a:pPr>
                <a:defRPr/>
              </a:pPr>
              <a:t>‹Nº›</a:t>
            </a:fld>
            <a:endParaRPr lang="es-ES"/>
          </a:p>
        </p:txBody>
      </p:sp>
    </p:spTree>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3D8E6E1-B02A-4C6B-B0F8-63329DAE3A9C}" type="slidenum">
              <a:rPr lang="es-ES"/>
              <a:pPr>
                <a:defRPr/>
              </a:pPr>
              <a:t>‹Nº›</a:t>
            </a:fld>
            <a:endParaRPr lang="es-ES"/>
          </a:p>
        </p:txBody>
      </p:sp>
    </p:spTree>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90A08A4-C85B-4596-A328-744A317A4600}" type="slidenum">
              <a:rPr lang="es-ES"/>
              <a:pPr>
                <a:defRPr/>
              </a:pPr>
              <a:t>‹Nº›</a:t>
            </a:fld>
            <a:endParaRPr lang="es-ES"/>
          </a:p>
        </p:txBody>
      </p:sp>
    </p:spTree>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8A03531-FC7B-4B04-B2C4-C119C2C569D1}" type="slidenum">
              <a:rPr lang="es-ES"/>
              <a:pPr>
                <a:defRPr/>
              </a:pPr>
              <a:t>‹Nº›</a:t>
            </a:fld>
            <a:endParaRPr lang="es-E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4574DF5-B748-4EAD-8005-E7DDF6A22A36}" type="slidenum">
              <a:rPr lang="es-ES"/>
              <a:pPr>
                <a:defRPr/>
              </a:pPr>
              <a:t>‹Nº›</a:t>
            </a:fld>
            <a:endParaRPr lang="es-ES"/>
          </a:p>
        </p:txBody>
      </p:sp>
    </p:spTree>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2102920-84B6-43BD-A021-EC15EAB654F9}" type="slidenum">
              <a:rPr lang="es-ES"/>
              <a:pPr>
                <a:defRPr/>
              </a:pPr>
              <a:t>‹Nº›</a:t>
            </a:fld>
            <a:endParaRPr lang="es-ES"/>
          </a:p>
        </p:txBody>
      </p:sp>
    </p:spTree>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09FA4CC-CF09-4827-816E-06989C16D884}" type="slidenum">
              <a:rPr lang="es-ES"/>
              <a:pPr>
                <a:defRPr/>
              </a:pPr>
              <a:t>‹Nº›</a:t>
            </a:fld>
            <a:endParaRPr lang="es-ES"/>
          </a:p>
        </p:txBody>
      </p:sp>
    </p:spTree>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B968BA-069A-4EA4-91DD-9183F5D061CE}" type="slidenum">
              <a:rPr lang="es-ES"/>
              <a:pPr>
                <a:defRPr/>
              </a:pPr>
              <a:t>‹Nº›</a:t>
            </a:fld>
            <a:endParaRPr lang="es-ES"/>
          </a:p>
        </p:txBody>
      </p:sp>
    </p:spTree>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81EE517-38FD-4552-A550-6EB95814B4AC}" type="slidenum">
              <a:rPr lang="es-ES"/>
              <a:pPr>
                <a:defRPr/>
              </a:pPr>
              <a:t>‹Nº›</a:t>
            </a:fld>
            <a:endParaRPr lang="es-ES"/>
          </a:p>
        </p:txBody>
      </p:sp>
    </p:spTree>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76667AE-A623-40D4-B1EA-60025CB467B0}" type="slidenum">
              <a:rPr lang="es-ES"/>
              <a:pPr>
                <a:defRPr/>
              </a:pPr>
              <a:t>‹Nº›</a:t>
            </a:fld>
            <a:endParaRPr lang="es-ES"/>
          </a:p>
        </p:txBody>
      </p:sp>
    </p:spTree>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SmartArt"/>
          <p:cNvSpPr>
            <a:spLocks noGrp="1"/>
          </p:cNvSpPr>
          <p:nvPr>
            <p:ph type="dgm" idx="1"/>
          </p:nvPr>
        </p:nvSpPr>
        <p:spPr>
          <a:xfrm>
            <a:off x="685800" y="1981200"/>
            <a:ext cx="7772400" cy="4114800"/>
          </a:xfrm>
        </p:spPr>
        <p:txBody>
          <a:bodyPr/>
          <a:lstStyle/>
          <a:p>
            <a:pPr lvl="0"/>
            <a:endParaRPr lang="es-ES_trad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FDDFAC2-BE86-4363-92DF-60D1A61B4FCA}" type="slidenum">
              <a:rPr lang="es-ES"/>
              <a:pPr>
                <a:defRPr/>
              </a:pPr>
              <a:t>‹Nº›</a:t>
            </a:fld>
            <a:endParaRPr lang="es-ES"/>
          </a:p>
        </p:txBody>
      </p:sp>
    </p:spTree>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52DE417-19B9-4B35-9F77-65170FE024C4}" type="slidenum">
              <a:rPr lang="es-ES"/>
              <a:pPr>
                <a:defRPr/>
              </a:pPr>
              <a:t>‹Nº›</a:t>
            </a:fld>
            <a:endParaRPr lang="es-ES"/>
          </a:p>
        </p:txBody>
      </p:sp>
    </p:spTree>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2335787-7974-42AC-B10F-F9CD673FDB8E}"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DC56C0-F5B1-4D64-8C32-0AE09E22C0D8}"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2D39EBE-9045-430D-A5CE-171F02B13E4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379D1E3-C8CD-452F-9D68-0110FE744F46}" type="slidenum">
              <a:rPr lang="es-ES"/>
              <a:pPr>
                <a:defRPr/>
              </a:pPr>
              <a:t>‹Nº›</a:t>
            </a:fld>
            <a:endParaRPr lang="es-ES"/>
          </a:p>
        </p:txBody>
      </p:sp>
    </p:spTree>
  </p:cSld>
  <p:clrMapOvr>
    <a:masterClrMapping/>
  </p:clrMapOvr>
  <p:transition>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EC61A4B-469F-4716-A42E-985B9F46A902}"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09747E4-E98B-41DA-9D7B-7D5EDA24DDFA}"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7BBB1EB-D845-4BEC-81C4-81C9430E70BB}"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2C305EE-F648-43BC-810D-E79E5DD99531}"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9F6EEB5-73FB-4C43-B4E2-51652967BD5F}"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BA4AB01-5467-413E-8B76-15764D679A13}" type="slidenum">
              <a:rPr lang="es-ES"/>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79368B-33D6-48E2-8589-37E9B2603484}" type="slidenum">
              <a:rPr lang="es-ES"/>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12DD53B-52EB-426C-9791-F353096AF554}"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DC0D0B-D0F8-462A-9EA4-341F6AF0B291}" type="slidenum">
              <a:rPr lang="es-ES"/>
              <a:pPr>
                <a:defRPr/>
              </a:pPr>
              <a:t>‹Nº›</a:t>
            </a:fld>
            <a:endParaRPr lang="es-ES"/>
          </a:p>
        </p:txBody>
      </p:sp>
    </p:spTree>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4555DE0-C1C7-4020-946B-219878768478}" type="slidenum">
              <a:rPr lang="es-ES"/>
              <a:pPr>
                <a:defRPr/>
              </a:pPr>
              <a:t>‹Nº›</a:t>
            </a:fld>
            <a:endParaRPr lang="es-E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F6789F6-DE81-4876-A0DA-7B7A0EB2B8CC}" type="slidenum">
              <a:rPr lang="es-ES"/>
              <a:pPr>
                <a:defRPr/>
              </a:pPr>
              <a:t>‹Nº›</a:t>
            </a:fld>
            <a:endParaRPr lang="es-ES"/>
          </a:p>
        </p:txBody>
      </p:sp>
    </p:spTree>
  </p:cSld>
  <p:clrMapOvr>
    <a:masterClrMapping/>
  </p:clrMapOvr>
  <p:transition>
    <p:zoom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8CB9743-6252-47EB-9283-92DE504BC13D}" type="slidenum">
              <a:rPr lang="es-ES"/>
              <a:pPr>
                <a:defRPr/>
              </a:pPr>
              <a:t>‹Nº›</a:t>
            </a:fld>
            <a:endParaRPr lang="es-ES"/>
          </a:p>
        </p:txBody>
      </p:sp>
    </p:spTree>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E3EBAD-B7B7-45FD-814C-38511F0878AA}" type="slidenum">
              <a:rPr lang="es-ES"/>
              <a:pPr>
                <a:defRPr/>
              </a:pPr>
              <a:t>‹Nº›</a:t>
            </a:fld>
            <a:endParaRPr lang="es-ES"/>
          </a:p>
        </p:txBody>
      </p:sp>
    </p:spTree>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8EC3D42-28B6-4351-9FA1-3CE3CFA745C1}" type="slidenum">
              <a:rPr lang="es-ES"/>
              <a:pPr>
                <a:defRPr/>
              </a:pPr>
              <a:t>‹Nº›</a:t>
            </a:fld>
            <a:endParaRPr lang="es-ES"/>
          </a:p>
        </p:txBody>
      </p:sp>
    </p:spTree>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74E1A99-5007-49C8-BD7E-A5E410AFC00C}" type="slidenum">
              <a:rPr lang="es-ES"/>
              <a:pPr>
                <a:defRPr/>
              </a:pPr>
              <a:t>‹Nº›</a:t>
            </a:fld>
            <a:endParaRPr lang="es-ES"/>
          </a:p>
        </p:txBody>
      </p:sp>
    </p:spTree>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59A18EF-139E-48FA-91CF-5A19B425034B}" type="slidenum">
              <a:rPr lang="es-ES"/>
              <a:pPr>
                <a:defRPr/>
              </a:pPr>
              <a:t>‹Nº›</a:t>
            </a:fld>
            <a:endParaRPr lang="es-ES"/>
          </a:p>
        </p:txBody>
      </p:sp>
    </p:spTree>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BEEB5C3-DF1F-4C68-B832-193617721918}" type="slidenum">
              <a:rPr lang="es-ES"/>
              <a:pPr>
                <a:defRPr/>
              </a:pPr>
              <a:t>‹Nº›</a:t>
            </a:fld>
            <a:endParaRPr lang="es-ES"/>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0C7B39-825E-4EC7-807C-B2497748004B}" type="slidenum">
              <a:rPr lang="es-ES"/>
              <a:pPr>
                <a:defRPr/>
              </a:pPr>
              <a:t>‹Nº›</a:t>
            </a:fld>
            <a:endParaRPr lang="es-ES"/>
          </a:p>
        </p:txBody>
      </p:sp>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225530F-D83A-4406-8AD2-1FBDC3FA31E9}" type="slidenum">
              <a:rPr lang="es-ES"/>
              <a:pPr>
                <a:defRPr/>
              </a:pPr>
              <a:t>‹Nº›</a:t>
            </a:fld>
            <a:endParaRPr lang="es-ES"/>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BE253C3-1986-487C-B464-1E77ECB94BE2}" type="slidenum">
              <a:rPr lang="es-ES"/>
              <a:pPr>
                <a:defRPr/>
              </a:pPr>
              <a:t>‹Nº›</a:t>
            </a:fld>
            <a:endParaRPr lang="es-ES"/>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66CC98E-B6EF-4A38-B71A-5987D7601DB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FFCBCBC-D77A-48D7-941C-4303099D2491}" type="slidenum">
              <a:rPr lang="es-ES"/>
              <a:pPr>
                <a:defRPr/>
              </a:pPr>
              <a:t>‹Nº›</a:t>
            </a:fld>
            <a:endParaRPr lang="es-ES"/>
          </a:p>
        </p:txBody>
      </p:sp>
    </p:spTree>
  </p:cSld>
  <p:clrMapOvr>
    <a:masterClrMapping/>
  </p:clrMapOvr>
  <p:transition>
    <p:zoom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6164414-8E17-48F7-B181-2032FB9E6C37}" type="slidenum">
              <a:rPr lang="es-ES"/>
              <a:pPr>
                <a:defRPr/>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760812-1FB8-427B-A0E2-C433A3DC2DD4}" type="slidenum">
              <a:rPr lang="es-ES"/>
              <a:pPr>
                <a:defRPr/>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6DE2E8B-AB50-4571-A280-D141573A0214}" type="slidenum">
              <a:rPr lang="es-ES"/>
              <a:pPr>
                <a:defRPr/>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65183A4-FE33-4D80-8B96-26ACC085626C}" type="slidenum">
              <a:rPr lang="es-ES"/>
              <a:pPr>
                <a:defRPr/>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63CBE50-8A3B-40A7-9200-406F23131911}" type="slidenum">
              <a:rPr lang="es-ES"/>
              <a:pPr>
                <a:defRPr/>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AF21E6B-2458-4E24-9320-5707A95471CD}" type="slidenum">
              <a:rPr lang="es-ES"/>
              <a:pPr>
                <a:defRPr/>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7091844-F7E6-4C1F-9769-1FA69E333431}" type="slidenum">
              <a:rPr lang="es-ES"/>
              <a:pPr>
                <a:defRPr/>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F4A2611-38ED-4D8A-8057-EE4F681EF48A}" type="slidenum">
              <a:rPr lang="es-ES"/>
              <a:pPr>
                <a:defRPr/>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C1ED26-49E4-40A2-8CCF-B5E4036FEFE6}" type="slidenum">
              <a:rPr lang="es-ES"/>
              <a:pPr>
                <a:defRPr/>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A4B2F3-79FB-44F6-B909-96116C7592A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F35E035-0CB1-4298-B7B1-582AD91026C7}" type="slidenum">
              <a:rPr lang="es-ES"/>
              <a:pPr>
                <a:defRPr/>
              </a:pPr>
              <a:t>‹Nº›</a:t>
            </a:fld>
            <a:endParaRPr lang="es-ES"/>
          </a:p>
        </p:txBody>
      </p:sp>
    </p:spTree>
  </p:cSld>
  <p:clrMapOvr>
    <a:masterClrMapping/>
  </p:clrMapOvr>
  <p:transition>
    <p:zoom dir="in"/>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BDC16A-09AF-40EC-9C47-4F24FBBDBD78}" type="slidenum">
              <a:rPr lang="es-ES"/>
              <a:pPr>
                <a:defRPr/>
              </a:pPr>
              <a:t>‹Nº›</a:t>
            </a:fld>
            <a:endParaRPr lang="es-ES"/>
          </a:p>
        </p:txBody>
      </p:sp>
    </p:spTree>
  </p:cSld>
  <p:clrMapOvr>
    <a:masterClrMapping/>
  </p:clrMapOvr>
  <p:transition>
    <p:zoom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61440DC-FA60-45B2-9CAE-22AC5F77EBB2}" type="slidenum">
              <a:rPr lang="es-ES"/>
              <a:pPr>
                <a:defRPr/>
              </a:pPr>
              <a:t>‹Nº›</a:t>
            </a:fld>
            <a:endParaRPr lang="es-ES"/>
          </a:p>
        </p:txBody>
      </p:sp>
    </p:spTree>
  </p:cSld>
  <p:clrMapOvr>
    <a:masterClrMapping/>
  </p:clrMapOvr>
  <p:transition>
    <p:zoom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C01E68-2D18-4A60-ADDC-D4299D3925DE}" type="slidenum">
              <a:rPr lang="es-ES"/>
              <a:pPr>
                <a:defRPr/>
              </a:pPr>
              <a:t>‹Nº›</a:t>
            </a:fld>
            <a:endParaRPr lang="es-ES"/>
          </a:p>
        </p:txBody>
      </p:sp>
    </p:spTree>
  </p:cSld>
  <p:clrMapOvr>
    <a:masterClrMapping/>
  </p:clrMapOvr>
  <p:transition>
    <p:zoom dir="in"/>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9B3619B-F9BF-47E5-B1C2-AABCEF66AEF4}" type="slidenum">
              <a:rPr lang="es-ES"/>
              <a:pPr>
                <a:defRPr/>
              </a:pPr>
              <a:t>‹Nº›</a:t>
            </a:fld>
            <a:endParaRPr lang="es-ES"/>
          </a:p>
        </p:txBody>
      </p:sp>
    </p:spTree>
  </p:cSld>
  <p:clrMapOvr>
    <a:masterClrMapping/>
  </p:clrMapOvr>
  <p:transition>
    <p:zoom dir="in"/>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66AD3D3-4964-46E5-8AB1-2951030F3CE4}" type="slidenum">
              <a:rPr lang="es-ES"/>
              <a:pPr>
                <a:defRPr/>
              </a:pPr>
              <a:t>‹Nº›</a:t>
            </a:fld>
            <a:endParaRPr lang="es-ES"/>
          </a:p>
        </p:txBody>
      </p:sp>
    </p:spTree>
  </p:cSld>
  <p:clrMapOvr>
    <a:masterClrMapping/>
  </p:clrMapOvr>
  <p:transition>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3317048-4EF8-4223-A782-56CD60D7D5AA}" type="slidenum">
              <a:rPr lang="es-ES"/>
              <a:pPr>
                <a:defRPr/>
              </a:pPr>
              <a:t>‹Nº›</a:t>
            </a:fld>
            <a:endParaRPr lang="es-ES"/>
          </a:p>
        </p:txBody>
      </p:sp>
    </p:spTree>
  </p:cSld>
  <p:clrMapOvr>
    <a:masterClrMapping/>
  </p:clrMapOvr>
  <p:transition>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7FD17CC-067C-438C-977A-2F05D5856AC5}" type="slidenum">
              <a:rPr lang="es-ES"/>
              <a:pPr>
                <a:defRPr/>
              </a:pPr>
              <a:t>‹Nº›</a:t>
            </a:fld>
            <a:endParaRPr lang="es-ES"/>
          </a:p>
        </p:txBody>
      </p:sp>
    </p:spTree>
  </p:cSld>
  <p:clrMapOvr>
    <a:masterClrMapping/>
  </p:clrMapOvr>
  <p:transition>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0B259AD-95A2-496C-9F47-F3F9D7C3BD94}" type="slidenum">
              <a:rPr lang="es-ES"/>
              <a:pPr>
                <a:defRPr/>
              </a:pPr>
              <a:t>‹Nº›</a:t>
            </a:fld>
            <a:endParaRPr lang="es-ES"/>
          </a:p>
        </p:txBody>
      </p:sp>
    </p:spTree>
  </p:cSld>
  <p:clrMapOvr>
    <a:masterClrMapping/>
  </p:clrMapOvr>
  <p:transition>
    <p:zoom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5119558-8B36-49CA-9F7A-76665E7AD871}" type="slidenum">
              <a:rPr lang="es-ES"/>
              <a:pPr>
                <a:defRPr/>
              </a:pPr>
              <a:t>‹Nº›</a:t>
            </a:fld>
            <a:endParaRPr lang="es-ES"/>
          </a:p>
        </p:txBody>
      </p:sp>
    </p:spTree>
  </p:cSld>
  <p:clrMapOvr>
    <a:masterClrMapping/>
  </p:clrMapOvr>
  <p:transition>
    <p:zoom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126929-0E07-4043-A5FE-2099678FB5EA}" type="slidenum">
              <a:rPr lang="es-ES"/>
              <a:pPr>
                <a:defRPr/>
              </a:pPr>
              <a:t>‹Nº›</a:t>
            </a:fld>
            <a:endParaRPr lang="es-E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74A1317-EE7A-4BAB-A012-CA4F53F813ED}" type="slidenum">
              <a:rPr lang="es-ES"/>
              <a:pPr>
                <a:defRPr/>
              </a:pPr>
              <a:t>‹Nº›</a:t>
            </a:fld>
            <a:endParaRPr lang="es-ES"/>
          </a:p>
        </p:txBody>
      </p:sp>
    </p:spTree>
  </p:cSld>
  <p:clrMapOvr>
    <a:masterClrMapping/>
  </p:clrMapOvr>
  <p:transition>
    <p:zoom dir="in"/>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0DEACE7-4F03-48D5-A3BF-EF6ED0099601}" type="slidenum">
              <a:rPr lang="es-ES"/>
              <a:pPr>
                <a:defRPr/>
              </a:pPr>
              <a:t>‹Nº›</a:t>
            </a:fld>
            <a:endParaRPr lang="es-ES"/>
          </a:p>
        </p:txBody>
      </p:sp>
    </p:spTree>
  </p:cSld>
  <p:clrMapOvr>
    <a:masterClrMapping/>
  </p:clrMapOvr>
  <p:transition>
    <p:zoom dir="in"/>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3E668AD-A9AF-4044-86AA-A12AAE51358A}" type="slidenum">
              <a:rPr lang="es-ES"/>
              <a:pPr>
                <a:defRPr/>
              </a:pPr>
              <a:t>‹Nº›</a:t>
            </a:fld>
            <a:endParaRPr lang="es-ES"/>
          </a:p>
        </p:txBody>
      </p:sp>
    </p:spTree>
  </p:cSld>
  <p:clrMapOvr>
    <a:masterClrMapping/>
  </p:clrMapOvr>
  <p:transition>
    <p:zoom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56CF1D-E33A-4C94-BAC6-3F6FBE4A0E84}" type="slidenum">
              <a:rPr lang="es-ES"/>
              <a:pPr>
                <a:defRPr/>
              </a:pPr>
              <a:t>‹Nº›</a:t>
            </a:fld>
            <a:endParaRPr lang="es-ES"/>
          </a:p>
        </p:txBody>
      </p:sp>
    </p:spTree>
  </p:cSld>
  <p:clrMapOvr>
    <a:masterClrMapping/>
  </p:clrMapOvr>
  <p:transition>
    <p:zoom dir="in"/>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1093942-1672-427C-95DB-850D15AD6BB4}" type="slidenum">
              <a:rPr lang="es-ES"/>
              <a:pPr>
                <a:defRPr/>
              </a:pPr>
              <a:t>‹Nº›</a:t>
            </a:fld>
            <a:endParaRPr lang="es-ES"/>
          </a:p>
        </p:txBody>
      </p:sp>
    </p:spTree>
  </p:cSld>
  <p:clrMapOvr>
    <a:masterClrMapping/>
  </p:clrMapOvr>
  <p:transition>
    <p:zoom dir="in"/>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135E08F-FFFA-4079-8EF1-DCB12CCDFFC8}" type="slidenum">
              <a:rPr lang="es-ES"/>
              <a:pPr>
                <a:defRPr/>
              </a:pPr>
              <a:t>‹Nº›</a:t>
            </a:fld>
            <a:endParaRPr lang="es-ES"/>
          </a:p>
        </p:txBody>
      </p:sp>
    </p:spTree>
  </p:cSld>
  <p:clrMapOvr>
    <a:masterClrMapping/>
  </p:clrMapOvr>
  <p:transition>
    <p:zoom dir="in"/>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D4E2860-5C05-4646-9D1B-74F903B4C246}" type="slidenum">
              <a:rPr lang="es-ES"/>
              <a:pPr>
                <a:defRPr/>
              </a:pPr>
              <a:t>‹Nº›</a:t>
            </a:fld>
            <a:endParaRPr lang="es-ES"/>
          </a:p>
        </p:txBody>
      </p:sp>
    </p:spTree>
  </p:cSld>
  <p:clrMapOvr>
    <a:masterClrMapping/>
  </p:clrMapOvr>
  <p:transition>
    <p:zoom dir="in"/>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F3AE326-2D69-44AA-8BBC-6958EF5D06EB}" type="slidenum">
              <a:rPr lang="es-ES"/>
              <a:pPr>
                <a:defRPr/>
              </a:pPr>
              <a:t>‹Nº›</a:t>
            </a:fld>
            <a:endParaRPr lang="es-ES"/>
          </a:p>
        </p:txBody>
      </p:sp>
    </p:spTree>
  </p:cSld>
  <p:clrMapOvr>
    <a:masterClrMapping/>
  </p:clrMapOvr>
  <p:transition>
    <p:zoom dir="in"/>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837A179-5959-4CE5-A218-4BDDDE2E5616}" type="slidenum">
              <a:rPr lang="es-ES"/>
              <a:pPr>
                <a:defRPr/>
              </a:pPr>
              <a:t>‹Nº›</a:t>
            </a:fld>
            <a:endParaRPr lang="es-ES"/>
          </a:p>
        </p:txBody>
      </p:sp>
    </p:spTree>
  </p:cSld>
  <p:clrMapOvr>
    <a:masterClrMapping/>
  </p:clrMapOvr>
  <p:transition>
    <p:zoom dir="in"/>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F06E9DF-E903-4D81-924B-20C8F9CE5B75}" type="slidenum">
              <a:rPr lang="es-ES"/>
              <a:pPr>
                <a:defRPr/>
              </a:pPr>
              <a:t>‹Nº›</a:t>
            </a:fld>
            <a:endParaRPr lang="es-ES"/>
          </a:p>
        </p:txBody>
      </p:sp>
    </p:spTree>
  </p:cSld>
  <p:clrMapOvr>
    <a:masterClrMapping/>
  </p:clrMapOvr>
  <p:transition>
    <p:zoom dir="in"/>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BA02201-8A73-400B-B4AA-23C4EC14B31C}" type="slidenum">
              <a:rPr lang="es-ES"/>
              <a:pPr>
                <a:defRPr/>
              </a:pPr>
              <a:t>‹Nº›</a:t>
            </a:fld>
            <a:endParaRPr lang="es-E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01460DD-B56E-4F20-9F01-90DD395C0B09}" type="slidenum">
              <a:rPr lang="es-ES"/>
              <a:pPr>
                <a:defRPr/>
              </a:pPr>
              <a:t>‹Nº›</a:t>
            </a:fld>
            <a:endParaRPr lang="es-ES"/>
          </a:p>
        </p:txBody>
      </p:sp>
    </p:spTree>
  </p:cSld>
  <p:clrMapOvr>
    <a:masterClrMapping/>
  </p:clrMapOvr>
  <p:transition>
    <p:zoom dir="in"/>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F3ABCC-43F6-4C64-889F-889C6E4F7F5F}" type="slidenum">
              <a:rPr lang="es-ES"/>
              <a:pPr>
                <a:defRPr/>
              </a:pPr>
              <a:t>‹Nº›</a:t>
            </a:fld>
            <a:endParaRPr lang="es-ES"/>
          </a:p>
        </p:txBody>
      </p:sp>
    </p:spTree>
  </p:cSld>
  <p:clrMapOvr>
    <a:masterClrMapping/>
  </p:clrMapOvr>
  <p:transition>
    <p:zoom dir="in"/>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CE9DC2E-186F-477A-A72F-2C078CB4EC0A}" type="slidenum">
              <a:rPr lang="es-ES"/>
              <a:pPr>
                <a:defRPr/>
              </a:pPr>
              <a:t>‹Nº›</a:t>
            </a:fld>
            <a:endParaRPr lang="es-ES"/>
          </a:p>
        </p:txBody>
      </p:sp>
    </p:spTree>
  </p:cSld>
  <p:clrMapOvr>
    <a:masterClrMapping/>
  </p:clrMapOvr>
  <p:transition>
    <p:zoom dir="in"/>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47D6138F-6F8E-45BF-A127-9502991C880A}" type="datetimeFigureOut">
              <a:rPr lang="es-ES_tradnl"/>
              <a:pPr>
                <a:defRPr/>
              </a:pPr>
              <a:t>07/07/2017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15325CD1-99A5-44D9-8F23-2ABE42A83A8E}" type="slidenum">
              <a:rPr lang="es-ES_tradnl"/>
              <a:pPr>
                <a:defRPr/>
              </a:pPr>
              <a:t>‹Nº›</a:t>
            </a:fld>
            <a:endParaRPr lang="es-ES_tradn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0ECFEFB8-D699-4215-B33C-81B32E9D3EF6}" type="datetimeFigureOut">
              <a:rPr lang="es-ES_tradnl"/>
              <a:pPr>
                <a:defRPr/>
              </a:pPr>
              <a:t>07/07/2017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7982F81A-37E5-4821-8B46-0DE119BE6947}" type="slidenum">
              <a:rPr lang="es-ES_tradnl"/>
              <a:pPr>
                <a:defRPr/>
              </a:pPr>
              <a:t>‹Nº›</a:t>
            </a:fld>
            <a:endParaRPr lang="es-ES_tradn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2DC8857C-292C-463C-ACB8-ED7DC170CB46}" type="datetimeFigureOut">
              <a:rPr lang="es-ES_tradnl"/>
              <a:pPr>
                <a:defRPr/>
              </a:pPr>
              <a:t>07/07/2017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5037317B-EB6A-40A1-8C23-A443236690C4}" type="slidenum">
              <a:rPr lang="es-ES_tradnl"/>
              <a:pPr>
                <a:defRPr/>
              </a:pPr>
              <a:t>‹Nº›</a:t>
            </a:fld>
            <a:endParaRPr lang="es-ES_tradn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1CE1E505-E572-4A64-8F95-BBF1259AE4EB}" type="datetimeFigureOut">
              <a:rPr lang="es-ES_tradnl"/>
              <a:pPr>
                <a:defRPr/>
              </a:pPr>
              <a:t>07/07/2017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0003BCF6-2E4A-4D1B-BE98-408E8A067871}" type="slidenum">
              <a:rPr lang="es-ES_tradnl"/>
              <a:pPr>
                <a:defRPr/>
              </a:pPr>
              <a:t>‹Nº›</a:t>
            </a:fld>
            <a:endParaRPr lang="es-ES_tradn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0731CDBC-2818-4BA0-931D-048CD35014E6}" type="datetimeFigureOut">
              <a:rPr lang="es-ES_tradnl"/>
              <a:pPr>
                <a:defRPr/>
              </a:pPr>
              <a:t>07/07/2017</a:t>
            </a:fld>
            <a:endParaRPr lang="es-ES_tradn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3E7743E0-0076-436F-B537-DA53BBD9D18F}" type="slidenum">
              <a:rPr lang="es-ES_tradnl"/>
              <a:pPr>
                <a:defRPr/>
              </a:pPr>
              <a:t>‹Nº›</a:t>
            </a:fld>
            <a:endParaRPr lang="es-ES_tradn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A349890-693E-406C-A6C1-BA025F7932E1}" type="datetimeFigureOut">
              <a:rPr lang="es-ES_tradnl"/>
              <a:pPr>
                <a:defRPr/>
              </a:pPr>
              <a:t>07/07/2017</a:t>
            </a:fld>
            <a:endParaRPr lang="es-ES_tradn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8371C21-1305-4BF9-8E81-C9FC723B94F0}" type="slidenum">
              <a:rPr lang="es-ES_tradnl"/>
              <a:pPr>
                <a:defRPr/>
              </a:pPr>
              <a:t>‹Nº›</a:t>
            </a:fld>
            <a:endParaRPr lang="es-ES_tradn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24CAAC7-9462-4DB2-987C-F2F25C625221}" type="datetimeFigureOut">
              <a:rPr lang="es-ES_tradnl"/>
              <a:pPr>
                <a:defRPr/>
              </a:pPr>
              <a:t>07/07/2017</a:t>
            </a:fld>
            <a:endParaRPr lang="es-ES_tradn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CDB9738A-0884-46BA-9C97-524F760AA89B}" type="slidenum">
              <a:rPr lang="es-ES_tradnl"/>
              <a:pPr>
                <a:defRPr/>
              </a:pPr>
              <a:t>‹Nº›</a:t>
            </a:fld>
            <a:endParaRPr lang="es-ES_tradn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ED40BEB0-299E-4571-9F08-332C305CBFBA}" type="datetimeFigureOut">
              <a:rPr lang="es-ES_tradnl"/>
              <a:pPr>
                <a:defRPr/>
              </a:pPr>
              <a:t>07/07/2017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1B07D00A-833D-4969-8466-E174FA14E47D}"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39B4CA6-D2B7-4CBD-8D11-77726BCB179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solidFill>
                <a:srgbClr val="000000"/>
              </a:solidFill>
            </a:endParaRPr>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solidFill>
                <a:srgbClr val="000000"/>
              </a:solidFill>
            </a:endParaRPr>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6B6912F6-22C1-42B8-A287-C5ABBFF1B7AB}" type="slidenum">
              <a:rPr lang="es-ES">
                <a:solidFill>
                  <a:srgbClr val="000000"/>
                </a:solidFill>
              </a:rPr>
              <a:pPr>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39B4CA6-D2B7-4CBD-8D11-77726BCB1797}" type="slidenum">
              <a:rPr lang="es-ES">
                <a:solidFill>
                  <a:srgbClr val="000000"/>
                </a:solidFill>
              </a:rPr>
              <a:pPr>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6B6912F6-22C1-42B8-A287-C5ABBFF1B7A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43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1443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p>
        </p:txBody>
      </p:sp>
      <p:sp>
        <p:nvSpPr>
          <p:cNvPr id="1443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2E288CF3-741D-4466-9530-8E53B280C59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8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pPr>
              <a:defRPr/>
            </a:pPr>
            <a:endParaRPr lang="es-ES"/>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a:defRPr/>
            </a:pPr>
            <a:endParaRPr lang="es-ES"/>
          </a:p>
        </p:txBody>
      </p:sp>
      <p:sp>
        <p:nvSpPr>
          <p:cNvPr id="178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a:defRPr/>
            </a:pPr>
            <a:fld id="{6A1482D8-8432-4026-AF15-DC4690B76A4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97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197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p>
        </p:txBody>
      </p:sp>
      <p:sp>
        <p:nvSpPr>
          <p:cNvPr id="197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35C0E77F-8456-4F60-8FE6-A439A1859A7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5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ES"/>
          </a:p>
        </p:txBody>
      </p:sp>
      <p:sp>
        <p:nvSpPr>
          <p:cNvPr id="205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ES"/>
          </a:p>
        </p:txBody>
      </p:sp>
      <p:sp>
        <p:nvSpPr>
          <p:cNvPr id="205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D3FCD544-7E51-4A2D-A3F6-0184AFAE562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39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pPr>
              <a:defRPr/>
            </a:pPr>
            <a:endParaRPr lang="es-ES"/>
          </a:p>
        </p:txBody>
      </p:sp>
      <p:sp>
        <p:nvSpPr>
          <p:cNvPr id="239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a:defRPr/>
            </a:pPr>
            <a:endParaRPr lang="es-ES"/>
          </a:p>
        </p:txBody>
      </p:sp>
      <p:sp>
        <p:nvSpPr>
          <p:cNvPr id="239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a:defRPr/>
            </a:pPr>
            <a:fld id="{3CF26126-9DFE-46BF-9DE8-BEFA9BA4328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39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239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239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E57EBB83-9EBA-4731-9102-367EAAA4725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536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C22F1D28-D0A7-4125-BF0F-CB9030EF3AA0}" type="datetimeFigureOut">
              <a:rPr lang="es-ES_tradnl"/>
              <a:pPr>
                <a:defRPr/>
              </a:pPr>
              <a:t>07/07/2017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079E164-4013-418E-BFDD-6D634D8CF480}"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3.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30.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93.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5.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mailto:jsb@ua.es" TargetMode="External"/><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3" descr="ARCO IRIS"/>
          <p:cNvPicPr>
            <a:picLocks noChangeAspect="1" noChangeArrowheads="1"/>
          </p:cNvPicPr>
          <p:nvPr/>
        </p:nvPicPr>
        <p:blipFill>
          <a:blip r:embed="rId2" cstate="print"/>
          <a:srcRect r="11041"/>
          <a:stretch>
            <a:fillRect/>
          </a:stretch>
        </p:blipFill>
        <p:spPr bwMode="auto">
          <a:xfrm>
            <a:off x="0" y="0"/>
            <a:ext cx="9144000" cy="6989763"/>
          </a:xfrm>
          <a:prstGeom prst="rect">
            <a:avLst/>
          </a:prstGeom>
          <a:solidFill>
            <a:srgbClr val="DEDEDE"/>
          </a:solidFill>
          <a:ln w="9525">
            <a:noFill/>
            <a:miter lim="800000"/>
            <a:headEnd/>
            <a:tailEnd/>
          </a:ln>
        </p:spPr>
      </p:pic>
      <p:sp>
        <p:nvSpPr>
          <p:cNvPr id="27651" name="Rectangle 4"/>
          <p:cNvSpPr>
            <a:spLocks noChangeArrowheads="1"/>
          </p:cNvSpPr>
          <p:nvPr/>
        </p:nvSpPr>
        <p:spPr bwMode="auto">
          <a:xfrm>
            <a:off x="0" y="0"/>
            <a:ext cx="9144000" cy="857250"/>
          </a:xfrm>
          <a:prstGeom prst="rect">
            <a:avLst/>
          </a:prstGeom>
          <a:solidFill>
            <a:schemeClr val="tx1"/>
          </a:solidFill>
          <a:ln w="9525">
            <a:noFill/>
            <a:miter lim="800000"/>
            <a:headEnd/>
            <a:tailEnd/>
          </a:ln>
        </p:spPr>
        <p:txBody>
          <a:bodyPr wrap="none" anchor="ctr"/>
          <a:lstStyle/>
          <a:p>
            <a:endParaRPr lang="es-ES_tradnl"/>
          </a:p>
        </p:txBody>
      </p:sp>
      <p:sp>
        <p:nvSpPr>
          <p:cNvPr id="27652" name="Rectangle 5"/>
          <p:cNvSpPr>
            <a:spLocks noChangeAspect="1" noChangeArrowheads="1"/>
          </p:cNvSpPr>
          <p:nvPr/>
        </p:nvSpPr>
        <p:spPr bwMode="auto">
          <a:xfrm>
            <a:off x="1731963" y="0"/>
            <a:ext cx="5811837" cy="827088"/>
          </a:xfrm>
          <a:prstGeom prst="rect">
            <a:avLst/>
          </a:prstGeom>
          <a:noFill/>
          <a:ln w="9525">
            <a:noFill/>
            <a:miter lim="800000"/>
            <a:headEnd/>
            <a:tailEnd/>
          </a:ln>
        </p:spPr>
        <p:txBody>
          <a:bodyPr anchor="ctr"/>
          <a:lstStyle/>
          <a:p>
            <a:pPr algn="ctr"/>
            <a:r>
              <a:rPr lang="es-ES_tradnl" sz="4800" b="1" dirty="0">
                <a:solidFill>
                  <a:srgbClr val="FF3300"/>
                </a:solidFill>
              </a:rPr>
              <a:t>E</a:t>
            </a:r>
            <a:r>
              <a:rPr lang="es-ES_tradnl" sz="4800" b="1" dirty="0">
                <a:solidFill>
                  <a:srgbClr val="FFCC00"/>
                </a:solidFill>
              </a:rPr>
              <a:t>L </a:t>
            </a:r>
            <a:r>
              <a:rPr lang="es-ES_tradnl" sz="4800" b="1" dirty="0">
                <a:solidFill>
                  <a:srgbClr val="FFFF00"/>
                </a:solidFill>
              </a:rPr>
              <a:t>A</a:t>
            </a:r>
            <a:r>
              <a:rPr lang="es-ES_tradnl" sz="4800" b="1" dirty="0">
                <a:solidFill>
                  <a:schemeClr val="accent1"/>
                </a:solidFill>
              </a:rPr>
              <a:t>R</a:t>
            </a:r>
            <a:r>
              <a:rPr lang="es-ES_tradnl" sz="4800" b="1" dirty="0">
                <a:solidFill>
                  <a:srgbClr val="6DB6FF"/>
                </a:solidFill>
              </a:rPr>
              <a:t>C</a:t>
            </a:r>
            <a:r>
              <a:rPr lang="es-ES_tradnl" sz="4800" b="1" dirty="0">
                <a:solidFill>
                  <a:srgbClr val="3366FF"/>
                </a:solidFill>
              </a:rPr>
              <a:t>O</a:t>
            </a:r>
            <a:r>
              <a:rPr lang="es-ES_tradnl" sz="4800" b="1" dirty="0">
                <a:solidFill>
                  <a:schemeClr val="tx1"/>
                </a:solidFill>
              </a:rPr>
              <a:t> </a:t>
            </a:r>
            <a:r>
              <a:rPr lang="es-ES_tradnl" sz="4800" b="1" dirty="0">
                <a:solidFill>
                  <a:srgbClr val="CC66FF"/>
                </a:solidFill>
              </a:rPr>
              <a:t>I</a:t>
            </a:r>
            <a:r>
              <a:rPr lang="es-ES_tradnl" sz="4800" b="1" dirty="0">
                <a:solidFill>
                  <a:srgbClr val="FF3300"/>
                </a:solidFill>
              </a:rPr>
              <a:t>R</a:t>
            </a:r>
            <a:r>
              <a:rPr lang="es-ES_tradnl" sz="4800" b="1" dirty="0">
                <a:solidFill>
                  <a:srgbClr val="FFCC00"/>
                </a:solidFill>
              </a:rPr>
              <a:t>I</a:t>
            </a:r>
            <a:r>
              <a:rPr lang="es-ES_tradnl" sz="4800" b="1" dirty="0">
                <a:solidFill>
                  <a:srgbClr val="FFFF00"/>
                </a:solidFill>
              </a:rPr>
              <a:t>S</a:t>
            </a:r>
            <a:r>
              <a:rPr lang="es-ES_tradnl" sz="5400" b="1" dirty="0">
                <a:solidFill>
                  <a:srgbClr val="FFFF00"/>
                </a:solidFill>
              </a:rPr>
              <a:t> </a:t>
            </a:r>
            <a:endParaRPr lang="es-ES_tradnl" sz="5400" dirty="0">
              <a:latin typeface="Times New Roman" pitchFamily="18" charset="0"/>
            </a:endParaRPr>
          </a:p>
        </p:txBody>
      </p:sp>
      <p:sp>
        <p:nvSpPr>
          <p:cNvPr id="179206" name="Text Box 6"/>
          <p:cNvSpPr txBox="1">
            <a:spLocks noChangeAspect="1" noChangeArrowheads="1"/>
          </p:cNvSpPr>
          <p:nvPr/>
        </p:nvSpPr>
        <p:spPr bwMode="auto">
          <a:xfrm>
            <a:off x="1655763" y="1690688"/>
            <a:ext cx="5964237" cy="785812"/>
          </a:xfrm>
          <a:prstGeom prst="rect">
            <a:avLst/>
          </a:prstGeom>
          <a:noFill/>
          <a:ln w="9525">
            <a:noFill/>
            <a:miter lim="800000"/>
            <a:headEnd/>
            <a:tailEnd/>
          </a:ln>
        </p:spPr>
        <p:txBody>
          <a:bodyPr>
            <a:spAutoFit/>
          </a:bodyPr>
          <a:lstStyle/>
          <a:p>
            <a:pPr algn="ctr">
              <a:lnSpc>
                <a:spcPct val="70000"/>
              </a:lnSpc>
              <a:spcBef>
                <a:spcPct val="50000"/>
              </a:spcBef>
            </a:pPr>
            <a:r>
              <a:rPr lang="es-ES_tradnl" sz="2400">
                <a:solidFill>
                  <a:srgbClr val="66FFFF"/>
                </a:solidFill>
              </a:rPr>
              <a:t>...cuando cubriere yo de nubes la tierra</a:t>
            </a:r>
          </a:p>
          <a:p>
            <a:pPr algn="ctr">
              <a:lnSpc>
                <a:spcPct val="70000"/>
              </a:lnSpc>
              <a:spcBef>
                <a:spcPct val="50000"/>
              </a:spcBef>
            </a:pPr>
            <a:r>
              <a:rPr lang="es-ES_tradnl" sz="2400">
                <a:solidFill>
                  <a:srgbClr val="66FFFF"/>
                </a:solidFill>
              </a:rPr>
              <a:t> aparecerá el arco... (Génesis)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Effect transition="in" filter="fade">
                                      <p:cBhvr>
                                        <p:cTn id="7" dur="10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94084" y="890337"/>
            <a:ext cx="7603958" cy="4247317"/>
          </a:xfrm>
          <a:prstGeom prst="rect">
            <a:avLst/>
          </a:prstGeom>
          <a:solidFill>
            <a:schemeClr val="bg1"/>
          </a:solidFill>
          <a:ln>
            <a:solidFill>
              <a:schemeClr val="tx1"/>
            </a:solidFill>
          </a:ln>
        </p:spPr>
        <p:txBody>
          <a:bodyPr wrap="square" rtlCol="0">
            <a:spAutoFit/>
          </a:bodyPr>
          <a:lstStyle/>
          <a:p>
            <a:pPr algn="just">
              <a:tabLst>
                <a:tab pos="265113" algn="l"/>
              </a:tabLst>
            </a:pPr>
            <a:endParaRPr lang="es-ES_tradnl" dirty="0" smtClean="0">
              <a:latin typeface="Calibri" pitchFamily="34" charset="0"/>
              <a:cs typeface="Calibri" pitchFamily="34" charset="0"/>
            </a:endParaRPr>
          </a:p>
          <a:p>
            <a:pPr algn="just">
              <a:tabLst>
                <a:tab pos="265113" algn="l"/>
              </a:tabLst>
            </a:pPr>
            <a:r>
              <a:rPr lang="es-ES_tradnl" dirty="0" smtClean="0">
                <a:latin typeface="Calibri" pitchFamily="34" charset="0"/>
                <a:cs typeface="Calibri" pitchFamily="34" charset="0"/>
              </a:rPr>
              <a:t>	Algunos autores, al interpretar las causas de la formación del arco iris, </a:t>
            </a:r>
            <a:r>
              <a:rPr lang="es-ES_tradnl" dirty="0" smtClean="0">
                <a:latin typeface="Calibri" pitchFamily="34" charset="0"/>
                <a:cs typeface="Calibri" pitchFamily="34" charset="0"/>
              </a:rPr>
              <a:t>hablan de reflexión total en los puntos </a:t>
            </a:r>
            <a:r>
              <a:rPr lang="es-ES_tradnl" b="1" dirty="0" smtClean="0">
                <a:latin typeface="Calibri" pitchFamily="34" charset="0"/>
                <a:cs typeface="Calibri" pitchFamily="34" charset="0"/>
              </a:rPr>
              <a:t>b, c, d,</a:t>
            </a:r>
            <a:r>
              <a:rPr lang="es-ES_tradnl" dirty="0" smtClean="0">
                <a:latin typeface="Calibri" pitchFamily="34" charset="0"/>
                <a:cs typeface="Calibri" pitchFamily="34" charset="0"/>
              </a:rPr>
              <a:t>..., lo cual, tratándose de gotas esféricas, no es correcto por las siguientes </a:t>
            </a:r>
            <a:r>
              <a:rPr lang="es-ES_tradnl" dirty="0" smtClean="0">
                <a:latin typeface="Calibri" pitchFamily="34" charset="0"/>
                <a:cs typeface="Calibri" pitchFamily="34" charset="0"/>
              </a:rPr>
              <a:t>razones:</a:t>
            </a:r>
          </a:p>
          <a:p>
            <a:pPr algn="just">
              <a:tabLst>
                <a:tab pos="265113" algn="l"/>
              </a:tabLst>
            </a:pPr>
            <a:endParaRPr lang="es-ES_tradnl" dirty="0" smtClean="0">
              <a:latin typeface="Calibri" pitchFamily="34" charset="0"/>
              <a:cs typeface="Calibri" pitchFamily="34" charset="0"/>
            </a:endParaRPr>
          </a:p>
          <a:p>
            <a:pPr marL="342900" indent="-342900" algn="just">
              <a:buAutoNum type="alphaLcParenR"/>
              <a:tabLst>
                <a:tab pos="265113" algn="l"/>
              </a:tabLst>
            </a:pPr>
            <a:r>
              <a:rPr lang="es-ES_tradnl" dirty="0" smtClean="0">
                <a:latin typeface="Calibri" pitchFamily="34" charset="0"/>
                <a:cs typeface="Calibri" pitchFamily="34" charset="0"/>
              </a:rPr>
              <a:t>Un </a:t>
            </a:r>
            <a:r>
              <a:rPr lang="es-ES_tradnl" dirty="0" smtClean="0">
                <a:latin typeface="Calibri" pitchFamily="34" charset="0"/>
                <a:cs typeface="Calibri" pitchFamily="34" charset="0"/>
              </a:rPr>
              <a:t>ángulo de refracción </a:t>
            </a:r>
            <a:r>
              <a:rPr lang="es-ES_tradnl" dirty="0" smtClean="0">
                <a:latin typeface="Calibri" pitchFamily="34" charset="0"/>
                <a:cs typeface="Calibri" pitchFamily="34" charset="0"/>
              </a:rPr>
              <a:t>(</a:t>
            </a:r>
            <a:r>
              <a:rPr lang="el-GR" b="1" dirty="0" smtClean="0">
                <a:latin typeface="Calibri" pitchFamily="34" charset="0"/>
                <a:cs typeface="Calibri" pitchFamily="34" charset="0"/>
              </a:rPr>
              <a:t>ε′</a:t>
            </a:r>
            <a:r>
              <a:rPr lang="es-ES_tradnl" dirty="0" smtClean="0">
                <a:latin typeface="Calibri" pitchFamily="34" charset="0"/>
                <a:cs typeface="Calibri" pitchFamily="34" charset="0"/>
              </a:rPr>
              <a:t> en la figura anterior) </a:t>
            </a:r>
            <a:r>
              <a:rPr lang="es-ES_tradnl" dirty="0" smtClean="0">
                <a:latin typeface="Calibri" pitchFamily="34" charset="0"/>
                <a:cs typeface="Calibri" pitchFamily="34" charset="0"/>
              </a:rPr>
              <a:t>nunca puede tener un valor superior al ángulo límite, condición ésta necesaria para que se pudiera producir la reflexión total en el interior </a:t>
            </a:r>
            <a:r>
              <a:rPr lang="es-ES_tradnl" dirty="0" smtClean="0">
                <a:latin typeface="Calibri" pitchFamily="34" charset="0"/>
                <a:cs typeface="Calibri" pitchFamily="34" charset="0"/>
              </a:rPr>
              <a:t>de </a:t>
            </a:r>
            <a:r>
              <a:rPr lang="es-ES_tradnl" dirty="0" smtClean="0">
                <a:latin typeface="Calibri" pitchFamily="34" charset="0"/>
                <a:cs typeface="Calibri" pitchFamily="34" charset="0"/>
              </a:rPr>
              <a:t>una gota </a:t>
            </a:r>
            <a:r>
              <a:rPr lang="es-ES_tradnl" dirty="0" smtClean="0">
                <a:latin typeface="Calibri" pitchFamily="34" charset="0"/>
                <a:cs typeface="Calibri" pitchFamily="34" charset="0"/>
              </a:rPr>
              <a:t>esférica.</a:t>
            </a:r>
          </a:p>
          <a:p>
            <a:pPr marL="342900" indent="-342900" algn="just">
              <a:buAutoNum type="alphaLcParenR"/>
              <a:tabLst>
                <a:tab pos="265113" algn="l"/>
              </a:tabLst>
            </a:pPr>
            <a:r>
              <a:rPr lang="es-ES_tradnl" dirty="0" smtClean="0">
                <a:latin typeface="Calibri" pitchFamily="34" charset="0"/>
                <a:cs typeface="Calibri" pitchFamily="34" charset="0"/>
              </a:rPr>
              <a:t> Si </a:t>
            </a:r>
            <a:r>
              <a:rPr lang="es-ES_tradnl" dirty="0" smtClean="0">
                <a:latin typeface="Calibri" pitchFamily="34" charset="0"/>
                <a:cs typeface="Calibri" pitchFamily="34" charset="0"/>
              </a:rPr>
              <a:t>un rayo de luz sufriera una primera reflexión total en el interior de un cuerpo esférico, no podría salir nunca al exterior porque, debido a la propia geometría esférica, sufriría repetidas reflexiones totales quedando atrapado en su interior. </a:t>
            </a:r>
            <a:endParaRPr lang="es-ES_tradnl" dirty="0" smtClean="0">
              <a:latin typeface="Calibri" pitchFamily="34" charset="0"/>
              <a:cs typeface="Calibri" pitchFamily="34" charset="0"/>
            </a:endParaRPr>
          </a:p>
          <a:p>
            <a:pPr marL="342900" indent="-342900" algn="just">
              <a:buAutoNum type="alphaLcParenR"/>
              <a:tabLst>
                <a:tab pos="265113" algn="l"/>
              </a:tabLst>
            </a:pPr>
            <a:r>
              <a:rPr lang="es-ES_tradnl" dirty="0" smtClean="0">
                <a:latin typeface="Calibri" pitchFamily="34" charset="0"/>
                <a:cs typeface="Calibri" pitchFamily="34" charset="0"/>
              </a:rPr>
              <a:t>Como consecuencia de lo anterior, el arco iris no se podría formar ya que en una reflexión total </a:t>
            </a:r>
            <a:r>
              <a:rPr lang="es-ES_tradnl" dirty="0" smtClean="0">
                <a:latin typeface="Calibri" pitchFamily="34" charset="0"/>
                <a:cs typeface="Calibri" pitchFamily="34" charset="0"/>
              </a:rPr>
              <a:t>no hay refracción </a:t>
            </a:r>
            <a:r>
              <a:rPr lang="es-ES_tradnl" dirty="0" smtClean="0">
                <a:latin typeface="Calibri" pitchFamily="34" charset="0"/>
                <a:cs typeface="Calibri" pitchFamily="34" charset="0"/>
              </a:rPr>
              <a:t>y la luz no emerge al exterior.</a:t>
            </a:r>
          </a:p>
          <a:p>
            <a:pPr marL="342900" indent="-342900" algn="just">
              <a:buAutoNum type="alphaLcParenR"/>
              <a:tabLst>
                <a:tab pos="265113" algn="l"/>
              </a:tabLst>
            </a:pPr>
            <a:endParaRPr lang="es-ES_tradnl" dirty="0" smtClean="0">
              <a:latin typeface="Calibri" pitchFamily="34" charset="0"/>
              <a:cs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4674" name="Oval 2"/>
          <p:cNvSpPr>
            <a:spLocks noChangeArrowheads="1"/>
          </p:cNvSpPr>
          <p:nvPr/>
        </p:nvSpPr>
        <p:spPr bwMode="auto">
          <a:xfrm>
            <a:off x="2108200" y="2852738"/>
            <a:ext cx="2533650" cy="2533650"/>
          </a:xfrm>
          <a:prstGeom prst="ellipse">
            <a:avLst/>
          </a:prstGeom>
          <a:solidFill>
            <a:srgbClr val="A7DAF3"/>
          </a:solidFill>
          <a:ln w="9525">
            <a:noFill/>
            <a:round/>
            <a:headEnd/>
            <a:tailEnd/>
          </a:ln>
        </p:spPr>
        <p:txBody>
          <a:bodyPr wrap="none" anchor="ctr"/>
          <a:lstStyle/>
          <a:p>
            <a:endParaRPr lang="es-ES_tradnl"/>
          </a:p>
        </p:txBody>
      </p:sp>
      <p:sp>
        <p:nvSpPr>
          <p:cNvPr id="284675" name="Rectangle 3"/>
          <p:cNvSpPr>
            <a:spLocks noChangeArrowheads="1"/>
          </p:cNvSpPr>
          <p:nvPr/>
        </p:nvSpPr>
        <p:spPr bwMode="auto">
          <a:xfrm>
            <a:off x="0" y="0"/>
            <a:ext cx="9144000" cy="1241425"/>
          </a:xfrm>
          <a:prstGeom prst="rect">
            <a:avLst/>
          </a:prstGeom>
          <a:solidFill>
            <a:srgbClr val="26269E"/>
          </a:solidFill>
          <a:ln w="9525">
            <a:noFill/>
            <a:miter lim="800000"/>
            <a:headEnd/>
            <a:tailEnd/>
          </a:ln>
        </p:spPr>
        <p:txBody>
          <a:bodyPr anchor="ctr"/>
          <a:lstStyle/>
          <a:p>
            <a:pPr algn="ctr"/>
            <a:r>
              <a:rPr lang="es-ES_tradnl" sz="2000" b="1" dirty="0">
                <a:solidFill>
                  <a:schemeClr val="bg1"/>
                </a:solidFill>
                <a:latin typeface="Calibri" pitchFamily="34" charset="0"/>
                <a:cs typeface="Calibri" pitchFamily="34" charset="0"/>
              </a:rPr>
              <a:t>El arco primario es debido a los rayos que emergen de la gota después de una reflexión interna sufriendo una desviación </a:t>
            </a:r>
            <a:r>
              <a:rPr lang="es-ES_tradnl" sz="2000" b="1" dirty="0">
                <a:solidFill>
                  <a:schemeClr val="bg1"/>
                </a:solidFill>
                <a:latin typeface="Calibri" pitchFamily="34" charset="0"/>
                <a:cs typeface="Calibri" pitchFamily="34" charset="0"/>
                <a:sym typeface="Symbol" pitchFamily="18" charset="2"/>
              </a:rPr>
              <a:t></a:t>
            </a:r>
            <a:r>
              <a:rPr lang="es-ES_tradnl" sz="2000" b="1" baseline="-25000" dirty="0">
                <a:solidFill>
                  <a:schemeClr val="bg1"/>
                </a:solidFill>
                <a:latin typeface="Calibri" pitchFamily="34" charset="0"/>
                <a:cs typeface="Calibri" pitchFamily="34" charset="0"/>
                <a:sym typeface="Symbol" pitchFamily="18" charset="2"/>
              </a:rPr>
              <a:t>p</a:t>
            </a:r>
            <a:r>
              <a:rPr lang="es-ES_tradnl" sz="2000" b="1" dirty="0">
                <a:solidFill>
                  <a:schemeClr val="bg1"/>
                </a:solidFill>
                <a:latin typeface="Calibri" pitchFamily="34" charset="0"/>
                <a:cs typeface="Calibri" pitchFamily="34" charset="0"/>
              </a:rPr>
              <a:t> respecto de la dirección del rayo incidente. </a:t>
            </a:r>
          </a:p>
        </p:txBody>
      </p:sp>
      <p:grpSp>
        <p:nvGrpSpPr>
          <p:cNvPr id="2" name="Group 4"/>
          <p:cNvGrpSpPr>
            <a:grpSpLocks/>
          </p:cNvGrpSpPr>
          <p:nvPr/>
        </p:nvGrpSpPr>
        <p:grpSpPr bwMode="auto">
          <a:xfrm>
            <a:off x="2706688" y="3011488"/>
            <a:ext cx="1846262" cy="693737"/>
            <a:chOff x="2657" y="1607"/>
            <a:chExt cx="1301" cy="489"/>
          </a:xfrm>
        </p:grpSpPr>
        <p:sp>
          <p:nvSpPr>
            <p:cNvPr id="37921" name="Freeform 5"/>
            <p:cNvSpPr>
              <a:spLocks/>
            </p:cNvSpPr>
            <p:nvPr/>
          </p:nvSpPr>
          <p:spPr bwMode="auto">
            <a:xfrm rot="2352469">
              <a:off x="2657" y="1607"/>
              <a:ext cx="1301" cy="489"/>
            </a:xfrm>
            <a:custGeom>
              <a:avLst/>
              <a:gdLst>
                <a:gd name="T0" fmla="*/ 1350 w 1277"/>
                <a:gd name="T1" fmla="*/ 23 h 480"/>
                <a:gd name="T2" fmla="*/ 0 w 1277"/>
                <a:gd name="T3" fmla="*/ 507 h 480"/>
                <a:gd name="T4" fmla="*/ 0 w 1277"/>
                <a:gd name="T5" fmla="*/ 484 h 480"/>
                <a:gd name="T6" fmla="*/ 1350 w 1277"/>
                <a:gd name="T7" fmla="*/ 0 h 480"/>
                <a:gd name="T8" fmla="*/ 1350 w 1277"/>
                <a:gd name="T9" fmla="*/ 23 h 480"/>
                <a:gd name="T10" fmla="*/ 0 60000 65536"/>
                <a:gd name="T11" fmla="*/ 0 60000 65536"/>
                <a:gd name="T12" fmla="*/ 0 60000 65536"/>
                <a:gd name="T13" fmla="*/ 0 60000 65536"/>
                <a:gd name="T14" fmla="*/ 0 60000 65536"/>
                <a:gd name="T15" fmla="*/ 0 w 1277"/>
                <a:gd name="T16" fmla="*/ 0 h 480"/>
                <a:gd name="T17" fmla="*/ 1277 w 1277"/>
                <a:gd name="T18" fmla="*/ 480 h 480"/>
              </a:gdLst>
              <a:ahLst/>
              <a:cxnLst>
                <a:cxn ang="T10">
                  <a:pos x="T0" y="T1"/>
                </a:cxn>
                <a:cxn ang="T11">
                  <a:pos x="T2" y="T3"/>
                </a:cxn>
                <a:cxn ang="T12">
                  <a:pos x="T4" y="T5"/>
                </a:cxn>
                <a:cxn ang="T13">
                  <a:pos x="T6" y="T7"/>
                </a:cxn>
                <a:cxn ang="T14">
                  <a:pos x="T8" y="T9"/>
                </a:cxn>
              </a:cxnLst>
              <a:rect l="T15" t="T16" r="T17" b="T18"/>
              <a:pathLst>
                <a:path w="1277" h="480">
                  <a:moveTo>
                    <a:pt x="1277" y="23"/>
                  </a:moveTo>
                  <a:lnTo>
                    <a:pt x="0" y="480"/>
                  </a:lnTo>
                  <a:lnTo>
                    <a:pt x="0" y="457"/>
                  </a:lnTo>
                  <a:lnTo>
                    <a:pt x="1277" y="0"/>
                  </a:lnTo>
                  <a:lnTo>
                    <a:pt x="1277" y="23"/>
                  </a:lnTo>
                  <a:close/>
                </a:path>
              </a:pathLst>
            </a:custGeom>
            <a:solidFill>
              <a:schemeClr val="bg1"/>
            </a:solidFill>
            <a:ln w="9525">
              <a:solidFill>
                <a:schemeClr val="bg1"/>
              </a:solidFill>
              <a:round/>
              <a:headEnd/>
              <a:tailEnd/>
            </a:ln>
          </p:spPr>
          <p:txBody>
            <a:bodyPr/>
            <a:lstStyle/>
            <a:p>
              <a:endParaRPr lang="es-ES_tradnl"/>
            </a:p>
          </p:txBody>
        </p:sp>
        <p:sp>
          <p:nvSpPr>
            <p:cNvPr id="37922" name="Freeform 6"/>
            <p:cNvSpPr>
              <a:spLocks/>
            </p:cNvSpPr>
            <p:nvPr/>
          </p:nvSpPr>
          <p:spPr bwMode="auto">
            <a:xfrm rot="2352469">
              <a:off x="3278" y="1831"/>
              <a:ext cx="108" cy="96"/>
            </a:xfrm>
            <a:custGeom>
              <a:avLst/>
              <a:gdLst>
                <a:gd name="T0" fmla="*/ 0 w 106"/>
                <a:gd name="T1" fmla="*/ 0 h 94"/>
                <a:gd name="T2" fmla="*/ 112 w 106"/>
                <a:gd name="T3" fmla="*/ 12 h 94"/>
                <a:gd name="T4" fmla="*/ 38 w 106"/>
                <a:gd name="T5" fmla="*/ 100 h 94"/>
                <a:gd name="T6" fmla="*/ 62 w 106"/>
                <a:gd name="T7" fmla="*/ 38 h 94"/>
                <a:gd name="T8" fmla="*/ 0 w 106"/>
                <a:gd name="T9" fmla="*/ 0 h 94"/>
                <a:gd name="T10" fmla="*/ 0 60000 65536"/>
                <a:gd name="T11" fmla="*/ 0 60000 65536"/>
                <a:gd name="T12" fmla="*/ 0 60000 65536"/>
                <a:gd name="T13" fmla="*/ 0 60000 65536"/>
                <a:gd name="T14" fmla="*/ 0 60000 65536"/>
                <a:gd name="T15" fmla="*/ 0 w 106"/>
                <a:gd name="T16" fmla="*/ 0 h 94"/>
                <a:gd name="T17" fmla="*/ 106 w 106"/>
                <a:gd name="T18" fmla="*/ 94 h 94"/>
              </a:gdLst>
              <a:ahLst/>
              <a:cxnLst>
                <a:cxn ang="T10">
                  <a:pos x="T0" y="T1"/>
                </a:cxn>
                <a:cxn ang="T11">
                  <a:pos x="T2" y="T3"/>
                </a:cxn>
                <a:cxn ang="T12">
                  <a:pos x="T4" y="T5"/>
                </a:cxn>
                <a:cxn ang="T13">
                  <a:pos x="T6" y="T7"/>
                </a:cxn>
                <a:cxn ang="T14">
                  <a:pos x="T8" y="T9"/>
                </a:cxn>
              </a:cxnLst>
              <a:rect l="T15" t="T16" r="T17" b="T18"/>
              <a:pathLst>
                <a:path w="106" h="94">
                  <a:moveTo>
                    <a:pt x="0" y="0"/>
                  </a:moveTo>
                  <a:lnTo>
                    <a:pt x="106" y="12"/>
                  </a:lnTo>
                  <a:lnTo>
                    <a:pt x="35" y="94"/>
                  </a:lnTo>
                  <a:lnTo>
                    <a:pt x="59" y="35"/>
                  </a:lnTo>
                  <a:lnTo>
                    <a:pt x="0" y="0"/>
                  </a:lnTo>
                  <a:close/>
                </a:path>
              </a:pathLst>
            </a:custGeom>
            <a:solidFill>
              <a:schemeClr val="bg1"/>
            </a:solidFill>
            <a:ln w="0">
              <a:solidFill>
                <a:schemeClr val="bg1"/>
              </a:solidFill>
              <a:prstDash val="solid"/>
              <a:round/>
              <a:headEnd/>
              <a:tailEnd/>
            </a:ln>
          </p:spPr>
          <p:txBody>
            <a:bodyPr/>
            <a:lstStyle/>
            <a:p>
              <a:endParaRPr lang="es-ES_tradnl"/>
            </a:p>
          </p:txBody>
        </p:sp>
      </p:grpSp>
      <p:grpSp>
        <p:nvGrpSpPr>
          <p:cNvPr id="3" name="Group 7"/>
          <p:cNvGrpSpPr>
            <a:grpSpLocks/>
          </p:cNvGrpSpPr>
          <p:nvPr/>
        </p:nvGrpSpPr>
        <p:grpSpPr bwMode="auto">
          <a:xfrm>
            <a:off x="993775" y="2405063"/>
            <a:ext cx="1489075" cy="1268412"/>
            <a:chOff x="1449" y="1179"/>
            <a:chExt cx="1050" cy="894"/>
          </a:xfrm>
        </p:grpSpPr>
        <p:sp>
          <p:nvSpPr>
            <p:cNvPr id="37919" name="Freeform 8"/>
            <p:cNvSpPr>
              <a:spLocks/>
            </p:cNvSpPr>
            <p:nvPr/>
          </p:nvSpPr>
          <p:spPr bwMode="auto">
            <a:xfrm rot="2352469">
              <a:off x="1449" y="1179"/>
              <a:ext cx="1050" cy="894"/>
            </a:xfrm>
            <a:custGeom>
              <a:avLst/>
              <a:gdLst>
                <a:gd name="T0" fmla="*/ 1089 w 1031"/>
                <a:gd name="T1" fmla="*/ 23 h 878"/>
                <a:gd name="T2" fmla="*/ 0 w 1031"/>
                <a:gd name="T3" fmla="*/ 927 h 878"/>
                <a:gd name="T4" fmla="*/ 0 w 1031"/>
                <a:gd name="T5" fmla="*/ 903 h 878"/>
                <a:gd name="T6" fmla="*/ 1089 w 1031"/>
                <a:gd name="T7" fmla="*/ 0 h 878"/>
                <a:gd name="T8" fmla="*/ 1089 w 1031"/>
                <a:gd name="T9" fmla="*/ 23 h 878"/>
                <a:gd name="T10" fmla="*/ 0 60000 65536"/>
                <a:gd name="T11" fmla="*/ 0 60000 65536"/>
                <a:gd name="T12" fmla="*/ 0 60000 65536"/>
                <a:gd name="T13" fmla="*/ 0 60000 65536"/>
                <a:gd name="T14" fmla="*/ 0 60000 65536"/>
                <a:gd name="T15" fmla="*/ 0 w 1031"/>
                <a:gd name="T16" fmla="*/ 0 h 878"/>
                <a:gd name="T17" fmla="*/ 1031 w 1031"/>
                <a:gd name="T18" fmla="*/ 878 h 878"/>
              </a:gdLst>
              <a:ahLst/>
              <a:cxnLst>
                <a:cxn ang="T10">
                  <a:pos x="T0" y="T1"/>
                </a:cxn>
                <a:cxn ang="T11">
                  <a:pos x="T2" y="T3"/>
                </a:cxn>
                <a:cxn ang="T12">
                  <a:pos x="T4" y="T5"/>
                </a:cxn>
                <a:cxn ang="T13">
                  <a:pos x="T6" y="T7"/>
                </a:cxn>
                <a:cxn ang="T14">
                  <a:pos x="T8" y="T9"/>
                </a:cxn>
              </a:cxnLst>
              <a:rect l="T15" t="T16" r="T17" b="T18"/>
              <a:pathLst>
                <a:path w="1031" h="878">
                  <a:moveTo>
                    <a:pt x="1031" y="23"/>
                  </a:moveTo>
                  <a:lnTo>
                    <a:pt x="0" y="878"/>
                  </a:lnTo>
                  <a:lnTo>
                    <a:pt x="0" y="855"/>
                  </a:lnTo>
                  <a:lnTo>
                    <a:pt x="1031" y="0"/>
                  </a:lnTo>
                  <a:lnTo>
                    <a:pt x="1031" y="23"/>
                  </a:lnTo>
                  <a:close/>
                </a:path>
              </a:pathLst>
            </a:custGeom>
            <a:solidFill>
              <a:schemeClr val="bg1"/>
            </a:solidFill>
            <a:ln w="9525">
              <a:solidFill>
                <a:schemeClr val="bg1"/>
              </a:solidFill>
              <a:round/>
              <a:headEnd/>
              <a:tailEnd/>
            </a:ln>
          </p:spPr>
          <p:txBody>
            <a:bodyPr/>
            <a:lstStyle/>
            <a:p>
              <a:endParaRPr lang="es-ES_tradnl"/>
            </a:p>
          </p:txBody>
        </p:sp>
        <p:sp>
          <p:nvSpPr>
            <p:cNvPr id="37920" name="Freeform 9"/>
            <p:cNvSpPr>
              <a:spLocks/>
            </p:cNvSpPr>
            <p:nvPr/>
          </p:nvSpPr>
          <p:spPr bwMode="auto">
            <a:xfrm rot="2352469">
              <a:off x="1690" y="1591"/>
              <a:ext cx="96" cy="83"/>
            </a:xfrm>
            <a:custGeom>
              <a:avLst/>
              <a:gdLst>
                <a:gd name="T0" fmla="*/ 0 w 94"/>
                <a:gd name="T1" fmla="*/ 12 h 82"/>
                <a:gd name="T2" fmla="*/ 100 w 94"/>
                <a:gd name="T3" fmla="*/ 0 h 82"/>
                <a:gd name="T4" fmla="*/ 50 w 94"/>
                <a:gd name="T5" fmla="*/ 85 h 82"/>
                <a:gd name="T6" fmla="*/ 50 w 94"/>
                <a:gd name="T7" fmla="*/ 35 h 82"/>
                <a:gd name="T8" fmla="*/ 0 w 94"/>
                <a:gd name="T9" fmla="*/ 1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0">
              <a:solidFill>
                <a:schemeClr val="bg1"/>
              </a:solidFill>
              <a:prstDash val="solid"/>
              <a:round/>
              <a:headEnd/>
              <a:tailEnd/>
            </a:ln>
          </p:spPr>
          <p:txBody>
            <a:bodyPr/>
            <a:lstStyle/>
            <a:p>
              <a:endParaRPr lang="es-ES_tradnl"/>
            </a:p>
          </p:txBody>
        </p:sp>
      </p:grpSp>
      <p:grpSp>
        <p:nvGrpSpPr>
          <p:cNvPr id="4" name="Group 10"/>
          <p:cNvGrpSpPr>
            <a:grpSpLocks/>
          </p:cNvGrpSpPr>
          <p:nvPr/>
        </p:nvGrpSpPr>
        <p:grpSpPr bwMode="auto">
          <a:xfrm>
            <a:off x="2652713" y="5053013"/>
            <a:ext cx="542925" cy="1420812"/>
            <a:chOff x="1759" y="2850"/>
            <a:chExt cx="342" cy="895"/>
          </a:xfrm>
        </p:grpSpPr>
        <p:sp>
          <p:nvSpPr>
            <p:cNvPr id="37917" name="Line 11"/>
            <p:cNvSpPr>
              <a:spLocks noChangeShapeType="1"/>
            </p:cNvSpPr>
            <p:nvPr/>
          </p:nvSpPr>
          <p:spPr bwMode="auto">
            <a:xfrm rot="2352469" flipH="1">
              <a:off x="1759" y="2850"/>
              <a:ext cx="342" cy="895"/>
            </a:xfrm>
            <a:prstGeom prst="line">
              <a:avLst/>
            </a:prstGeom>
            <a:noFill/>
            <a:ln w="28575">
              <a:solidFill>
                <a:schemeClr val="bg1"/>
              </a:solidFill>
              <a:round/>
              <a:headEnd/>
              <a:tailEnd/>
            </a:ln>
          </p:spPr>
          <p:txBody>
            <a:bodyPr/>
            <a:lstStyle/>
            <a:p>
              <a:endParaRPr lang="es-ES_tradnl"/>
            </a:p>
          </p:txBody>
        </p:sp>
        <p:sp>
          <p:nvSpPr>
            <p:cNvPr id="37918" name="Freeform 12"/>
            <p:cNvSpPr>
              <a:spLocks/>
            </p:cNvSpPr>
            <p:nvPr/>
          </p:nvSpPr>
          <p:spPr bwMode="auto">
            <a:xfrm rot="2352469">
              <a:off x="1840" y="3294"/>
              <a:ext cx="75" cy="86"/>
            </a:xfrm>
            <a:custGeom>
              <a:avLst/>
              <a:gdLst>
                <a:gd name="T0" fmla="*/ 63 w 82"/>
                <a:gd name="T1" fmla="*/ 18 h 94"/>
                <a:gd name="T2" fmla="*/ 9 w 82"/>
                <a:gd name="T3" fmla="*/ 72 h 94"/>
                <a:gd name="T4" fmla="*/ 0 w 82"/>
                <a:gd name="T5" fmla="*/ 0 h 94"/>
                <a:gd name="T6" fmla="*/ 17 w 82"/>
                <a:gd name="T7" fmla="*/ 36 h 94"/>
                <a:gd name="T8" fmla="*/ 63 w 82"/>
                <a:gd name="T9" fmla="*/ 18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82" y="24"/>
                  </a:moveTo>
                  <a:lnTo>
                    <a:pt x="12" y="94"/>
                  </a:lnTo>
                  <a:lnTo>
                    <a:pt x="0" y="0"/>
                  </a:lnTo>
                  <a:lnTo>
                    <a:pt x="23" y="47"/>
                  </a:lnTo>
                  <a:lnTo>
                    <a:pt x="82" y="24"/>
                  </a:lnTo>
                  <a:close/>
                </a:path>
              </a:pathLst>
            </a:custGeom>
            <a:solidFill>
              <a:schemeClr val="bg1"/>
            </a:solidFill>
            <a:ln w="0">
              <a:solidFill>
                <a:schemeClr val="bg1"/>
              </a:solidFill>
              <a:prstDash val="solid"/>
              <a:round/>
              <a:headEnd/>
              <a:tailEnd/>
            </a:ln>
          </p:spPr>
          <p:txBody>
            <a:bodyPr/>
            <a:lstStyle/>
            <a:p>
              <a:endParaRPr lang="es-ES_tradnl"/>
            </a:p>
          </p:txBody>
        </p:sp>
      </p:grpSp>
      <p:grpSp>
        <p:nvGrpSpPr>
          <p:cNvPr id="5" name="Group 13"/>
          <p:cNvGrpSpPr>
            <a:grpSpLocks/>
          </p:cNvGrpSpPr>
          <p:nvPr/>
        </p:nvGrpSpPr>
        <p:grpSpPr bwMode="auto">
          <a:xfrm>
            <a:off x="3903663" y="3581400"/>
            <a:ext cx="354012" cy="1928813"/>
            <a:chOff x="3500" y="2008"/>
            <a:chExt cx="250" cy="1360"/>
          </a:xfrm>
        </p:grpSpPr>
        <p:sp>
          <p:nvSpPr>
            <p:cNvPr id="37915" name="Freeform 14"/>
            <p:cNvSpPr>
              <a:spLocks/>
            </p:cNvSpPr>
            <p:nvPr/>
          </p:nvSpPr>
          <p:spPr bwMode="auto">
            <a:xfrm rot="2352469">
              <a:off x="3500" y="2008"/>
              <a:ext cx="250" cy="1360"/>
            </a:xfrm>
            <a:custGeom>
              <a:avLst/>
              <a:gdLst>
                <a:gd name="T0" fmla="*/ 23 w 246"/>
                <a:gd name="T1" fmla="*/ 0 h 1336"/>
                <a:gd name="T2" fmla="*/ 258 w 246"/>
                <a:gd name="T3" fmla="*/ 1409 h 1336"/>
                <a:gd name="T4" fmla="*/ 234 w 246"/>
                <a:gd name="T5" fmla="*/ 1409 h 1336"/>
                <a:gd name="T6" fmla="*/ 0 w 246"/>
                <a:gd name="T7" fmla="*/ 0 h 1336"/>
                <a:gd name="T8" fmla="*/ 23 w 246"/>
                <a:gd name="T9" fmla="*/ 0 h 1336"/>
                <a:gd name="T10" fmla="*/ 0 60000 65536"/>
                <a:gd name="T11" fmla="*/ 0 60000 65536"/>
                <a:gd name="T12" fmla="*/ 0 60000 65536"/>
                <a:gd name="T13" fmla="*/ 0 60000 65536"/>
                <a:gd name="T14" fmla="*/ 0 60000 65536"/>
                <a:gd name="T15" fmla="*/ 0 w 246"/>
                <a:gd name="T16" fmla="*/ 0 h 1336"/>
                <a:gd name="T17" fmla="*/ 246 w 246"/>
                <a:gd name="T18" fmla="*/ 1336 h 1336"/>
              </a:gdLst>
              <a:ahLst/>
              <a:cxnLst>
                <a:cxn ang="T10">
                  <a:pos x="T0" y="T1"/>
                </a:cxn>
                <a:cxn ang="T11">
                  <a:pos x="T2" y="T3"/>
                </a:cxn>
                <a:cxn ang="T12">
                  <a:pos x="T4" y="T5"/>
                </a:cxn>
                <a:cxn ang="T13">
                  <a:pos x="T6" y="T7"/>
                </a:cxn>
                <a:cxn ang="T14">
                  <a:pos x="T8" y="T9"/>
                </a:cxn>
              </a:cxnLst>
              <a:rect l="T15" t="T16" r="T17" b="T18"/>
              <a:pathLst>
                <a:path w="246" h="1336">
                  <a:moveTo>
                    <a:pt x="23" y="0"/>
                  </a:moveTo>
                  <a:lnTo>
                    <a:pt x="246" y="1336"/>
                  </a:lnTo>
                  <a:lnTo>
                    <a:pt x="222" y="1336"/>
                  </a:lnTo>
                  <a:lnTo>
                    <a:pt x="0" y="0"/>
                  </a:lnTo>
                  <a:lnTo>
                    <a:pt x="23" y="0"/>
                  </a:lnTo>
                  <a:close/>
                </a:path>
              </a:pathLst>
            </a:custGeom>
            <a:solidFill>
              <a:schemeClr val="bg1"/>
            </a:solidFill>
            <a:ln w="9525">
              <a:solidFill>
                <a:schemeClr val="bg1"/>
              </a:solidFill>
              <a:round/>
              <a:headEnd/>
              <a:tailEnd/>
            </a:ln>
          </p:spPr>
          <p:txBody>
            <a:bodyPr/>
            <a:lstStyle/>
            <a:p>
              <a:endParaRPr lang="es-ES_tradnl"/>
            </a:p>
          </p:txBody>
        </p:sp>
        <p:sp>
          <p:nvSpPr>
            <p:cNvPr id="37916" name="Freeform 15"/>
            <p:cNvSpPr>
              <a:spLocks/>
            </p:cNvSpPr>
            <p:nvPr/>
          </p:nvSpPr>
          <p:spPr bwMode="auto">
            <a:xfrm rot="2352469">
              <a:off x="3597" y="2579"/>
              <a:ext cx="97" cy="112"/>
            </a:xfrm>
            <a:custGeom>
              <a:avLst/>
              <a:gdLst>
                <a:gd name="T0" fmla="*/ 182 w 71"/>
                <a:gd name="T1" fmla="*/ 0 h 82"/>
                <a:gd name="T2" fmla="*/ 119 w 71"/>
                <a:gd name="T3" fmla="*/ 209 h 82"/>
                <a:gd name="T4" fmla="*/ 0 w 71"/>
                <a:gd name="T5" fmla="*/ 30 h 82"/>
                <a:gd name="T6" fmla="*/ 90 w 71"/>
                <a:gd name="T7" fmla="*/ 92 h 82"/>
                <a:gd name="T8" fmla="*/ 182 w 71"/>
                <a:gd name="T9" fmla="*/ 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71" y="0"/>
                  </a:moveTo>
                  <a:lnTo>
                    <a:pt x="47" y="82"/>
                  </a:lnTo>
                  <a:lnTo>
                    <a:pt x="0" y="12"/>
                  </a:lnTo>
                  <a:lnTo>
                    <a:pt x="35" y="36"/>
                  </a:lnTo>
                  <a:lnTo>
                    <a:pt x="71" y="0"/>
                  </a:lnTo>
                  <a:close/>
                </a:path>
              </a:pathLst>
            </a:custGeom>
            <a:solidFill>
              <a:schemeClr val="bg1"/>
            </a:solidFill>
            <a:ln w="0">
              <a:solidFill>
                <a:schemeClr val="bg1"/>
              </a:solidFill>
              <a:prstDash val="solid"/>
              <a:round/>
              <a:headEnd/>
              <a:tailEnd/>
            </a:ln>
          </p:spPr>
          <p:txBody>
            <a:bodyPr/>
            <a:lstStyle/>
            <a:p>
              <a:endParaRPr lang="es-ES_tradnl"/>
            </a:p>
          </p:txBody>
        </p:sp>
      </p:grpSp>
      <p:sp>
        <p:nvSpPr>
          <p:cNvPr id="284688" name="Rectangle 16"/>
          <p:cNvSpPr>
            <a:spLocks noChangeArrowheads="1"/>
          </p:cNvSpPr>
          <p:nvPr/>
        </p:nvSpPr>
        <p:spPr bwMode="auto">
          <a:xfrm>
            <a:off x="3597275" y="5395913"/>
            <a:ext cx="338138"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c</a:t>
            </a:r>
            <a:endParaRPr lang="es-ES">
              <a:solidFill>
                <a:srgbClr val="FF3300"/>
              </a:solidFill>
            </a:endParaRPr>
          </a:p>
        </p:txBody>
      </p:sp>
      <p:sp>
        <p:nvSpPr>
          <p:cNvPr id="284689" name="Rectangle 17"/>
          <p:cNvSpPr>
            <a:spLocks noChangeArrowheads="1"/>
          </p:cNvSpPr>
          <p:nvPr/>
        </p:nvSpPr>
        <p:spPr bwMode="auto">
          <a:xfrm>
            <a:off x="4678363" y="3432175"/>
            <a:ext cx="273050"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b</a:t>
            </a:r>
            <a:endParaRPr lang="es-ES">
              <a:solidFill>
                <a:srgbClr val="FF3300"/>
              </a:solidFill>
            </a:endParaRPr>
          </a:p>
        </p:txBody>
      </p:sp>
      <p:sp>
        <p:nvSpPr>
          <p:cNvPr id="284690" name="Rectangle 18"/>
          <p:cNvSpPr>
            <a:spLocks noChangeArrowheads="1"/>
          </p:cNvSpPr>
          <p:nvPr/>
        </p:nvSpPr>
        <p:spPr bwMode="auto">
          <a:xfrm>
            <a:off x="2514600" y="2640013"/>
            <a:ext cx="247650"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a</a:t>
            </a:r>
            <a:endParaRPr lang="es-ES">
              <a:solidFill>
                <a:srgbClr val="FF3300"/>
              </a:solidFill>
            </a:endParaRPr>
          </a:p>
        </p:txBody>
      </p:sp>
      <p:sp>
        <p:nvSpPr>
          <p:cNvPr id="284691" name="Line 19"/>
          <p:cNvSpPr>
            <a:spLocks noChangeShapeType="1"/>
          </p:cNvSpPr>
          <p:nvPr/>
        </p:nvSpPr>
        <p:spPr bwMode="auto">
          <a:xfrm>
            <a:off x="2733675" y="3038475"/>
            <a:ext cx="5842000" cy="0"/>
          </a:xfrm>
          <a:prstGeom prst="line">
            <a:avLst/>
          </a:prstGeom>
          <a:noFill/>
          <a:ln w="12700">
            <a:solidFill>
              <a:schemeClr val="bg1"/>
            </a:solidFill>
            <a:prstDash val="dash"/>
            <a:round/>
            <a:headEnd/>
            <a:tailEnd type="triangle" w="med" len="med"/>
          </a:ln>
        </p:spPr>
        <p:txBody>
          <a:bodyPr/>
          <a:lstStyle/>
          <a:p>
            <a:endParaRPr lang="es-ES_tradnl"/>
          </a:p>
        </p:txBody>
      </p:sp>
      <p:sp>
        <p:nvSpPr>
          <p:cNvPr id="284692" name="Line 20"/>
          <p:cNvSpPr>
            <a:spLocks noChangeShapeType="1"/>
          </p:cNvSpPr>
          <p:nvPr/>
        </p:nvSpPr>
        <p:spPr bwMode="auto">
          <a:xfrm flipV="1">
            <a:off x="3627438" y="2722563"/>
            <a:ext cx="4592637" cy="2633662"/>
          </a:xfrm>
          <a:prstGeom prst="line">
            <a:avLst/>
          </a:prstGeom>
          <a:noFill/>
          <a:ln w="12700">
            <a:solidFill>
              <a:schemeClr val="bg1"/>
            </a:solidFill>
            <a:prstDash val="dash"/>
            <a:round/>
            <a:headEnd/>
            <a:tailEnd/>
          </a:ln>
        </p:spPr>
        <p:txBody>
          <a:bodyPr/>
          <a:lstStyle/>
          <a:p>
            <a:endParaRPr lang="es-ES_tradnl"/>
          </a:p>
        </p:txBody>
      </p:sp>
      <p:sp>
        <p:nvSpPr>
          <p:cNvPr id="284693" name="Arc 21"/>
          <p:cNvSpPr>
            <a:spLocks/>
          </p:cNvSpPr>
          <p:nvPr/>
        </p:nvSpPr>
        <p:spPr bwMode="auto">
          <a:xfrm rot="8471518" flipV="1">
            <a:off x="6592888" y="2900363"/>
            <a:ext cx="679450" cy="458787"/>
          </a:xfrm>
          <a:custGeom>
            <a:avLst/>
            <a:gdLst>
              <a:gd name="T0" fmla="*/ 2147483647 w 21600"/>
              <a:gd name="T1" fmla="*/ 0 h 14577"/>
              <a:gd name="T2" fmla="*/ 2147483647 w 21600"/>
              <a:gd name="T3" fmla="*/ 2147483647 h 14577"/>
              <a:gd name="T4" fmla="*/ 0 w 21600"/>
              <a:gd name="T5" fmla="*/ 2147483647 h 14577"/>
              <a:gd name="T6" fmla="*/ 0 60000 65536"/>
              <a:gd name="T7" fmla="*/ 0 60000 65536"/>
              <a:gd name="T8" fmla="*/ 0 60000 65536"/>
              <a:gd name="T9" fmla="*/ 0 w 21600"/>
              <a:gd name="T10" fmla="*/ 0 h 14577"/>
              <a:gd name="T11" fmla="*/ 21600 w 21600"/>
              <a:gd name="T12" fmla="*/ 14577 h 14577"/>
            </a:gdLst>
            <a:ahLst/>
            <a:cxnLst>
              <a:cxn ang="T6">
                <a:pos x="T0" y="T1"/>
              </a:cxn>
              <a:cxn ang="T7">
                <a:pos x="T2" y="T3"/>
              </a:cxn>
              <a:cxn ang="T8">
                <a:pos x="T4" y="T5"/>
              </a:cxn>
            </a:cxnLst>
            <a:rect l="T9" t="T10" r="T11" b="T12"/>
            <a:pathLst>
              <a:path w="21600" h="14577" fill="none" extrusionOk="0">
                <a:moveTo>
                  <a:pt x="15939" y="0"/>
                </a:moveTo>
                <a:cubicBezTo>
                  <a:pt x="19580" y="3981"/>
                  <a:pt x="21600" y="9181"/>
                  <a:pt x="21600" y="14577"/>
                </a:cubicBezTo>
              </a:path>
              <a:path w="21600" h="14577" stroke="0" extrusionOk="0">
                <a:moveTo>
                  <a:pt x="15939" y="0"/>
                </a:moveTo>
                <a:cubicBezTo>
                  <a:pt x="19580" y="3981"/>
                  <a:pt x="21600" y="9181"/>
                  <a:pt x="21600" y="14577"/>
                </a:cubicBezTo>
                <a:lnTo>
                  <a:pt x="0" y="14577"/>
                </a:lnTo>
                <a:close/>
              </a:path>
            </a:pathLst>
          </a:custGeom>
          <a:noFill/>
          <a:ln w="12700">
            <a:solidFill>
              <a:schemeClr val="bg1"/>
            </a:solidFill>
            <a:round/>
            <a:headEnd/>
            <a:tailEnd/>
          </a:ln>
        </p:spPr>
        <p:txBody>
          <a:bodyPr wrap="none" anchor="ctr"/>
          <a:lstStyle/>
          <a:p>
            <a:endParaRPr lang="es-ES_tradnl"/>
          </a:p>
        </p:txBody>
      </p:sp>
      <p:grpSp>
        <p:nvGrpSpPr>
          <p:cNvPr id="6" name="Group 22"/>
          <p:cNvGrpSpPr>
            <a:grpSpLocks/>
          </p:cNvGrpSpPr>
          <p:nvPr/>
        </p:nvGrpSpPr>
        <p:grpSpPr bwMode="auto">
          <a:xfrm>
            <a:off x="7273925" y="2852738"/>
            <a:ext cx="935038" cy="1130300"/>
            <a:chOff x="4670" y="1464"/>
            <a:chExt cx="589" cy="712"/>
          </a:xfrm>
        </p:grpSpPr>
        <p:sp>
          <p:nvSpPr>
            <p:cNvPr id="37913" name="Arc 23"/>
            <p:cNvSpPr>
              <a:spLocks/>
            </p:cNvSpPr>
            <p:nvPr/>
          </p:nvSpPr>
          <p:spPr bwMode="auto">
            <a:xfrm rot="1579549" flipV="1">
              <a:off x="4670" y="1464"/>
              <a:ext cx="452" cy="428"/>
            </a:xfrm>
            <a:custGeom>
              <a:avLst/>
              <a:gdLst>
                <a:gd name="T0" fmla="*/ 0 w 22812"/>
                <a:gd name="T1" fmla="*/ 0 h 21600"/>
                <a:gd name="T2" fmla="*/ 0 w 22812"/>
                <a:gd name="T3" fmla="*/ 0 h 21600"/>
                <a:gd name="T4" fmla="*/ 0 w 22812"/>
                <a:gd name="T5" fmla="*/ 0 h 21600"/>
                <a:gd name="T6" fmla="*/ 0 60000 65536"/>
                <a:gd name="T7" fmla="*/ 0 60000 65536"/>
                <a:gd name="T8" fmla="*/ 0 60000 65536"/>
                <a:gd name="T9" fmla="*/ 0 w 22812"/>
                <a:gd name="T10" fmla="*/ 0 h 21600"/>
                <a:gd name="T11" fmla="*/ 22812 w 22812"/>
                <a:gd name="T12" fmla="*/ 21600 h 21600"/>
              </a:gdLst>
              <a:ahLst/>
              <a:cxnLst>
                <a:cxn ang="T6">
                  <a:pos x="T0" y="T1"/>
                </a:cxn>
                <a:cxn ang="T7">
                  <a:pos x="T2" y="T3"/>
                </a:cxn>
                <a:cxn ang="T8">
                  <a:pos x="T4" y="T5"/>
                </a:cxn>
              </a:cxnLst>
              <a:rect l="T9" t="T10" r="T11" b="T12"/>
              <a:pathLst>
                <a:path w="22812" h="21600" fill="none" extrusionOk="0">
                  <a:moveTo>
                    <a:pt x="0" y="34"/>
                  </a:moveTo>
                  <a:cubicBezTo>
                    <a:pt x="403" y="11"/>
                    <a:pt x="807" y="-1"/>
                    <a:pt x="1212" y="0"/>
                  </a:cubicBezTo>
                  <a:cubicBezTo>
                    <a:pt x="13141" y="0"/>
                    <a:pt x="22812" y="9670"/>
                    <a:pt x="22812" y="21600"/>
                  </a:cubicBezTo>
                </a:path>
                <a:path w="22812" h="21600" stroke="0" extrusionOk="0">
                  <a:moveTo>
                    <a:pt x="0" y="34"/>
                  </a:moveTo>
                  <a:cubicBezTo>
                    <a:pt x="403" y="11"/>
                    <a:pt x="807" y="-1"/>
                    <a:pt x="1212" y="0"/>
                  </a:cubicBezTo>
                  <a:cubicBezTo>
                    <a:pt x="13141" y="0"/>
                    <a:pt x="22812" y="9670"/>
                    <a:pt x="22812" y="21600"/>
                  </a:cubicBezTo>
                  <a:lnTo>
                    <a:pt x="1212" y="21600"/>
                  </a:lnTo>
                  <a:close/>
                </a:path>
              </a:pathLst>
            </a:custGeom>
            <a:noFill/>
            <a:ln w="12700">
              <a:solidFill>
                <a:schemeClr val="bg1"/>
              </a:solidFill>
              <a:round/>
              <a:headEnd type="triangle" w="med" len="med"/>
              <a:tailEnd/>
            </a:ln>
          </p:spPr>
          <p:txBody>
            <a:bodyPr wrap="none" anchor="ctr"/>
            <a:lstStyle/>
            <a:p>
              <a:endParaRPr lang="es-ES_tradnl"/>
            </a:p>
          </p:txBody>
        </p:sp>
        <p:sp>
          <p:nvSpPr>
            <p:cNvPr id="37914" name="Text Box 24"/>
            <p:cNvSpPr txBox="1">
              <a:spLocks noChangeArrowheads="1"/>
            </p:cNvSpPr>
            <p:nvPr/>
          </p:nvSpPr>
          <p:spPr bwMode="auto">
            <a:xfrm>
              <a:off x="4869" y="1811"/>
              <a:ext cx="390" cy="365"/>
            </a:xfrm>
            <a:prstGeom prst="rect">
              <a:avLst/>
            </a:prstGeom>
            <a:noFill/>
            <a:ln w="9525">
              <a:noFill/>
              <a:miter lim="800000"/>
              <a:headEnd/>
              <a:tailEnd/>
            </a:ln>
          </p:spPr>
          <p:txBody>
            <a:bodyPr>
              <a:spAutoFit/>
            </a:bodyPr>
            <a:lstStyle/>
            <a:p>
              <a:pPr>
                <a:spcBef>
                  <a:spcPct val="50000"/>
                </a:spcBef>
              </a:pPr>
              <a:r>
                <a:rPr lang="es-ES" sz="3200">
                  <a:solidFill>
                    <a:schemeClr val="bg1"/>
                  </a:solidFill>
                  <a:sym typeface="Symbol" pitchFamily="18" charset="2"/>
                </a:rPr>
                <a:t></a:t>
              </a:r>
              <a:r>
                <a:rPr lang="es-ES" sz="3200" baseline="-25000">
                  <a:solidFill>
                    <a:schemeClr val="bg1"/>
                  </a:solidFill>
                  <a:sym typeface="Symbol" pitchFamily="18" charset="2"/>
                </a:rPr>
                <a:t>p</a:t>
              </a:r>
              <a:endParaRPr lang="es-ES" sz="3200">
                <a:solidFill>
                  <a:schemeClr val="bg1"/>
                </a:solidFill>
                <a:sym typeface="Symbol" pitchFamily="18" charset="2"/>
              </a:endParaRPr>
            </a:p>
          </p:txBody>
        </p:sp>
      </p:grpSp>
      <p:sp>
        <p:nvSpPr>
          <p:cNvPr id="284697" name="Text Box 25"/>
          <p:cNvSpPr txBox="1">
            <a:spLocks noChangeArrowheads="1"/>
          </p:cNvSpPr>
          <p:nvPr/>
        </p:nvSpPr>
        <p:spPr bwMode="auto">
          <a:xfrm>
            <a:off x="6096919" y="2966871"/>
            <a:ext cx="841375" cy="579437"/>
          </a:xfrm>
          <a:prstGeom prst="rect">
            <a:avLst/>
          </a:prstGeom>
          <a:noFill/>
          <a:ln w="9525">
            <a:noFill/>
            <a:miter lim="800000"/>
            <a:headEnd/>
            <a:tailEnd/>
          </a:ln>
        </p:spPr>
        <p:txBody>
          <a:bodyPr>
            <a:spAutoFit/>
          </a:bodyPr>
          <a:lstStyle/>
          <a:p>
            <a:pPr>
              <a:spcBef>
                <a:spcPct val="50000"/>
              </a:spcBef>
            </a:pPr>
            <a:r>
              <a:rPr lang="es-ES" sz="3200" dirty="0">
                <a:solidFill>
                  <a:schemeClr val="bg1"/>
                </a:solidFill>
                <a:sym typeface="Symbol" pitchFamily="18" charset="2"/>
              </a:rPr>
              <a:t></a:t>
            </a:r>
            <a:r>
              <a:rPr lang="es-ES" sz="3200" baseline="-25000" dirty="0">
                <a:solidFill>
                  <a:schemeClr val="bg1"/>
                </a:solidFill>
                <a:sym typeface="Symbol" pitchFamily="18" charset="2"/>
              </a:rPr>
              <a:t>p</a:t>
            </a:r>
            <a:endParaRPr lang="es-ES" sz="3200" dirty="0">
              <a:solidFill>
                <a:schemeClr val="bg1"/>
              </a:solidFill>
              <a:sym typeface="Symbol" pitchFamily="18" charset="2"/>
            </a:endParaRPr>
          </a:p>
        </p:txBody>
      </p:sp>
      <p:sp>
        <p:nvSpPr>
          <p:cNvPr id="284698" name="Oval 26"/>
          <p:cNvSpPr>
            <a:spLocks noChangeArrowheads="1"/>
          </p:cNvSpPr>
          <p:nvPr/>
        </p:nvSpPr>
        <p:spPr bwMode="auto">
          <a:xfrm>
            <a:off x="139700" y="2681288"/>
            <a:ext cx="914400" cy="914400"/>
          </a:xfrm>
          <a:prstGeom prst="ellipse">
            <a:avLst/>
          </a:prstGeom>
          <a:solidFill>
            <a:srgbClr val="FFFF00"/>
          </a:solidFill>
          <a:ln w="9525">
            <a:solidFill>
              <a:srgbClr val="FFFF00"/>
            </a:solidFill>
            <a:round/>
            <a:headEnd/>
            <a:tailEnd/>
          </a:ln>
        </p:spPr>
        <p:txBody>
          <a:bodyPr wrap="none" anchor="ctr"/>
          <a:lstStyle/>
          <a:p>
            <a:endParaRPr lang="es-ES_tradnl"/>
          </a:p>
        </p:txBody>
      </p:sp>
      <p:grpSp>
        <p:nvGrpSpPr>
          <p:cNvPr id="7" name="Group 11"/>
          <p:cNvGrpSpPr>
            <a:grpSpLocks/>
          </p:cNvGrpSpPr>
          <p:nvPr/>
        </p:nvGrpSpPr>
        <p:grpSpPr bwMode="auto">
          <a:xfrm rot="4037006">
            <a:off x="1717675" y="6049963"/>
            <a:ext cx="769937" cy="388938"/>
            <a:chOff x="1110" y="3894"/>
            <a:chExt cx="841" cy="426"/>
          </a:xfrm>
        </p:grpSpPr>
        <p:sp>
          <p:nvSpPr>
            <p:cNvPr id="37906"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37907" name="Group 5"/>
            <p:cNvGrpSpPr>
              <a:grpSpLocks/>
            </p:cNvGrpSpPr>
            <p:nvPr/>
          </p:nvGrpSpPr>
          <p:grpSpPr bwMode="auto">
            <a:xfrm rot="-5400000">
              <a:off x="1320" y="3690"/>
              <a:ext cx="425" cy="841"/>
              <a:chOff x="1588" y="1253"/>
              <a:chExt cx="734" cy="1499"/>
            </a:xfrm>
          </p:grpSpPr>
          <p:sp>
            <p:nvSpPr>
              <p:cNvPr id="37908"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bg1"/>
                </a:solidFill>
                <a:round/>
                <a:headEnd/>
                <a:tailEnd/>
              </a:ln>
            </p:spPr>
            <p:txBody>
              <a:bodyPr/>
              <a:lstStyle/>
              <a:p>
                <a:endParaRPr lang="es-ES_tradnl"/>
              </a:p>
            </p:txBody>
          </p:sp>
          <p:sp>
            <p:nvSpPr>
              <p:cNvPr id="37909"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bg1"/>
                </a:solidFill>
                <a:round/>
                <a:headEnd/>
                <a:tailEnd/>
              </a:ln>
            </p:spPr>
            <p:txBody>
              <a:bodyPr wrap="none" anchor="ctr"/>
              <a:lstStyle/>
              <a:p>
                <a:endParaRPr lang="es-ES_tradnl"/>
              </a:p>
            </p:txBody>
          </p:sp>
          <p:sp>
            <p:nvSpPr>
              <p:cNvPr id="37910"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37911"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37912"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bg1"/>
                </a:solidFill>
                <a:round/>
                <a:headEnd/>
                <a:tailEnd/>
              </a:ln>
            </p:spPr>
            <p:txBody>
              <a:bodyPr rot="10800000"/>
              <a:lstStyle/>
              <a:p>
                <a:endParaRPr lang="es-ES_tradnl"/>
              </a:p>
            </p:txBody>
          </p:sp>
        </p:grpSp>
      </p:grpSp>
      <p:graphicFrame>
        <p:nvGraphicFramePr>
          <p:cNvPr id="35" name="34 Objeto"/>
          <p:cNvGraphicFramePr>
            <a:graphicFrameLocks noChangeAspect="1"/>
          </p:cNvGraphicFramePr>
          <p:nvPr/>
        </p:nvGraphicFramePr>
        <p:xfrm>
          <a:off x="6074610" y="4958683"/>
          <a:ext cx="1993951" cy="648034"/>
        </p:xfrm>
        <a:graphic>
          <a:graphicData uri="http://schemas.openxmlformats.org/presentationml/2006/ole">
            <p:oleObj spid="_x0000_s312321" name="Equation" r:id="rId3" imgW="507960" imgH="1648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84690"/>
                                        </p:tgtEl>
                                        <p:attrNameLst>
                                          <p:attrName>style.visibility</p:attrName>
                                        </p:attrNameLst>
                                      </p:cBhvr>
                                      <p:to>
                                        <p:strVal val="visible"/>
                                      </p:to>
                                    </p:se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2000"/>
                                        <p:tgtEl>
                                          <p:spTgt spid="2"/>
                                        </p:tgtEl>
                                      </p:cBhvr>
                                    </p:animEffect>
                                  </p:child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0"/>
                                          </p:stCondLst>
                                        </p:cTn>
                                        <p:tgtEl>
                                          <p:spTgt spid="284689"/>
                                        </p:tgtEl>
                                        <p:attrNameLst>
                                          <p:attrName>style.visibility</p:attrName>
                                        </p:attrNameLst>
                                      </p:cBhvr>
                                      <p:to>
                                        <p:strVal val="visible"/>
                                      </p:to>
                                    </p:set>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2000"/>
                                        <p:tgtEl>
                                          <p:spTgt spid="5"/>
                                        </p:tgtEl>
                                      </p:cBhvr>
                                    </p:animEffec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4688"/>
                                        </p:tgtEl>
                                        <p:attrNameLst>
                                          <p:attrName>style.visibility</p:attrName>
                                        </p:attrNameLst>
                                      </p:cBhvr>
                                      <p:to>
                                        <p:strVal val="visible"/>
                                      </p:to>
                                    </p:set>
                                  </p:childTnLst>
                                </p:cTn>
                              </p:par>
                            </p:childTnLst>
                          </p:cTn>
                        </p:par>
                        <p:par>
                          <p:cTn id="37" fill="hold">
                            <p:stCondLst>
                              <p:cond delay="6000"/>
                            </p:stCondLst>
                            <p:childTnLst>
                              <p:par>
                                <p:cTn id="38" presetID="22" presetClass="entr" presetSubtype="2"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2000"/>
                                        <p:tgtEl>
                                          <p:spTgt spid="4"/>
                                        </p:tgtEl>
                                      </p:cBhvr>
                                    </p:animEffect>
                                  </p:childTnLst>
                                </p:cTn>
                              </p:par>
                            </p:childTnLst>
                          </p:cTn>
                        </p:par>
                        <p:par>
                          <p:cTn id="41" fill="hold">
                            <p:stCondLst>
                              <p:cond delay="8000"/>
                            </p:stCondLst>
                            <p:childTnLst>
                              <p:par>
                                <p:cTn id="42" presetID="1"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469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469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8469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469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p:bldP spid="284675" grpId="0" animBg="1"/>
      <p:bldP spid="284688" grpId="0"/>
      <p:bldP spid="284689" grpId="0"/>
      <p:bldP spid="284690" grpId="0"/>
      <p:bldP spid="284691" grpId="0" animBg="1"/>
      <p:bldP spid="284692" grpId="0" animBg="1"/>
      <p:bldP spid="284693" grpId="0" animBg="1"/>
      <p:bldP spid="284697" grpId="0"/>
      <p:bldP spid="2846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8770" name="Oval 2"/>
          <p:cNvSpPr>
            <a:spLocks noChangeArrowheads="1"/>
          </p:cNvSpPr>
          <p:nvPr/>
        </p:nvSpPr>
        <p:spPr bwMode="auto">
          <a:xfrm>
            <a:off x="4454525" y="2384425"/>
            <a:ext cx="3590925" cy="3590925"/>
          </a:xfrm>
          <a:prstGeom prst="ellipse">
            <a:avLst/>
          </a:prstGeom>
          <a:solidFill>
            <a:srgbClr val="A7DAF3"/>
          </a:solidFill>
          <a:ln w="9525">
            <a:solidFill>
              <a:schemeClr val="bg1"/>
            </a:solidFill>
            <a:round/>
            <a:headEnd/>
            <a:tailEnd/>
          </a:ln>
        </p:spPr>
        <p:txBody>
          <a:bodyPr wrap="none" anchor="ctr"/>
          <a:lstStyle/>
          <a:p>
            <a:endParaRPr lang="es-ES_tradnl"/>
          </a:p>
        </p:txBody>
      </p:sp>
      <p:grpSp>
        <p:nvGrpSpPr>
          <p:cNvPr id="2" name="Group 3"/>
          <p:cNvGrpSpPr>
            <a:grpSpLocks/>
          </p:cNvGrpSpPr>
          <p:nvPr/>
        </p:nvGrpSpPr>
        <p:grpSpPr bwMode="auto">
          <a:xfrm>
            <a:off x="1276350" y="3687763"/>
            <a:ext cx="3544888" cy="1279525"/>
            <a:chOff x="841" y="2323"/>
            <a:chExt cx="2233" cy="806"/>
          </a:xfrm>
        </p:grpSpPr>
        <p:sp>
          <p:nvSpPr>
            <p:cNvPr id="38945" name="Line 4"/>
            <p:cNvSpPr>
              <a:spLocks noChangeShapeType="1"/>
            </p:cNvSpPr>
            <p:nvPr/>
          </p:nvSpPr>
          <p:spPr bwMode="auto">
            <a:xfrm rot="20878707" flipH="1">
              <a:off x="841" y="2323"/>
              <a:ext cx="2233" cy="786"/>
            </a:xfrm>
            <a:prstGeom prst="line">
              <a:avLst/>
            </a:prstGeom>
            <a:noFill/>
            <a:ln w="19050">
              <a:solidFill>
                <a:schemeClr val="bg1"/>
              </a:solidFill>
              <a:round/>
              <a:headEnd/>
              <a:tailEnd/>
            </a:ln>
          </p:spPr>
          <p:txBody>
            <a:bodyPr/>
            <a:lstStyle/>
            <a:p>
              <a:endParaRPr lang="es-ES_tradnl"/>
            </a:p>
          </p:txBody>
        </p:sp>
        <p:sp>
          <p:nvSpPr>
            <p:cNvPr id="38946" name="Freeform 5"/>
            <p:cNvSpPr>
              <a:spLocks/>
            </p:cNvSpPr>
            <p:nvPr/>
          </p:nvSpPr>
          <p:spPr bwMode="auto">
            <a:xfrm rot="20878707" flipV="1">
              <a:off x="1279" y="3024"/>
              <a:ext cx="121" cy="105"/>
            </a:xfrm>
            <a:custGeom>
              <a:avLst/>
              <a:gdLst>
                <a:gd name="T0" fmla="*/ 126 w 94"/>
                <a:gd name="T1" fmla="*/ 172 h 82"/>
                <a:gd name="T2" fmla="*/ 0 w 94"/>
                <a:gd name="T3" fmla="*/ 24 h 82"/>
                <a:gd name="T4" fmla="*/ 201 w 94"/>
                <a:gd name="T5" fmla="*/ 0 h 82"/>
                <a:gd name="T6" fmla="*/ 99 w 94"/>
                <a:gd name="T7" fmla="*/ 76 h 82"/>
                <a:gd name="T8" fmla="*/ 126 w 94"/>
                <a:gd name="T9" fmla="*/ 17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59" y="82"/>
                  </a:moveTo>
                  <a:lnTo>
                    <a:pt x="0" y="12"/>
                  </a:lnTo>
                  <a:lnTo>
                    <a:pt x="94" y="0"/>
                  </a:lnTo>
                  <a:lnTo>
                    <a:pt x="47" y="36"/>
                  </a:lnTo>
                  <a:lnTo>
                    <a:pt x="59" y="82"/>
                  </a:lnTo>
                  <a:close/>
                </a:path>
              </a:pathLst>
            </a:custGeom>
            <a:solidFill>
              <a:schemeClr val="bg1"/>
            </a:solidFill>
            <a:ln w="0">
              <a:solidFill>
                <a:schemeClr val="bg1"/>
              </a:solidFill>
              <a:prstDash val="solid"/>
              <a:round/>
              <a:headEnd/>
              <a:tailEnd/>
            </a:ln>
          </p:spPr>
          <p:txBody>
            <a:bodyPr/>
            <a:lstStyle/>
            <a:p>
              <a:endParaRPr lang="es-ES_tradnl"/>
            </a:p>
          </p:txBody>
        </p:sp>
      </p:grpSp>
      <p:grpSp>
        <p:nvGrpSpPr>
          <p:cNvPr id="3" name="Group 6"/>
          <p:cNvGrpSpPr>
            <a:grpSpLocks/>
          </p:cNvGrpSpPr>
          <p:nvPr/>
        </p:nvGrpSpPr>
        <p:grpSpPr bwMode="auto">
          <a:xfrm>
            <a:off x="4619625" y="2924175"/>
            <a:ext cx="2727325" cy="166688"/>
            <a:chOff x="2910" y="1842"/>
            <a:chExt cx="1718" cy="105"/>
          </a:xfrm>
        </p:grpSpPr>
        <p:sp>
          <p:nvSpPr>
            <p:cNvPr id="38943" name="Line 7"/>
            <p:cNvSpPr>
              <a:spLocks noChangeShapeType="1"/>
            </p:cNvSpPr>
            <p:nvPr/>
          </p:nvSpPr>
          <p:spPr bwMode="auto">
            <a:xfrm rot="20878707" flipV="1">
              <a:off x="2910" y="1906"/>
              <a:ext cx="1718" cy="15"/>
            </a:xfrm>
            <a:prstGeom prst="line">
              <a:avLst/>
            </a:prstGeom>
            <a:noFill/>
            <a:ln w="28575">
              <a:solidFill>
                <a:schemeClr val="bg1"/>
              </a:solidFill>
              <a:round/>
              <a:headEnd/>
              <a:tailEnd/>
            </a:ln>
          </p:spPr>
          <p:txBody>
            <a:bodyPr/>
            <a:lstStyle/>
            <a:p>
              <a:endParaRPr lang="es-ES_tradnl"/>
            </a:p>
          </p:txBody>
        </p:sp>
        <p:sp>
          <p:nvSpPr>
            <p:cNvPr id="38944" name="Freeform 8"/>
            <p:cNvSpPr>
              <a:spLocks/>
            </p:cNvSpPr>
            <p:nvPr/>
          </p:nvSpPr>
          <p:spPr bwMode="auto">
            <a:xfrm rot="20878707" flipV="1">
              <a:off x="3763" y="1842"/>
              <a:ext cx="106" cy="105"/>
            </a:xfrm>
            <a:custGeom>
              <a:avLst/>
              <a:gdLst>
                <a:gd name="T0" fmla="*/ 150 w 82"/>
                <a:gd name="T1" fmla="*/ 172 h 82"/>
                <a:gd name="T2" fmla="*/ 0 w 82"/>
                <a:gd name="T3" fmla="*/ 74 h 82"/>
                <a:gd name="T4" fmla="*/ 177 w 82"/>
                <a:gd name="T5" fmla="*/ 0 h 82"/>
                <a:gd name="T6" fmla="*/ 102 w 82"/>
                <a:gd name="T7" fmla="*/ 74 h 82"/>
                <a:gd name="T8" fmla="*/ 150 w 82"/>
                <a:gd name="T9" fmla="*/ 17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70" y="82"/>
                  </a:moveTo>
                  <a:lnTo>
                    <a:pt x="0" y="35"/>
                  </a:lnTo>
                  <a:lnTo>
                    <a:pt x="82" y="0"/>
                  </a:lnTo>
                  <a:lnTo>
                    <a:pt x="47" y="35"/>
                  </a:lnTo>
                  <a:lnTo>
                    <a:pt x="70" y="82"/>
                  </a:lnTo>
                  <a:close/>
                </a:path>
              </a:pathLst>
            </a:custGeom>
            <a:solidFill>
              <a:schemeClr val="bg1"/>
            </a:solidFill>
            <a:ln w="0">
              <a:solidFill>
                <a:schemeClr val="bg1"/>
              </a:solidFill>
              <a:prstDash val="solid"/>
              <a:round/>
              <a:headEnd/>
              <a:tailEnd/>
            </a:ln>
          </p:spPr>
          <p:txBody>
            <a:bodyPr/>
            <a:lstStyle/>
            <a:p>
              <a:endParaRPr lang="es-ES_tradnl"/>
            </a:p>
          </p:txBody>
        </p:sp>
      </p:grpSp>
      <p:sp>
        <p:nvSpPr>
          <p:cNvPr id="288777" name="Rectangle 9"/>
          <p:cNvSpPr>
            <a:spLocks noChangeArrowheads="1"/>
          </p:cNvSpPr>
          <p:nvPr/>
        </p:nvSpPr>
        <p:spPr bwMode="auto">
          <a:xfrm>
            <a:off x="4448175" y="2846388"/>
            <a:ext cx="409575"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d</a:t>
            </a:r>
            <a:endParaRPr lang="es-ES">
              <a:solidFill>
                <a:srgbClr val="FF3300"/>
              </a:solidFill>
            </a:endParaRPr>
          </a:p>
        </p:txBody>
      </p:sp>
      <p:sp>
        <p:nvSpPr>
          <p:cNvPr id="288778" name="Rectangle 10"/>
          <p:cNvSpPr>
            <a:spLocks noChangeArrowheads="1"/>
          </p:cNvSpPr>
          <p:nvPr/>
        </p:nvSpPr>
        <p:spPr bwMode="auto">
          <a:xfrm>
            <a:off x="7388225" y="2389188"/>
            <a:ext cx="379413"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c</a:t>
            </a:r>
            <a:endParaRPr lang="es-ES">
              <a:solidFill>
                <a:srgbClr val="FF3300"/>
              </a:solidFill>
            </a:endParaRPr>
          </a:p>
        </p:txBody>
      </p:sp>
      <p:sp>
        <p:nvSpPr>
          <p:cNvPr id="288779" name="Rectangle 11"/>
          <p:cNvSpPr>
            <a:spLocks noChangeArrowheads="1"/>
          </p:cNvSpPr>
          <p:nvPr/>
        </p:nvSpPr>
        <p:spPr bwMode="auto">
          <a:xfrm>
            <a:off x="7543800" y="5602288"/>
            <a:ext cx="306388"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b</a:t>
            </a:r>
            <a:endParaRPr lang="es-ES">
              <a:solidFill>
                <a:srgbClr val="FF3300"/>
              </a:solidFill>
            </a:endParaRPr>
          </a:p>
        </p:txBody>
      </p:sp>
      <p:sp>
        <p:nvSpPr>
          <p:cNvPr id="288780" name="Rectangle 12"/>
          <p:cNvSpPr>
            <a:spLocks noChangeArrowheads="1"/>
          </p:cNvSpPr>
          <p:nvPr/>
        </p:nvSpPr>
        <p:spPr bwMode="auto">
          <a:xfrm>
            <a:off x="4533900" y="5189538"/>
            <a:ext cx="277813" cy="381000"/>
          </a:xfrm>
          <a:prstGeom prst="rect">
            <a:avLst/>
          </a:prstGeom>
          <a:noFill/>
          <a:ln w="9525">
            <a:noFill/>
            <a:miter lim="800000"/>
            <a:headEnd/>
            <a:tailEnd/>
          </a:ln>
        </p:spPr>
        <p:txBody>
          <a:bodyPr lIns="0" tIns="0" rIns="0" bIns="0">
            <a:spAutoFit/>
          </a:bodyPr>
          <a:lstStyle/>
          <a:p>
            <a:r>
              <a:rPr lang="es-ES" sz="2500">
                <a:solidFill>
                  <a:srgbClr val="FF3300"/>
                </a:solidFill>
                <a:latin typeface="Times New Roman" pitchFamily="18" charset="0"/>
              </a:rPr>
              <a:t>a</a:t>
            </a:r>
            <a:endParaRPr lang="es-ES">
              <a:solidFill>
                <a:srgbClr val="FF3300"/>
              </a:solidFill>
            </a:endParaRPr>
          </a:p>
        </p:txBody>
      </p:sp>
      <p:sp>
        <p:nvSpPr>
          <p:cNvPr id="288781" name="Arc 13"/>
          <p:cNvSpPr>
            <a:spLocks/>
          </p:cNvSpPr>
          <p:nvPr/>
        </p:nvSpPr>
        <p:spPr bwMode="auto">
          <a:xfrm rot="18462944" flipV="1">
            <a:off x="2274888" y="3341687"/>
            <a:ext cx="1544638" cy="1554163"/>
          </a:xfrm>
          <a:custGeom>
            <a:avLst/>
            <a:gdLst>
              <a:gd name="T0" fmla="*/ 2147483647 w 42959"/>
              <a:gd name="T1" fmla="*/ 0 h 43196"/>
              <a:gd name="T2" fmla="*/ 0 w 42959"/>
              <a:gd name="T3" fmla="*/ 2147483647 h 43196"/>
              <a:gd name="T4" fmla="*/ 2147483647 w 42959"/>
              <a:gd name="T5" fmla="*/ 2147483647 h 43196"/>
              <a:gd name="T6" fmla="*/ 0 60000 65536"/>
              <a:gd name="T7" fmla="*/ 0 60000 65536"/>
              <a:gd name="T8" fmla="*/ 0 60000 65536"/>
              <a:gd name="T9" fmla="*/ 0 w 42959"/>
              <a:gd name="T10" fmla="*/ 0 h 43196"/>
              <a:gd name="T11" fmla="*/ 42959 w 42959"/>
              <a:gd name="T12" fmla="*/ 43196 h 43196"/>
            </a:gdLst>
            <a:ahLst/>
            <a:cxnLst>
              <a:cxn ang="T6">
                <a:pos x="T0" y="T1"/>
              </a:cxn>
              <a:cxn ang="T7">
                <a:pos x="T2" y="T3"/>
              </a:cxn>
              <a:cxn ang="T8">
                <a:pos x="T4" y="T5"/>
              </a:cxn>
            </a:cxnLst>
            <a:rect l="T9" t="T10" r="T11" b="T12"/>
            <a:pathLst>
              <a:path w="42959" h="43196" fill="none" extrusionOk="0">
                <a:moveTo>
                  <a:pt x="21796" y="0"/>
                </a:moveTo>
                <a:cubicBezTo>
                  <a:pt x="33553" y="238"/>
                  <a:pt x="42959" y="9837"/>
                  <a:pt x="42959" y="21596"/>
                </a:cubicBezTo>
                <a:cubicBezTo>
                  <a:pt x="42959" y="33525"/>
                  <a:pt x="33288" y="43196"/>
                  <a:pt x="21359" y="43196"/>
                </a:cubicBezTo>
                <a:cubicBezTo>
                  <a:pt x="10671" y="43196"/>
                  <a:pt x="1590" y="35379"/>
                  <a:pt x="-1" y="24811"/>
                </a:cubicBezTo>
              </a:path>
              <a:path w="42959" h="43196" stroke="0" extrusionOk="0">
                <a:moveTo>
                  <a:pt x="21796" y="0"/>
                </a:moveTo>
                <a:cubicBezTo>
                  <a:pt x="33553" y="238"/>
                  <a:pt x="42959" y="9837"/>
                  <a:pt x="42959" y="21596"/>
                </a:cubicBezTo>
                <a:cubicBezTo>
                  <a:pt x="42959" y="33525"/>
                  <a:pt x="33288" y="43196"/>
                  <a:pt x="21359" y="43196"/>
                </a:cubicBezTo>
                <a:cubicBezTo>
                  <a:pt x="10671" y="43196"/>
                  <a:pt x="1590" y="35379"/>
                  <a:pt x="-1" y="24811"/>
                </a:cubicBezTo>
                <a:lnTo>
                  <a:pt x="21359" y="21596"/>
                </a:lnTo>
                <a:close/>
              </a:path>
            </a:pathLst>
          </a:custGeom>
          <a:noFill/>
          <a:ln w="9525">
            <a:solidFill>
              <a:schemeClr val="bg1"/>
            </a:solidFill>
            <a:round/>
            <a:headEnd/>
            <a:tailEnd type="triangle" w="med" len="med"/>
          </a:ln>
        </p:spPr>
        <p:txBody>
          <a:bodyPr wrap="none" anchor="ctr"/>
          <a:lstStyle/>
          <a:p>
            <a:endParaRPr lang="es-ES_tradnl"/>
          </a:p>
        </p:txBody>
      </p:sp>
      <p:sp>
        <p:nvSpPr>
          <p:cNvPr id="288782" name="Arc 14"/>
          <p:cNvSpPr>
            <a:spLocks/>
          </p:cNvSpPr>
          <p:nvPr/>
        </p:nvSpPr>
        <p:spPr bwMode="auto">
          <a:xfrm rot="18462944" flipV="1">
            <a:off x="1164432" y="3764756"/>
            <a:ext cx="1155700" cy="1055687"/>
          </a:xfrm>
          <a:custGeom>
            <a:avLst/>
            <a:gdLst>
              <a:gd name="T0" fmla="*/ 2147483647 w 32169"/>
              <a:gd name="T1" fmla="*/ 2147483647 h 29341"/>
              <a:gd name="T2" fmla="*/ 2147483647 w 32169"/>
              <a:gd name="T3" fmla="*/ 0 h 29341"/>
              <a:gd name="T4" fmla="*/ 2147483647 w 32169"/>
              <a:gd name="T5" fmla="*/ 2147483647 h 29341"/>
              <a:gd name="T6" fmla="*/ 0 60000 65536"/>
              <a:gd name="T7" fmla="*/ 0 60000 65536"/>
              <a:gd name="T8" fmla="*/ 0 60000 65536"/>
              <a:gd name="T9" fmla="*/ 0 w 32169"/>
              <a:gd name="T10" fmla="*/ 0 h 29341"/>
              <a:gd name="T11" fmla="*/ 32169 w 32169"/>
              <a:gd name="T12" fmla="*/ 29341 h 29341"/>
            </a:gdLst>
            <a:ahLst/>
            <a:cxnLst>
              <a:cxn ang="T6">
                <a:pos x="T0" y="T1"/>
              </a:cxn>
              <a:cxn ang="T7">
                <a:pos x="T2" y="T3"/>
              </a:cxn>
              <a:cxn ang="T8">
                <a:pos x="T4" y="T5"/>
              </a:cxn>
            </a:cxnLst>
            <a:rect l="T9" t="T10" r="T11" b="T12"/>
            <a:pathLst>
              <a:path w="32169" h="29341" fill="none" extrusionOk="0">
                <a:moveTo>
                  <a:pt x="32168" y="26578"/>
                </a:moveTo>
                <a:cubicBezTo>
                  <a:pt x="28940" y="28389"/>
                  <a:pt x="25301" y="29340"/>
                  <a:pt x="21600" y="29341"/>
                </a:cubicBezTo>
                <a:cubicBezTo>
                  <a:pt x="9670" y="29341"/>
                  <a:pt x="0" y="19670"/>
                  <a:pt x="0" y="7741"/>
                </a:cubicBezTo>
                <a:cubicBezTo>
                  <a:pt x="-1" y="5094"/>
                  <a:pt x="486" y="2470"/>
                  <a:pt x="1434" y="-1"/>
                </a:cubicBezTo>
              </a:path>
              <a:path w="32169" h="29341" stroke="0" extrusionOk="0">
                <a:moveTo>
                  <a:pt x="32168" y="26578"/>
                </a:moveTo>
                <a:cubicBezTo>
                  <a:pt x="28940" y="28389"/>
                  <a:pt x="25301" y="29340"/>
                  <a:pt x="21600" y="29341"/>
                </a:cubicBezTo>
                <a:cubicBezTo>
                  <a:pt x="9670" y="29341"/>
                  <a:pt x="0" y="19670"/>
                  <a:pt x="0" y="7741"/>
                </a:cubicBezTo>
                <a:cubicBezTo>
                  <a:pt x="-1" y="5094"/>
                  <a:pt x="486" y="2470"/>
                  <a:pt x="1434" y="-1"/>
                </a:cubicBezTo>
                <a:lnTo>
                  <a:pt x="21600" y="7741"/>
                </a:lnTo>
                <a:close/>
              </a:path>
            </a:pathLst>
          </a:custGeom>
          <a:noFill/>
          <a:ln w="9525">
            <a:solidFill>
              <a:schemeClr val="bg1"/>
            </a:solidFill>
            <a:round/>
            <a:headEnd/>
            <a:tailEnd/>
          </a:ln>
        </p:spPr>
        <p:txBody>
          <a:bodyPr wrap="none" anchor="ctr"/>
          <a:lstStyle/>
          <a:p>
            <a:endParaRPr lang="es-ES_tradnl"/>
          </a:p>
        </p:txBody>
      </p:sp>
      <p:sp>
        <p:nvSpPr>
          <p:cNvPr id="288783" name="Text Box 15"/>
          <p:cNvSpPr txBox="1">
            <a:spLocks noChangeArrowheads="1"/>
          </p:cNvSpPr>
          <p:nvPr/>
        </p:nvSpPr>
        <p:spPr bwMode="auto">
          <a:xfrm>
            <a:off x="2827338" y="2708275"/>
            <a:ext cx="619125" cy="579438"/>
          </a:xfrm>
          <a:prstGeom prst="rect">
            <a:avLst/>
          </a:prstGeom>
          <a:noFill/>
          <a:ln w="9525">
            <a:noFill/>
            <a:miter lim="800000"/>
            <a:headEnd/>
            <a:tailEnd/>
          </a:ln>
        </p:spPr>
        <p:txBody>
          <a:bodyPr>
            <a:spAutoFit/>
          </a:bodyPr>
          <a:lstStyle/>
          <a:p>
            <a:pPr>
              <a:spcBef>
                <a:spcPct val="50000"/>
              </a:spcBef>
            </a:pPr>
            <a:r>
              <a:rPr lang="es-ES" sz="3200">
                <a:solidFill>
                  <a:schemeClr val="bg1"/>
                </a:solidFill>
                <a:sym typeface="Symbol" pitchFamily="18" charset="2"/>
              </a:rPr>
              <a:t></a:t>
            </a:r>
            <a:r>
              <a:rPr lang="es-ES" sz="3200" baseline="-25000">
                <a:solidFill>
                  <a:schemeClr val="bg1"/>
                </a:solidFill>
                <a:latin typeface="Times New Roman" pitchFamily="18" charset="0"/>
                <a:cs typeface="Times New Roman" pitchFamily="18" charset="0"/>
                <a:sym typeface="Symbol" pitchFamily="18" charset="2"/>
              </a:rPr>
              <a:t>s</a:t>
            </a:r>
            <a:endParaRPr lang="es-ES" sz="3200">
              <a:solidFill>
                <a:schemeClr val="bg1"/>
              </a:solidFill>
              <a:latin typeface="Times New Roman" pitchFamily="18" charset="0"/>
              <a:cs typeface="Times New Roman" pitchFamily="18" charset="0"/>
              <a:sym typeface="Symbol" pitchFamily="18" charset="2"/>
            </a:endParaRPr>
          </a:p>
        </p:txBody>
      </p:sp>
      <p:sp>
        <p:nvSpPr>
          <p:cNvPr id="288784" name="Text Box 16"/>
          <p:cNvSpPr txBox="1">
            <a:spLocks noChangeArrowheads="1"/>
          </p:cNvSpPr>
          <p:nvPr/>
        </p:nvSpPr>
        <p:spPr bwMode="auto">
          <a:xfrm>
            <a:off x="673100" y="3906838"/>
            <a:ext cx="841375" cy="579437"/>
          </a:xfrm>
          <a:prstGeom prst="rect">
            <a:avLst/>
          </a:prstGeom>
          <a:noFill/>
          <a:ln w="9525">
            <a:noFill/>
            <a:miter lim="800000"/>
            <a:headEnd/>
            <a:tailEnd/>
          </a:ln>
        </p:spPr>
        <p:txBody>
          <a:bodyPr>
            <a:spAutoFit/>
          </a:bodyPr>
          <a:lstStyle/>
          <a:p>
            <a:pPr>
              <a:spcBef>
                <a:spcPct val="50000"/>
              </a:spcBef>
            </a:pPr>
            <a:r>
              <a:rPr lang="el-GR" sz="3200" dirty="0">
                <a:solidFill>
                  <a:schemeClr val="bg1"/>
                </a:solidFill>
                <a:latin typeface="Times New Roman" pitchFamily="18" charset="0"/>
                <a:cs typeface="Times New Roman" pitchFamily="18" charset="0"/>
                <a:sym typeface="Symbol" pitchFamily="18" charset="2"/>
              </a:rPr>
              <a:t>α</a:t>
            </a:r>
            <a:r>
              <a:rPr lang="es-ES" sz="3200" baseline="-25000" dirty="0" smtClean="0">
                <a:solidFill>
                  <a:schemeClr val="bg1"/>
                </a:solidFill>
                <a:latin typeface="Times New Roman" pitchFamily="18" charset="0"/>
                <a:cs typeface="Times New Roman" pitchFamily="18" charset="0"/>
                <a:sym typeface="Symbol" pitchFamily="18" charset="2"/>
              </a:rPr>
              <a:t>s</a:t>
            </a:r>
            <a:endParaRPr lang="es-ES" sz="3200" dirty="0">
              <a:solidFill>
                <a:schemeClr val="bg1"/>
              </a:solidFill>
              <a:latin typeface="Times New Roman" pitchFamily="18" charset="0"/>
              <a:cs typeface="Times New Roman" pitchFamily="18" charset="0"/>
              <a:sym typeface="Symbol" pitchFamily="18" charset="2"/>
            </a:endParaRPr>
          </a:p>
        </p:txBody>
      </p:sp>
      <p:sp>
        <p:nvSpPr>
          <p:cNvPr id="288785" name="Oval 17"/>
          <p:cNvSpPr>
            <a:spLocks noChangeArrowheads="1"/>
          </p:cNvSpPr>
          <p:nvPr/>
        </p:nvSpPr>
        <p:spPr bwMode="auto">
          <a:xfrm>
            <a:off x="130175" y="2390775"/>
            <a:ext cx="914400" cy="914400"/>
          </a:xfrm>
          <a:prstGeom prst="ellipse">
            <a:avLst/>
          </a:prstGeom>
          <a:solidFill>
            <a:srgbClr val="FFFF00"/>
          </a:solidFill>
          <a:ln w="9525">
            <a:solidFill>
              <a:srgbClr val="FFFF00"/>
            </a:solidFill>
            <a:round/>
            <a:headEnd/>
            <a:tailEnd/>
          </a:ln>
        </p:spPr>
        <p:txBody>
          <a:bodyPr wrap="none" anchor="ctr"/>
          <a:lstStyle/>
          <a:p>
            <a:endParaRPr lang="es-ES_tradnl"/>
          </a:p>
        </p:txBody>
      </p:sp>
      <p:sp>
        <p:nvSpPr>
          <p:cNvPr id="38926" name="Rectangle 18"/>
          <p:cNvSpPr>
            <a:spLocks noChangeArrowheads="1"/>
          </p:cNvSpPr>
          <p:nvPr/>
        </p:nvSpPr>
        <p:spPr bwMode="auto">
          <a:xfrm>
            <a:off x="0" y="1"/>
            <a:ext cx="9144000" cy="939114"/>
          </a:xfrm>
          <a:prstGeom prst="rect">
            <a:avLst/>
          </a:prstGeom>
          <a:solidFill>
            <a:srgbClr val="26269E"/>
          </a:solidFill>
          <a:ln w="9525">
            <a:noFill/>
            <a:miter lim="800000"/>
            <a:headEnd/>
            <a:tailEnd/>
          </a:ln>
        </p:spPr>
        <p:txBody>
          <a:bodyPr anchor="ctr"/>
          <a:lstStyle/>
          <a:p>
            <a:pPr algn="ctr"/>
            <a:r>
              <a:rPr lang="es-ES_tradnl" sz="2000" b="1">
                <a:solidFill>
                  <a:schemeClr val="bg1"/>
                </a:solidFill>
                <a:latin typeface="Calibri" pitchFamily="34" charset="0"/>
                <a:cs typeface="Calibri" pitchFamily="34" charset="0"/>
              </a:rPr>
              <a:t>El arco secundario se debe a los rayos que sufren dos reflexiones internas sufriendo una desviación </a:t>
            </a:r>
            <a:r>
              <a:rPr lang="es-ES_tradnl" sz="2000" b="1">
                <a:solidFill>
                  <a:schemeClr val="bg1"/>
                </a:solidFill>
                <a:latin typeface="Calibri" pitchFamily="34" charset="0"/>
                <a:cs typeface="Calibri" pitchFamily="34" charset="0"/>
                <a:sym typeface="Symbol" pitchFamily="18" charset="2"/>
              </a:rPr>
              <a:t></a:t>
            </a:r>
            <a:r>
              <a:rPr lang="es-ES_tradnl" sz="2000" b="1" baseline="-25000">
                <a:solidFill>
                  <a:schemeClr val="bg1"/>
                </a:solidFill>
                <a:latin typeface="Calibri" pitchFamily="34" charset="0"/>
                <a:cs typeface="Calibri" pitchFamily="34" charset="0"/>
                <a:sym typeface="Symbol" pitchFamily="18" charset="2"/>
              </a:rPr>
              <a:t>S </a:t>
            </a:r>
            <a:r>
              <a:rPr lang="es-ES_tradnl" sz="2000" b="1">
                <a:solidFill>
                  <a:schemeClr val="bg1"/>
                </a:solidFill>
                <a:latin typeface="Calibri" pitchFamily="34" charset="0"/>
                <a:cs typeface="Calibri" pitchFamily="34" charset="0"/>
              </a:rPr>
              <a:t>respecto de la dirección del rayo incidente. </a:t>
            </a:r>
          </a:p>
        </p:txBody>
      </p:sp>
      <p:grpSp>
        <p:nvGrpSpPr>
          <p:cNvPr id="4" name="Group 19"/>
          <p:cNvGrpSpPr>
            <a:grpSpLocks/>
          </p:cNvGrpSpPr>
          <p:nvPr/>
        </p:nvGrpSpPr>
        <p:grpSpPr bwMode="auto">
          <a:xfrm>
            <a:off x="7300913" y="2743200"/>
            <a:ext cx="171450" cy="2771775"/>
            <a:chOff x="4599" y="1728"/>
            <a:chExt cx="108" cy="1746"/>
          </a:xfrm>
        </p:grpSpPr>
        <p:sp>
          <p:nvSpPr>
            <p:cNvPr id="38941" name="Freeform 20"/>
            <p:cNvSpPr>
              <a:spLocks/>
            </p:cNvSpPr>
            <p:nvPr/>
          </p:nvSpPr>
          <p:spPr bwMode="auto">
            <a:xfrm rot="20878707" flipV="1">
              <a:off x="4599" y="2723"/>
              <a:ext cx="108" cy="125"/>
            </a:xfrm>
            <a:custGeom>
              <a:avLst/>
              <a:gdLst>
                <a:gd name="T0" fmla="*/ 249 w 71"/>
                <a:gd name="T1" fmla="*/ 0 h 82"/>
                <a:gd name="T2" fmla="*/ 164 w 71"/>
                <a:gd name="T3" fmla="*/ 291 h 82"/>
                <a:gd name="T4" fmla="*/ 0 w 71"/>
                <a:gd name="T5" fmla="*/ 41 h 82"/>
                <a:gd name="T6" fmla="*/ 123 w 71"/>
                <a:gd name="T7" fmla="*/ 128 h 82"/>
                <a:gd name="T8" fmla="*/ 249 w 71"/>
                <a:gd name="T9" fmla="*/ 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71" y="0"/>
                  </a:moveTo>
                  <a:lnTo>
                    <a:pt x="47" y="82"/>
                  </a:lnTo>
                  <a:lnTo>
                    <a:pt x="0" y="12"/>
                  </a:lnTo>
                  <a:lnTo>
                    <a:pt x="35" y="36"/>
                  </a:lnTo>
                  <a:lnTo>
                    <a:pt x="71" y="0"/>
                  </a:lnTo>
                  <a:close/>
                </a:path>
              </a:pathLst>
            </a:custGeom>
            <a:solidFill>
              <a:schemeClr val="bg1"/>
            </a:solidFill>
            <a:ln w="19050" cmpd="sng">
              <a:solidFill>
                <a:schemeClr val="bg1"/>
              </a:solidFill>
              <a:prstDash val="solid"/>
              <a:round/>
              <a:headEnd/>
              <a:tailEnd/>
            </a:ln>
          </p:spPr>
          <p:txBody>
            <a:bodyPr/>
            <a:lstStyle/>
            <a:p>
              <a:endParaRPr lang="es-ES_tradnl"/>
            </a:p>
          </p:txBody>
        </p:sp>
        <p:sp>
          <p:nvSpPr>
            <p:cNvPr id="38942" name="Line 21"/>
            <p:cNvSpPr>
              <a:spLocks noChangeShapeType="1"/>
            </p:cNvSpPr>
            <p:nvPr/>
          </p:nvSpPr>
          <p:spPr bwMode="auto">
            <a:xfrm flipH="1" flipV="1">
              <a:off x="4614" y="1728"/>
              <a:ext cx="78" cy="1746"/>
            </a:xfrm>
            <a:prstGeom prst="line">
              <a:avLst/>
            </a:prstGeom>
            <a:noFill/>
            <a:ln w="28575">
              <a:solidFill>
                <a:schemeClr val="bg1"/>
              </a:solidFill>
              <a:round/>
              <a:headEnd/>
              <a:tailEnd/>
            </a:ln>
          </p:spPr>
          <p:txBody>
            <a:bodyPr/>
            <a:lstStyle/>
            <a:p>
              <a:endParaRPr lang="es-ES_tradnl"/>
            </a:p>
          </p:txBody>
        </p:sp>
      </p:grpSp>
      <p:grpSp>
        <p:nvGrpSpPr>
          <p:cNvPr id="5" name="Group 22"/>
          <p:cNvGrpSpPr>
            <a:grpSpLocks/>
          </p:cNvGrpSpPr>
          <p:nvPr/>
        </p:nvGrpSpPr>
        <p:grpSpPr bwMode="auto">
          <a:xfrm>
            <a:off x="900113" y="3141663"/>
            <a:ext cx="6551612" cy="2374900"/>
            <a:chOff x="567" y="1979"/>
            <a:chExt cx="4127" cy="1496"/>
          </a:xfrm>
        </p:grpSpPr>
        <p:grpSp>
          <p:nvGrpSpPr>
            <p:cNvPr id="38937" name="Group 23"/>
            <p:cNvGrpSpPr>
              <a:grpSpLocks/>
            </p:cNvGrpSpPr>
            <p:nvPr/>
          </p:nvGrpSpPr>
          <p:grpSpPr bwMode="auto">
            <a:xfrm>
              <a:off x="567" y="1979"/>
              <a:ext cx="4127" cy="1496"/>
              <a:chOff x="567" y="1979"/>
              <a:chExt cx="4127" cy="1496"/>
            </a:xfrm>
          </p:grpSpPr>
          <p:sp>
            <p:nvSpPr>
              <p:cNvPr id="38939" name="Freeform 24"/>
              <p:cNvSpPr>
                <a:spLocks/>
              </p:cNvSpPr>
              <p:nvPr/>
            </p:nvSpPr>
            <p:spPr bwMode="auto">
              <a:xfrm rot="21299612" flipV="1">
                <a:off x="1546" y="2456"/>
                <a:ext cx="151" cy="132"/>
              </a:xfrm>
              <a:custGeom>
                <a:avLst/>
                <a:gdLst>
                  <a:gd name="T0" fmla="*/ 0 w 94"/>
                  <a:gd name="T1" fmla="*/ 50 h 82"/>
                  <a:gd name="T2" fmla="*/ 390 w 94"/>
                  <a:gd name="T3" fmla="*/ 0 h 82"/>
                  <a:gd name="T4" fmla="*/ 196 w 94"/>
                  <a:gd name="T5" fmla="*/ 341 h 82"/>
                  <a:gd name="T6" fmla="*/ 196 w 94"/>
                  <a:gd name="T7" fmla="*/ 145 h 82"/>
                  <a:gd name="T8" fmla="*/ 0 w 94"/>
                  <a:gd name="T9" fmla="*/ 50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0">
                <a:noFill/>
                <a:prstDash val="solid"/>
                <a:round/>
                <a:headEnd/>
                <a:tailEnd/>
              </a:ln>
            </p:spPr>
            <p:txBody>
              <a:bodyPr/>
              <a:lstStyle/>
              <a:p>
                <a:endParaRPr lang="es-ES_tradnl"/>
              </a:p>
            </p:txBody>
          </p:sp>
          <p:sp>
            <p:nvSpPr>
              <p:cNvPr id="38940" name="Freeform 25"/>
              <p:cNvSpPr>
                <a:spLocks/>
              </p:cNvSpPr>
              <p:nvPr/>
            </p:nvSpPr>
            <p:spPr bwMode="auto">
              <a:xfrm>
                <a:off x="567" y="1979"/>
                <a:ext cx="4127" cy="1496"/>
              </a:xfrm>
              <a:custGeom>
                <a:avLst/>
                <a:gdLst>
                  <a:gd name="T0" fmla="*/ 0 w 4127"/>
                  <a:gd name="T1" fmla="*/ 0 h 1496"/>
                  <a:gd name="T2" fmla="*/ 2404 w 4127"/>
                  <a:gd name="T3" fmla="*/ 1270 h 1496"/>
                  <a:gd name="T4" fmla="*/ 4127 w 4127"/>
                  <a:gd name="T5" fmla="*/ 1496 h 1496"/>
                  <a:gd name="T6" fmla="*/ 0 60000 65536"/>
                  <a:gd name="T7" fmla="*/ 0 60000 65536"/>
                  <a:gd name="T8" fmla="*/ 0 60000 65536"/>
                  <a:gd name="T9" fmla="*/ 0 w 4127"/>
                  <a:gd name="T10" fmla="*/ 0 h 1496"/>
                  <a:gd name="T11" fmla="*/ 4127 w 4127"/>
                  <a:gd name="T12" fmla="*/ 1496 h 1496"/>
                </a:gdLst>
                <a:ahLst/>
                <a:cxnLst>
                  <a:cxn ang="T6">
                    <a:pos x="T0" y="T1"/>
                  </a:cxn>
                  <a:cxn ang="T7">
                    <a:pos x="T2" y="T3"/>
                  </a:cxn>
                  <a:cxn ang="T8">
                    <a:pos x="T4" y="T5"/>
                  </a:cxn>
                </a:cxnLst>
                <a:rect l="T9" t="T10" r="T11" b="T12"/>
                <a:pathLst>
                  <a:path w="4127" h="1496">
                    <a:moveTo>
                      <a:pt x="0" y="0"/>
                    </a:moveTo>
                    <a:lnTo>
                      <a:pt x="2404" y="1270"/>
                    </a:lnTo>
                    <a:lnTo>
                      <a:pt x="4127" y="1496"/>
                    </a:lnTo>
                  </a:path>
                </a:pathLst>
              </a:custGeom>
              <a:noFill/>
              <a:ln w="28575" cmpd="sng">
                <a:solidFill>
                  <a:schemeClr val="bg1"/>
                </a:solidFill>
                <a:round/>
                <a:headEnd/>
                <a:tailEnd/>
              </a:ln>
            </p:spPr>
            <p:txBody>
              <a:bodyPr/>
              <a:lstStyle/>
              <a:p>
                <a:endParaRPr lang="es-ES_tradnl"/>
              </a:p>
            </p:txBody>
          </p:sp>
        </p:grpSp>
        <p:sp>
          <p:nvSpPr>
            <p:cNvPr id="38938" name="Freeform 26"/>
            <p:cNvSpPr>
              <a:spLocks/>
            </p:cNvSpPr>
            <p:nvPr/>
          </p:nvSpPr>
          <p:spPr bwMode="auto">
            <a:xfrm rot="19971622" flipV="1">
              <a:off x="3748" y="3284"/>
              <a:ext cx="151" cy="132"/>
            </a:xfrm>
            <a:custGeom>
              <a:avLst/>
              <a:gdLst>
                <a:gd name="T0" fmla="*/ 0 w 94"/>
                <a:gd name="T1" fmla="*/ 50 h 82"/>
                <a:gd name="T2" fmla="*/ 390 w 94"/>
                <a:gd name="T3" fmla="*/ 0 h 82"/>
                <a:gd name="T4" fmla="*/ 196 w 94"/>
                <a:gd name="T5" fmla="*/ 341 h 82"/>
                <a:gd name="T6" fmla="*/ 196 w 94"/>
                <a:gd name="T7" fmla="*/ 145 h 82"/>
                <a:gd name="T8" fmla="*/ 0 w 94"/>
                <a:gd name="T9" fmla="*/ 50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0">
              <a:noFill/>
              <a:prstDash val="solid"/>
              <a:round/>
              <a:headEnd/>
              <a:tailEnd/>
            </a:ln>
          </p:spPr>
          <p:txBody>
            <a:bodyPr/>
            <a:lstStyle/>
            <a:p>
              <a:endParaRPr lang="es-ES_tradnl"/>
            </a:p>
          </p:txBody>
        </p:sp>
      </p:grpSp>
      <p:grpSp>
        <p:nvGrpSpPr>
          <p:cNvPr id="7" name="Group 11"/>
          <p:cNvGrpSpPr>
            <a:grpSpLocks/>
          </p:cNvGrpSpPr>
          <p:nvPr/>
        </p:nvGrpSpPr>
        <p:grpSpPr bwMode="auto">
          <a:xfrm rot="4037006">
            <a:off x="855663" y="5214938"/>
            <a:ext cx="769937" cy="388937"/>
            <a:chOff x="1110" y="3894"/>
            <a:chExt cx="841" cy="426"/>
          </a:xfrm>
        </p:grpSpPr>
        <p:sp>
          <p:nvSpPr>
            <p:cNvPr id="38930"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38931" name="Group 5"/>
            <p:cNvGrpSpPr>
              <a:grpSpLocks/>
            </p:cNvGrpSpPr>
            <p:nvPr/>
          </p:nvGrpSpPr>
          <p:grpSpPr bwMode="auto">
            <a:xfrm rot="-5400000">
              <a:off x="1320" y="3690"/>
              <a:ext cx="425" cy="841"/>
              <a:chOff x="1588" y="1253"/>
              <a:chExt cx="734" cy="1499"/>
            </a:xfrm>
          </p:grpSpPr>
          <p:sp>
            <p:nvSpPr>
              <p:cNvPr id="38932"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bg1"/>
                </a:solidFill>
                <a:round/>
                <a:headEnd/>
                <a:tailEnd/>
              </a:ln>
            </p:spPr>
            <p:txBody>
              <a:bodyPr/>
              <a:lstStyle/>
              <a:p>
                <a:endParaRPr lang="es-ES_tradnl"/>
              </a:p>
            </p:txBody>
          </p:sp>
          <p:sp>
            <p:nvSpPr>
              <p:cNvPr id="38933"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bg1"/>
                </a:solidFill>
                <a:round/>
                <a:headEnd/>
                <a:tailEnd/>
              </a:ln>
            </p:spPr>
            <p:txBody>
              <a:bodyPr wrap="none" anchor="ctr"/>
              <a:lstStyle/>
              <a:p>
                <a:endParaRPr lang="es-ES_tradnl"/>
              </a:p>
            </p:txBody>
          </p:sp>
          <p:sp>
            <p:nvSpPr>
              <p:cNvPr id="38934"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38935"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38936"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bg1"/>
                </a:solidFill>
                <a:round/>
                <a:headEnd/>
                <a:tailEnd/>
              </a:ln>
            </p:spPr>
            <p:txBody>
              <a:bodyPr rot="10800000"/>
              <a:lstStyle/>
              <a:p>
                <a:endParaRPr lang="es-ES_tradnl"/>
              </a:p>
            </p:txBody>
          </p:sp>
        </p:grpSp>
      </p:grpSp>
      <p:graphicFrame>
        <p:nvGraphicFramePr>
          <p:cNvPr id="311297" name="Object 1"/>
          <p:cNvGraphicFramePr>
            <a:graphicFrameLocks noChangeAspect="1"/>
          </p:cNvGraphicFramePr>
          <p:nvPr/>
        </p:nvGraphicFramePr>
        <p:xfrm>
          <a:off x="2153904" y="5536198"/>
          <a:ext cx="1943100" cy="598488"/>
        </p:xfrm>
        <a:graphic>
          <a:graphicData uri="http://schemas.openxmlformats.org/presentationml/2006/ole">
            <p:oleObj spid="_x0000_s311297" name="Equation" r:id="rId3" imgW="495000" imgH="1522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par>
                                <p:cTn id="16" presetID="1" presetClass="entr" presetSubtype="0" fill="hold" grpId="0" nodeType="withEffect">
                                  <p:stCondLst>
                                    <p:cond delay="1000"/>
                                  </p:stCondLst>
                                  <p:childTnLst>
                                    <p:set>
                                      <p:cBhvr>
                                        <p:cTn id="17" dur="1" fill="hold">
                                          <p:stCondLst>
                                            <p:cond delay="0"/>
                                          </p:stCondLst>
                                        </p:cTn>
                                        <p:tgtEl>
                                          <p:spTgt spid="288780"/>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88779"/>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88778"/>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2000"/>
                                        <p:tgtEl>
                                          <p:spTgt spid="3"/>
                                        </p:tgtEl>
                                      </p:cBhvr>
                                    </p:animEffect>
                                  </p:childTnLst>
                                </p:cTn>
                              </p:par>
                            </p:childTnLst>
                          </p:cTn>
                        </p:par>
                        <p:par>
                          <p:cTn id="32" fill="hold">
                            <p:stCondLst>
                              <p:cond delay="6000"/>
                            </p:stCondLst>
                            <p:childTnLst>
                              <p:par>
                                <p:cTn id="33" presetID="1" presetClass="entr" presetSubtype="0" fill="hold" grpId="0" nodeType="afterEffect">
                                  <p:stCondLst>
                                    <p:cond delay="0"/>
                                  </p:stCondLst>
                                  <p:childTnLst>
                                    <p:set>
                                      <p:cBhvr>
                                        <p:cTn id="34" dur="1" fill="hold">
                                          <p:stCondLst>
                                            <p:cond delay="0"/>
                                          </p:stCondLst>
                                        </p:cTn>
                                        <p:tgtEl>
                                          <p:spTgt spid="288777"/>
                                        </p:tgtEl>
                                        <p:attrNameLst>
                                          <p:attrName>style.visibility</p:attrName>
                                        </p:attrNameLst>
                                      </p:cBhvr>
                                      <p:to>
                                        <p:strVal val="visible"/>
                                      </p:to>
                                    </p:set>
                                  </p:childTnLst>
                                </p:cTn>
                              </p:par>
                            </p:childTnLst>
                          </p:cTn>
                        </p:par>
                        <p:par>
                          <p:cTn id="35" fill="hold">
                            <p:stCondLst>
                              <p:cond delay="6000"/>
                            </p:stCondLst>
                            <p:childTnLst>
                              <p:par>
                                <p:cTn id="36" presetID="2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2000"/>
                                        <p:tgtEl>
                                          <p:spTgt spid="2"/>
                                        </p:tgtEl>
                                      </p:cBhvr>
                                    </p:animEffect>
                                  </p:childTnLst>
                                </p:cTn>
                              </p:par>
                            </p:childTnLst>
                          </p:cTn>
                        </p:par>
                        <p:par>
                          <p:cTn id="39" fill="hold">
                            <p:stCondLst>
                              <p:cond delay="8000"/>
                            </p:stCondLst>
                            <p:childTnLst>
                              <p:par>
                                <p:cTn id="40" presetID="1"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878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878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878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8878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11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nimBg="1"/>
      <p:bldP spid="288777" grpId="0"/>
      <p:bldP spid="288778" grpId="0"/>
      <p:bldP spid="288779" grpId="0"/>
      <p:bldP spid="288780" grpId="0"/>
      <p:bldP spid="288781" grpId="0" animBg="1"/>
      <p:bldP spid="288782" grpId="0" animBg="1"/>
      <p:bldP spid="288783" grpId="0"/>
      <p:bldP spid="288784" grpId="0"/>
      <p:bldP spid="2887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0609" name="Line 33"/>
          <p:cNvSpPr>
            <a:spLocks noChangeShapeType="1"/>
          </p:cNvSpPr>
          <p:nvPr/>
        </p:nvSpPr>
        <p:spPr bwMode="auto">
          <a:xfrm>
            <a:off x="1854073" y="2226882"/>
            <a:ext cx="5229225" cy="0"/>
          </a:xfrm>
          <a:prstGeom prst="line">
            <a:avLst/>
          </a:prstGeom>
          <a:noFill/>
          <a:ln w="6350">
            <a:solidFill>
              <a:schemeClr val="bg1"/>
            </a:solidFill>
            <a:prstDash val="dash"/>
            <a:round/>
            <a:headEnd/>
            <a:tailEnd/>
          </a:ln>
        </p:spPr>
        <p:txBody>
          <a:bodyPr/>
          <a:lstStyle/>
          <a:p>
            <a:endParaRPr lang="es-ES_tradnl">
              <a:solidFill>
                <a:srgbClr val="000000"/>
              </a:solidFill>
            </a:endParaRPr>
          </a:p>
        </p:txBody>
      </p:sp>
      <p:grpSp>
        <p:nvGrpSpPr>
          <p:cNvPr id="2" name="Group 3"/>
          <p:cNvGrpSpPr>
            <a:grpSpLocks/>
          </p:cNvGrpSpPr>
          <p:nvPr/>
        </p:nvGrpSpPr>
        <p:grpSpPr bwMode="auto">
          <a:xfrm>
            <a:off x="3222498" y="3342894"/>
            <a:ext cx="2281238" cy="854075"/>
            <a:chOff x="2076" y="2436"/>
            <a:chExt cx="1437" cy="538"/>
          </a:xfrm>
        </p:grpSpPr>
        <p:sp>
          <p:nvSpPr>
            <p:cNvPr id="35890" name="Line 4"/>
            <p:cNvSpPr>
              <a:spLocks noChangeShapeType="1"/>
            </p:cNvSpPr>
            <p:nvPr/>
          </p:nvSpPr>
          <p:spPr bwMode="auto">
            <a:xfrm flipH="1">
              <a:off x="2076" y="2436"/>
              <a:ext cx="1437" cy="538"/>
            </a:xfrm>
            <a:prstGeom prst="line">
              <a:avLst/>
            </a:prstGeom>
            <a:noFill/>
            <a:ln w="38100">
              <a:solidFill>
                <a:srgbClr val="FFFF00"/>
              </a:solidFill>
              <a:round/>
              <a:headEnd/>
              <a:tailEnd/>
            </a:ln>
          </p:spPr>
          <p:txBody>
            <a:bodyPr/>
            <a:lstStyle/>
            <a:p>
              <a:endParaRPr lang="es-ES_tradnl">
                <a:solidFill>
                  <a:srgbClr val="000000"/>
                </a:solidFill>
              </a:endParaRPr>
            </a:p>
          </p:txBody>
        </p:sp>
        <p:sp>
          <p:nvSpPr>
            <p:cNvPr id="35891" name="AutoShape 5"/>
            <p:cNvSpPr>
              <a:spLocks noChangeArrowheads="1"/>
            </p:cNvSpPr>
            <p:nvPr/>
          </p:nvSpPr>
          <p:spPr bwMode="auto">
            <a:xfrm rot="15016870" flipH="1">
              <a:off x="2723" y="2667"/>
              <a:ext cx="109" cy="86"/>
            </a:xfrm>
            <a:prstGeom prst="triangle">
              <a:avLst>
                <a:gd name="adj" fmla="val 54162"/>
              </a:avLst>
            </a:prstGeom>
            <a:solidFill>
              <a:srgbClr val="FFFF00"/>
            </a:solidFill>
            <a:ln w="9525">
              <a:solidFill>
                <a:srgbClr val="FFFF00"/>
              </a:solidFill>
              <a:miter lim="800000"/>
              <a:headEnd/>
              <a:tailEnd/>
            </a:ln>
          </p:spPr>
          <p:txBody>
            <a:bodyPr wrap="none" anchor="ctr"/>
            <a:lstStyle/>
            <a:p>
              <a:endParaRPr lang="es-ES_tradnl">
                <a:solidFill>
                  <a:srgbClr val="000000"/>
                </a:solidFill>
              </a:endParaRPr>
            </a:p>
          </p:txBody>
        </p:sp>
      </p:grpSp>
      <p:sp>
        <p:nvSpPr>
          <p:cNvPr id="280585" name="Text Box 9"/>
          <p:cNvSpPr txBox="1">
            <a:spLocks noChangeArrowheads="1"/>
          </p:cNvSpPr>
          <p:nvPr/>
        </p:nvSpPr>
        <p:spPr bwMode="auto">
          <a:xfrm>
            <a:off x="0" y="0"/>
            <a:ext cx="9144000" cy="784830"/>
          </a:xfrm>
          <a:prstGeom prst="rect">
            <a:avLst/>
          </a:prstGeom>
          <a:solidFill>
            <a:srgbClr val="26269E"/>
          </a:solidFill>
          <a:ln w="9525">
            <a:noFill/>
            <a:miter lim="800000"/>
            <a:headEnd/>
            <a:tailEnd/>
          </a:ln>
        </p:spPr>
        <p:txBody>
          <a:bodyPr>
            <a:spAutoFit/>
          </a:bodyPr>
          <a:lstStyle/>
          <a:p>
            <a:pPr algn="ctr">
              <a:spcBef>
                <a:spcPct val="50000"/>
              </a:spcBef>
            </a:pPr>
            <a:r>
              <a:rPr lang="es-ES" sz="2400" b="1" dirty="0">
                <a:solidFill>
                  <a:schemeClr val="bg1"/>
                </a:solidFill>
                <a:latin typeface="Calibri" pitchFamily="34" charset="0"/>
                <a:cs typeface="Calibri" pitchFamily="34" charset="0"/>
              </a:rPr>
              <a:t>Rayos incidentes paralelos no sufren la misma </a:t>
            </a:r>
            <a:r>
              <a:rPr lang="es-ES" sz="2400" b="1" dirty="0" smtClean="0">
                <a:solidFill>
                  <a:schemeClr val="bg1"/>
                </a:solidFill>
                <a:latin typeface="Calibri" pitchFamily="34" charset="0"/>
                <a:cs typeface="Calibri" pitchFamily="34" charset="0"/>
              </a:rPr>
              <a:t>desviación</a:t>
            </a:r>
          </a:p>
          <a:p>
            <a:pPr algn="ctr">
              <a:spcBef>
                <a:spcPct val="50000"/>
              </a:spcBef>
            </a:pPr>
            <a:r>
              <a:rPr lang="es-ES" sz="1400" b="1" dirty="0" smtClean="0">
                <a:solidFill>
                  <a:srgbClr val="FFFF00"/>
                </a:solidFill>
                <a:latin typeface="Calibri" pitchFamily="34" charset="0"/>
                <a:cs typeface="Calibri" pitchFamily="34" charset="0"/>
              </a:rPr>
              <a:t>(El </a:t>
            </a:r>
            <a:r>
              <a:rPr lang="es-ES" sz="1400" b="1" dirty="0">
                <a:solidFill>
                  <a:srgbClr val="FFFF00"/>
                </a:solidFill>
                <a:latin typeface="Calibri" pitchFamily="34" charset="0"/>
                <a:cs typeface="Calibri" pitchFamily="34" charset="0"/>
              </a:rPr>
              <a:t>color de los rayos obedece únicamente a efectos de identificación)</a:t>
            </a:r>
          </a:p>
        </p:txBody>
      </p:sp>
      <p:sp>
        <p:nvSpPr>
          <p:cNvPr id="280586" name="Oval 10"/>
          <p:cNvSpPr>
            <a:spLocks noChangeArrowheads="1"/>
          </p:cNvSpPr>
          <p:nvPr/>
        </p:nvSpPr>
        <p:spPr bwMode="auto">
          <a:xfrm>
            <a:off x="4278186" y="1107694"/>
            <a:ext cx="2165350" cy="2246313"/>
          </a:xfrm>
          <a:prstGeom prst="ellipse">
            <a:avLst/>
          </a:prstGeom>
          <a:solidFill>
            <a:srgbClr val="66CCFF"/>
          </a:solidFill>
          <a:ln w="9525">
            <a:noFill/>
            <a:round/>
            <a:headEnd/>
            <a:tailEnd/>
          </a:ln>
        </p:spPr>
        <p:txBody>
          <a:bodyPr wrap="none" anchor="ctr"/>
          <a:lstStyle/>
          <a:p>
            <a:endParaRPr lang="es-ES_tradnl">
              <a:solidFill>
                <a:srgbClr val="000000"/>
              </a:solidFill>
            </a:endParaRPr>
          </a:p>
        </p:txBody>
      </p:sp>
      <p:sp>
        <p:nvSpPr>
          <p:cNvPr id="280587" name="AutoShape 11"/>
          <p:cNvSpPr>
            <a:spLocks noChangeArrowheads="1"/>
          </p:cNvSpPr>
          <p:nvPr/>
        </p:nvSpPr>
        <p:spPr bwMode="auto">
          <a:xfrm rot="16200000" flipH="1">
            <a:off x="3694780" y="2153063"/>
            <a:ext cx="173037" cy="136525"/>
          </a:xfrm>
          <a:prstGeom prst="triangle">
            <a:avLst>
              <a:gd name="adj" fmla="val 54162"/>
            </a:avLst>
          </a:prstGeom>
          <a:solidFill>
            <a:srgbClr val="009900"/>
          </a:solidFill>
          <a:ln w="9525">
            <a:solidFill>
              <a:srgbClr val="009900"/>
            </a:solidFill>
            <a:miter lim="800000"/>
            <a:headEnd/>
            <a:tailEnd/>
          </a:ln>
        </p:spPr>
        <p:txBody>
          <a:bodyPr wrap="none" anchor="ctr"/>
          <a:lstStyle/>
          <a:p>
            <a:endParaRPr lang="es-ES_tradnl">
              <a:solidFill>
                <a:srgbClr val="000000"/>
              </a:solidFill>
            </a:endParaRPr>
          </a:p>
        </p:txBody>
      </p:sp>
      <p:grpSp>
        <p:nvGrpSpPr>
          <p:cNvPr id="3" name="58 Grupo"/>
          <p:cNvGrpSpPr/>
          <p:nvPr/>
        </p:nvGrpSpPr>
        <p:grpSpPr>
          <a:xfrm>
            <a:off x="2752598" y="1295019"/>
            <a:ext cx="3638550" cy="2905125"/>
            <a:chOff x="2752598" y="1295019"/>
            <a:chExt cx="3638550" cy="2905125"/>
          </a:xfrm>
        </p:grpSpPr>
        <p:sp>
          <p:nvSpPr>
            <p:cNvPr id="35888" name="Line 7"/>
            <p:cNvSpPr>
              <a:spLocks noChangeShapeType="1"/>
            </p:cNvSpPr>
            <p:nvPr/>
          </p:nvSpPr>
          <p:spPr bwMode="auto">
            <a:xfrm flipH="1">
              <a:off x="3233611" y="3346069"/>
              <a:ext cx="2281237" cy="854075"/>
            </a:xfrm>
            <a:prstGeom prst="line">
              <a:avLst/>
            </a:prstGeom>
            <a:noFill/>
            <a:ln w="28575">
              <a:solidFill>
                <a:srgbClr val="FFFF00"/>
              </a:solidFill>
              <a:round/>
              <a:headEnd/>
              <a:tailEnd/>
            </a:ln>
          </p:spPr>
          <p:txBody>
            <a:bodyPr/>
            <a:lstStyle/>
            <a:p>
              <a:endParaRPr lang="es-ES_tradnl">
                <a:solidFill>
                  <a:srgbClr val="000000"/>
                </a:solidFill>
              </a:endParaRPr>
            </a:p>
          </p:txBody>
        </p:sp>
        <p:sp>
          <p:nvSpPr>
            <p:cNvPr id="35884" name="Line 16"/>
            <p:cNvSpPr>
              <a:spLocks noChangeShapeType="1"/>
            </p:cNvSpPr>
            <p:nvPr/>
          </p:nvSpPr>
          <p:spPr bwMode="auto">
            <a:xfrm>
              <a:off x="2752598" y="1295019"/>
              <a:ext cx="2020888" cy="0"/>
            </a:xfrm>
            <a:prstGeom prst="line">
              <a:avLst/>
            </a:prstGeom>
            <a:noFill/>
            <a:ln w="28575">
              <a:solidFill>
                <a:srgbClr val="FFFF00"/>
              </a:solidFill>
              <a:round/>
              <a:headEnd/>
              <a:tailEnd/>
            </a:ln>
          </p:spPr>
          <p:txBody>
            <a:bodyPr/>
            <a:lstStyle/>
            <a:p>
              <a:endParaRPr lang="es-ES_tradnl">
                <a:solidFill>
                  <a:srgbClr val="000000"/>
                </a:solidFill>
              </a:endParaRPr>
            </a:p>
          </p:txBody>
        </p:sp>
        <p:sp>
          <p:nvSpPr>
            <p:cNvPr id="35880" name="Line 22"/>
            <p:cNvSpPr>
              <a:spLocks noChangeShapeType="1"/>
            </p:cNvSpPr>
            <p:nvPr/>
          </p:nvSpPr>
          <p:spPr bwMode="auto">
            <a:xfrm>
              <a:off x="4773486" y="1295019"/>
              <a:ext cx="1617662" cy="563563"/>
            </a:xfrm>
            <a:prstGeom prst="line">
              <a:avLst/>
            </a:prstGeom>
            <a:noFill/>
            <a:ln w="28575">
              <a:solidFill>
                <a:srgbClr val="FFFF00"/>
              </a:solidFill>
              <a:round/>
              <a:headEnd/>
              <a:tailEnd/>
            </a:ln>
          </p:spPr>
          <p:txBody>
            <a:bodyPr/>
            <a:lstStyle/>
            <a:p>
              <a:endParaRPr lang="es-ES_tradnl">
                <a:solidFill>
                  <a:srgbClr val="000000"/>
                </a:solidFill>
              </a:endParaRPr>
            </a:p>
          </p:txBody>
        </p:sp>
        <p:sp>
          <p:nvSpPr>
            <p:cNvPr id="35876" name="Line 28"/>
            <p:cNvSpPr>
              <a:spLocks noChangeShapeType="1"/>
            </p:cNvSpPr>
            <p:nvPr/>
          </p:nvSpPr>
          <p:spPr bwMode="auto">
            <a:xfrm flipH="1">
              <a:off x="5516436" y="1858582"/>
              <a:ext cx="862012" cy="1484312"/>
            </a:xfrm>
            <a:prstGeom prst="line">
              <a:avLst/>
            </a:prstGeom>
            <a:noFill/>
            <a:ln w="28575">
              <a:solidFill>
                <a:srgbClr val="FFFF00"/>
              </a:solidFill>
              <a:round/>
              <a:headEnd/>
              <a:tailEnd/>
            </a:ln>
          </p:spPr>
          <p:txBody>
            <a:bodyPr/>
            <a:lstStyle/>
            <a:p>
              <a:endParaRPr lang="es-ES_tradnl">
                <a:solidFill>
                  <a:srgbClr val="000000"/>
                </a:solidFill>
              </a:endParaRPr>
            </a:p>
          </p:txBody>
        </p:sp>
      </p:grpSp>
      <p:grpSp>
        <p:nvGrpSpPr>
          <p:cNvPr id="4" name="63 Grupo"/>
          <p:cNvGrpSpPr/>
          <p:nvPr/>
        </p:nvGrpSpPr>
        <p:grpSpPr>
          <a:xfrm>
            <a:off x="3510629" y="1200563"/>
            <a:ext cx="2332038" cy="2667001"/>
            <a:chOff x="3510629" y="1200563"/>
            <a:chExt cx="2332038" cy="2667001"/>
          </a:xfrm>
        </p:grpSpPr>
        <p:sp>
          <p:nvSpPr>
            <p:cNvPr id="35889" name="AutoShape 8"/>
            <p:cNvSpPr>
              <a:spLocks noChangeArrowheads="1"/>
            </p:cNvSpPr>
            <p:nvPr/>
          </p:nvSpPr>
          <p:spPr bwMode="auto">
            <a:xfrm rot="15016870" flipH="1">
              <a:off x="4260723" y="3712782"/>
              <a:ext cx="173038" cy="136525"/>
            </a:xfrm>
            <a:prstGeom prst="triangle">
              <a:avLst>
                <a:gd name="adj" fmla="val 54162"/>
              </a:avLst>
            </a:prstGeom>
            <a:solidFill>
              <a:srgbClr val="FFFF00"/>
            </a:solidFill>
            <a:ln w="9525">
              <a:solidFill>
                <a:srgbClr val="FFFF00"/>
              </a:solidFill>
              <a:miter lim="800000"/>
              <a:headEnd/>
              <a:tailEnd/>
            </a:ln>
          </p:spPr>
          <p:txBody>
            <a:bodyPr wrap="none" anchor="ctr"/>
            <a:lstStyle/>
            <a:p>
              <a:endParaRPr lang="es-ES_tradnl">
                <a:solidFill>
                  <a:srgbClr val="000000"/>
                </a:solidFill>
              </a:endParaRPr>
            </a:p>
          </p:txBody>
        </p:sp>
        <p:sp>
          <p:nvSpPr>
            <p:cNvPr id="35885" name="AutoShape 17"/>
            <p:cNvSpPr>
              <a:spLocks noChangeArrowheads="1"/>
            </p:cNvSpPr>
            <p:nvPr/>
          </p:nvSpPr>
          <p:spPr bwMode="auto">
            <a:xfrm rot="5400000">
              <a:off x="3492373" y="1218819"/>
              <a:ext cx="173038" cy="136525"/>
            </a:xfrm>
            <a:prstGeom prst="triangle">
              <a:avLst>
                <a:gd name="adj" fmla="val 54162"/>
              </a:avLst>
            </a:prstGeom>
            <a:solidFill>
              <a:srgbClr val="FFFF00"/>
            </a:solidFill>
            <a:ln w="9525">
              <a:solidFill>
                <a:srgbClr val="FFFF00"/>
              </a:solidFill>
              <a:miter lim="800000"/>
              <a:headEnd/>
              <a:tailEnd/>
            </a:ln>
          </p:spPr>
          <p:txBody>
            <a:bodyPr wrap="none" anchor="ctr"/>
            <a:lstStyle/>
            <a:p>
              <a:endParaRPr lang="es-ES_tradnl">
                <a:solidFill>
                  <a:srgbClr val="000000"/>
                </a:solidFill>
              </a:endParaRPr>
            </a:p>
          </p:txBody>
        </p:sp>
        <p:sp>
          <p:nvSpPr>
            <p:cNvPr id="35881" name="AutoShape 23"/>
            <p:cNvSpPr>
              <a:spLocks noChangeArrowheads="1"/>
            </p:cNvSpPr>
            <p:nvPr/>
          </p:nvSpPr>
          <p:spPr bwMode="auto">
            <a:xfrm rot="6483918">
              <a:off x="5500561" y="1506157"/>
              <a:ext cx="171450" cy="136525"/>
            </a:xfrm>
            <a:prstGeom prst="triangle">
              <a:avLst>
                <a:gd name="adj" fmla="val 54162"/>
              </a:avLst>
            </a:prstGeom>
            <a:solidFill>
              <a:srgbClr val="FFFF00"/>
            </a:solidFill>
            <a:ln w="9525">
              <a:solidFill>
                <a:srgbClr val="FFFF00"/>
              </a:solidFill>
              <a:miter lim="800000"/>
              <a:headEnd/>
              <a:tailEnd/>
            </a:ln>
          </p:spPr>
          <p:txBody>
            <a:bodyPr wrap="none" anchor="ctr"/>
            <a:lstStyle/>
            <a:p>
              <a:endParaRPr lang="es-ES_tradnl">
                <a:solidFill>
                  <a:srgbClr val="000000"/>
                </a:solidFill>
              </a:endParaRPr>
            </a:p>
          </p:txBody>
        </p:sp>
        <p:sp>
          <p:nvSpPr>
            <p:cNvPr id="35877" name="AutoShape 29"/>
            <p:cNvSpPr>
              <a:spLocks noChangeArrowheads="1"/>
            </p:cNvSpPr>
            <p:nvPr/>
          </p:nvSpPr>
          <p:spPr bwMode="auto">
            <a:xfrm rot="5439663">
              <a:off x="5687886" y="2855532"/>
              <a:ext cx="173037" cy="136525"/>
            </a:xfrm>
            <a:prstGeom prst="triangle">
              <a:avLst>
                <a:gd name="adj" fmla="val 54162"/>
              </a:avLst>
            </a:prstGeom>
            <a:solidFill>
              <a:srgbClr val="FFFF00"/>
            </a:solidFill>
            <a:ln w="9525">
              <a:solidFill>
                <a:srgbClr val="FFFF00"/>
              </a:solidFill>
              <a:miter lim="800000"/>
              <a:headEnd/>
              <a:tailEnd/>
            </a:ln>
          </p:spPr>
          <p:txBody>
            <a:bodyPr wrap="none" anchor="ctr"/>
            <a:lstStyle/>
            <a:p>
              <a:endParaRPr lang="es-ES_tradnl">
                <a:solidFill>
                  <a:srgbClr val="000000"/>
                </a:solidFill>
              </a:endParaRPr>
            </a:p>
          </p:txBody>
        </p:sp>
      </p:grpSp>
      <p:grpSp>
        <p:nvGrpSpPr>
          <p:cNvPr id="5" name="59 Grupo"/>
          <p:cNvGrpSpPr/>
          <p:nvPr/>
        </p:nvGrpSpPr>
        <p:grpSpPr>
          <a:xfrm>
            <a:off x="2570036" y="1752601"/>
            <a:ext cx="3846513" cy="2465006"/>
            <a:chOff x="2570036" y="1752601"/>
            <a:chExt cx="3846513" cy="2465006"/>
          </a:xfrm>
        </p:grpSpPr>
        <p:sp>
          <p:nvSpPr>
            <p:cNvPr id="35886" name="Line 13"/>
            <p:cNvSpPr>
              <a:spLocks noChangeShapeType="1"/>
            </p:cNvSpPr>
            <p:nvPr/>
          </p:nvSpPr>
          <p:spPr bwMode="auto">
            <a:xfrm>
              <a:off x="2570036" y="1753807"/>
              <a:ext cx="1812925" cy="0"/>
            </a:xfrm>
            <a:prstGeom prst="line">
              <a:avLst/>
            </a:prstGeom>
            <a:noFill/>
            <a:ln w="28575">
              <a:solidFill>
                <a:srgbClr val="FF3300"/>
              </a:solidFill>
              <a:round/>
              <a:headEnd/>
              <a:tailEnd/>
            </a:ln>
          </p:spPr>
          <p:txBody>
            <a:bodyPr/>
            <a:lstStyle/>
            <a:p>
              <a:endParaRPr lang="es-ES_tradnl">
                <a:solidFill>
                  <a:srgbClr val="000000"/>
                </a:solidFill>
              </a:endParaRPr>
            </a:p>
          </p:txBody>
        </p:sp>
        <p:sp>
          <p:nvSpPr>
            <p:cNvPr id="35882" name="Line 19"/>
            <p:cNvSpPr>
              <a:spLocks noChangeShapeType="1"/>
            </p:cNvSpPr>
            <p:nvPr/>
          </p:nvSpPr>
          <p:spPr bwMode="auto">
            <a:xfrm>
              <a:off x="4376739" y="1752601"/>
              <a:ext cx="2039810" cy="210758"/>
            </a:xfrm>
            <a:prstGeom prst="line">
              <a:avLst/>
            </a:prstGeom>
            <a:noFill/>
            <a:ln w="28575">
              <a:solidFill>
                <a:srgbClr val="FF3300"/>
              </a:solidFill>
              <a:round/>
              <a:headEnd/>
              <a:tailEnd/>
            </a:ln>
          </p:spPr>
          <p:txBody>
            <a:bodyPr/>
            <a:lstStyle/>
            <a:p>
              <a:endParaRPr lang="es-ES_tradnl">
                <a:solidFill>
                  <a:srgbClr val="000000"/>
                </a:solidFill>
              </a:endParaRPr>
            </a:p>
          </p:txBody>
        </p:sp>
        <p:sp>
          <p:nvSpPr>
            <p:cNvPr id="35878" name="Line 25"/>
            <p:cNvSpPr>
              <a:spLocks noChangeShapeType="1"/>
            </p:cNvSpPr>
            <p:nvPr/>
          </p:nvSpPr>
          <p:spPr bwMode="auto">
            <a:xfrm flipH="1">
              <a:off x="4722686" y="1963357"/>
              <a:ext cx="1693862" cy="1182687"/>
            </a:xfrm>
            <a:prstGeom prst="line">
              <a:avLst/>
            </a:prstGeom>
            <a:noFill/>
            <a:ln w="28575">
              <a:solidFill>
                <a:srgbClr val="FF3300"/>
              </a:solidFill>
              <a:round/>
              <a:headEnd/>
              <a:tailEnd/>
            </a:ln>
          </p:spPr>
          <p:txBody>
            <a:bodyPr/>
            <a:lstStyle/>
            <a:p>
              <a:endParaRPr lang="es-ES_tradnl">
                <a:solidFill>
                  <a:srgbClr val="000000"/>
                </a:solidFill>
              </a:endParaRPr>
            </a:p>
          </p:txBody>
        </p:sp>
        <p:sp>
          <p:nvSpPr>
            <p:cNvPr id="35874" name="Line 31"/>
            <p:cNvSpPr>
              <a:spLocks noChangeShapeType="1"/>
            </p:cNvSpPr>
            <p:nvPr/>
          </p:nvSpPr>
          <p:spPr bwMode="auto">
            <a:xfrm flipH="1">
              <a:off x="2643061" y="3146044"/>
              <a:ext cx="2079625" cy="1071563"/>
            </a:xfrm>
            <a:prstGeom prst="line">
              <a:avLst/>
            </a:prstGeom>
            <a:noFill/>
            <a:ln w="28575">
              <a:solidFill>
                <a:srgbClr val="FF3300"/>
              </a:solidFill>
              <a:round/>
              <a:headEnd/>
              <a:tailEnd/>
            </a:ln>
          </p:spPr>
          <p:txBody>
            <a:bodyPr/>
            <a:lstStyle/>
            <a:p>
              <a:endParaRPr lang="es-ES_tradnl">
                <a:solidFill>
                  <a:srgbClr val="000000"/>
                </a:solidFill>
              </a:endParaRPr>
            </a:p>
          </p:txBody>
        </p:sp>
      </p:grpSp>
      <p:grpSp>
        <p:nvGrpSpPr>
          <p:cNvPr id="6" name="52 Grupo"/>
          <p:cNvGrpSpPr/>
          <p:nvPr/>
        </p:nvGrpSpPr>
        <p:grpSpPr>
          <a:xfrm>
            <a:off x="3309811" y="1664907"/>
            <a:ext cx="2078831" cy="1935957"/>
            <a:chOff x="3309811" y="1664907"/>
            <a:chExt cx="2078831" cy="1935957"/>
          </a:xfrm>
        </p:grpSpPr>
        <p:sp>
          <p:nvSpPr>
            <p:cNvPr id="35887" name="AutoShape 14"/>
            <p:cNvSpPr>
              <a:spLocks noChangeArrowheads="1"/>
            </p:cNvSpPr>
            <p:nvPr/>
          </p:nvSpPr>
          <p:spPr bwMode="auto">
            <a:xfrm rot="5400000">
              <a:off x="3292349" y="1682369"/>
              <a:ext cx="173037" cy="138113"/>
            </a:xfrm>
            <a:prstGeom prst="triangle">
              <a:avLst>
                <a:gd name="adj" fmla="val 54162"/>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35883" name="AutoShape 20"/>
            <p:cNvSpPr>
              <a:spLocks noChangeArrowheads="1"/>
            </p:cNvSpPr>
            <p:nvPr/>
          </p:nvSpPr>
          <p:spPr bwMode="auto">
            <a:xfrm rot="5842909">
              <a:off x="5179886" y="1764920"/>
              <a:ext cx="171450" cy="136525"/>
            </a:xfrm>
            <a:prstGeom prst="triangle">
              <a:avLst>
                <a:gd name="adj" fmla="val 54162"/>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35879" name="AutoShape 26"/>
            <p:cNvSpPr>
              <a:spLocks noChangeArrowheads="1"/>
            </p:cNvSpPr>
            <p:nvPr/>
          </p:nvSpPr>
          <p:spPr bwMode="auto">
            <a:xfrm rot="14295834" flipH="1">
              <a:off x="5233861" y="2657094"/>
              <a:ext cx="173037" cy="136525"/>
            </a:xfrm>
            <a:prstGeom prst="triangle">
              <a:avLst>
                <a:gd name="adj" fmla="val 54162"/>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35875" name="AutoShape 32"/>
            <p:cNvSpPr>
              <a:spLocks noChangeArrowheads="1"/>
            </p:cNvSpPr>
            <p:nvPr/>
          </p:nvSpPr>
          <p:spPr bwMode="auto">
            <a:xfrm rot="14830996" flipH="1">
              <a:off x="3916236" y="3446082"/>
              <a:ext cx="173038" cy="136525"/>
            </a:xfrm>
            <a:prstGeom prst="triangle">
              <a:avLst>
                <a:gd name="adj" fmla="val 54162"/>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grpSp>
      <p:grpSp>
        <p:nvGrpSpPr>
          <p:cNvPr id="7" name="51 Grupo"/>
          <p:cNvGrpSpPr/>
          <p:nvPr/>
        </p:nvGrpSpPr>
        <p:grpSpPr>
          <a:xfrm>
            <a:off x="5225986" y="4532945"/>
            <a:ext cx="1355725" cy="1086231"/>
            <a:chOff x="5276850" y="5067297"/>
            <a:chExt cx="1355725" cy="1086231"/>
          </a:xfrm>
        </p:grpSpPr>
        <p:sp>
          <p:nvSpPr>
            <p:cNvPr id="35870" name="Arc 38"/>
            <p:cNvSpPr>
              <a:spLocks/>
            </p:cNvSpPr>
            <p:nvPr/>
          </p:nvSpPr>
          <p:spPr bwMode="auto">
            <a:xfrm rot="7157482">
              <a:off x="5276850" y="5067297"/>
              <a:ext cx="819150" cy="8191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748" y="-1"/>
                  </a:moveTo>
                  <a:cubicBezTo>
                    <a:pt x="12379" y="402"/>
                    <a:pt x="21600" y="9948"/>
                    <a:pt x="21600" y="21587"/>
                  </a:cubicBezTo>
                </a:path>
                <a:path w="21600" h="21587" stroke="0" extrusionOk="0">
                  <a:moveTo>
                    <a:pt x="748" y="-1"/>
                  </a:moveTo>
                  <a:cubicBezTo>
                    <a:pt x="12379" y="402"/>
                    <a:pt x="21600" y="9948"/>
                    <a:pt x="21600" y="21587"/>
                  </a:cubicBezTo>
                  <a:lnTo>
                    <a:pt x="0" y="21587"/>
                  </a:lnTo>
                  <a:close/>
                </a:path>
              </a:pathLst>
            </a:custGeom>
            <a:noFill/>
            <a:ln w="9525">
              <a:solidFill>
                <a:srgbClr val="FF0000"/>
              </a:solidFill>
              <a:round/>
              <a:headEnd/>
              <a:tailEnd type="stealth" w="lg" len="lg"/>
            </a:ln>
          </p:spPr>
          <p:txBody>
            <a:bodyPr wrap="none" anchor="ctr"/>
            <a:lstStyle/>
            <a:p>
              <a:endParaRPr lang="es-ES_tradnl">
                <a:solidFill>
                  <a:srgbClr val="000000"/>
                </a:solidFill>
              </a:endParaRPr>
            </a:p>
          </p:txBody>
        </p:sp>
        <p:sp>
          <p:nvSpPr>
            <p:cNvPr id="35871" name="Text Box 39"/>
            <p:cNvSpPr txBox="1">
              <a:spLocks noChangeArrowheads="1"/>
            </p:cNvSpPr>
            <p:nvPr/>
          </p:nvSpPr>
          <p:spPr bwMode="auto">
            <a:xfrm>
              <a:off x="5638800" y="5629653"/>
              <a:ext cx="993775" cy="523875"/>
            </a:xfrm>
            <a:prstGeom prst="rect">
              <a:avLst/>
            </a:prstGeom>
            <a:noFill/>
            <a:ln w="9525">
              <a:noFill/>
              <a:miter lim="800000"/>
              <a:headEnd/>
              <a:tailEnd/>
            </a:ln>
          </p:spPr>
          <p:txBody>
            <a:bodyPr wrap="square">
              <a:spAutoFit/>
            </a:bodyPr>
            <a:lstStyle/>
            <a:p>
              <a:pPr>
                <a:spcBef>
                  <a:spcPct val="50000"/>
                </a:spcBef>
              </a:pPr>
              <a:r>
                <a:rPr lang="es-ES_tradnl" sz="2800" b="1" dirty="0" smtClean="0">
                  <a:solidFill>
                    <a:srgbClr val="FF0000"/>
                  </a:solidFill>
                  <a:latin typeface="Times New Roman" pitchFamily="18" charset="0"/>
                  <a:cs typeface="Times New Roman" pitchFamily="18" charset="0"/>
                  <a:sym typeface="WP Greek Century" pitchFamily="2" charset="2"/>
                </a:rPr>
                <a:t></a:t>
              </a:r>
              <a:r>
                <a:rPr lang="es-ES_tradnl" sz="2800" b="1" baseline="-25000" dirty="0" smtClean="0">
                  <a:solidFill>
                    <a:srgbClr val="FF0000"/>
                  </a:solidFill>
                  <a:latin typeface="Times New Roman" pitchFamily="18" charset="0"/>
                  <a:cs typeface="Times New Roman" pitchFamily="18" charset="0"/>
                  <a:sym typeface="WP Greek Century" pitchFamily="2" charset="2"/>
                </a:rPr>
                <a:t>rojo</a:t>
              </a:r>
              <a:endParaRPr lang="es-ES_tradnl" sz="2800" b="1" baseline="-25000" dirty="0">
                <a:solidFill>
                  <a:srgbClr val="FF0000"/>
                </a:solidFill>
                <a:latin typeface="Times New Roman" pitchFamily="18" charset="0"/>
                <a:cs typeface="Times New Roman" pitchFamily="18" charset="0"/>
              </a:endParaRPr>
            </a:p>
          </p:txBody>
        </p:sp>
      </p:grpSp>
      <p:grpSp>
        <p:nvGrpSpPr>
          <p:cNvPr id="8" name="Group 45"/>
          <p:cNvGrpSpPr>
            <a:grpSpLocks/>
          </p:cNvGrpSpPr>
          <p:nvPr/>
        </p:nvGrpSpPr>
        <p:grpSpPr bwMode="auto">
          <a:xfrm>
            <a:off x="2631949" y="3142869"/>
            <a:ext cx="2111375" cy="1087438"/>
            <a:chOff x="1689" y="2310"/>
            <a:chExt cx="1330" cy="685"/>
          </a:xfrm>
        </p:grpSpPr>
        <p:sp>
          <p:nvSpPr>
            <p:cNvPr id="35865" name="Line 46"/>
            <p:cNvSpPr>
              <a:spLocks noChangeShapeType="1"/>
            </p:cNvSpPr>
            <p:nvPr/>
          </p:nvSpPr>
          <p:spPr bwMode="auto">
            <a:xfrm flipH="1">
              <a:off x="1689" y="2310"/>
              <a:ext cx="1330" cy="685"/>
            </a:xfrm>
            <a:prstGeom prst="line">
              <a:avLst/>
            </a:prstGeom>
            <a:noFill/>
            <a:ln w="38100">
              <a:solidFill>
                <a:srgbClr val="FF3300"/>
              </a:solidFill>
              <a:round/>
              <a:headEnd/>
              <a:tailEnd/>
            </a:ln>
          </p:spPr>
          <p:txBody>
            <a:bodyPr/>
            <a:lstStyle/>
            <a:p>
              <a:endParaRPr lang="es-ES_tradnl">
                <a:solidFill>
                  <a:srgbClr val="000000"/>
                </a:solidFill>
              </a:endParaRPr>
            </a:p>
          </p:txBody>
        </p:sp>
        <p:sp>
          <p:nvSpPr>
            <p:cNvPr id="35866" name="AutoShape 47"/>
            <p:cNvSpPr>
              <a:spLocks noChangeArrowheads="1"/>
            </p:cNvSpPr>
            <p:nvPr/>
          </p:nvSpPr>
          <p:spPr bwMode="auto">
            <a:xfrm rot="14830996" flipH="1">
              <a:off x="2511" y="2499"/>
              <a:ext cx="109" cy="86"/>
            </a:xfrm>
            <a:prstGeom prst="triangle">
              <a:avLst>
                <a:gd name="adj" fmla="val 54162"/>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grpSp>
      <p:grpSp>
        <p:nvGrpSpPr>
          <p:cNvPr id="9" name="52 Grupo"/>
          <p:cNvGrpSpPr/>
          <p:nvPr/>
        </p:nvGrpSpPr>
        <p:grpSpPr>
          <a:xfrm>
            <a:off x="5232558" y="4476080"/>
            <a:ext cx="1745742" cy="1085576"/>
            <a:chOff x="5276850" y="5067297"/>
            <a:chExt cx="1745742" cy="1085576"/>
          </a:xfrm>
        </p:grpSpPr>
        <p:sp>
          <p:nvSpPr>
            <p:cNvPr id="54" name="Arc 38"/>
            <p:cNvSpPr>
              <a:spLocks/>
            </p:cNvSpPr>
            <p:nvPr/>
          </p:nvSpPr>
          <p:spPr bwMode="auto">
            <a:xfrm rot="7439462">
              <a:off x="5276850" y="5067297"/>
              <a:ext cx="819150" cy="8191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748" y="-1"/>
                  </a:moveTo>
                  <a:cubicBezTo>
                    <a:pt x="12379" y="402"/>
                    <a:pt x="21600" y="9948"/>
                    <a:pt x="21600" y="21587"/>
                  </a:cubicBezTo>
                </a:path>
                <a:path w="21600" h="21587" stroke="0" extrusionOk="0">
                  <a:moveTo>
                    <a:pt x="748" y="-1"/>
                  </a:moveTo>
                  <a:cubicBezTo>
                    <a:pt x="12379" y="402"/>
                    <a:pt x="21600" y="9948"/>
                    <a:pt x="21600" y="21587"/>
                  </a:cubicBezTo>
                  <a:lnTo>
                    <a:pt x="0" y="21587"/>
                  </a:lnTo>
                  <a:close/>
                </a:path>
              </a:pathLst>
            </a:custGeom>
            <a:noFill/>
            <a:ln w="9525">
              <a:solidFill>
                <a:srgbClr val="FFFF00"/>
              </a:solidFill>
              <a:round/>
              <a:headEnd/>
              <a:tailEnd type="stealth" w="lg" len="lg"/>
            </a:ln>
          </p:spPr>
          <p:txBody>
            <a:bodyPr wrap="none" anchor="ctr"/>
            <a:lstStyle/>
            <a:p>
              <a:endParaRPr lang="es-ES_tradnl">
                <a:solidFill>
                  <a:srgbClr val="000000"/>
                </a:solidFill>
              </a:endParaRPr>
            </a:p>
          </p:txBody>
        </p:sp>
        <p:sp>
          <p:nvSpPr>
            <p:cNvPr id="55" name="Text Box 39"/>
            <p:cNvSpPr txBox="1">
              <a:spLocks noChangeArrowheads="1"/>
            </p:cNvSpPr>
            <p:nvPr/>
          </p:nvSpPr>
          <p:spPr bwMode="auto">
            <a:xfrm>
              <a:off x="5638800" y="5629653"/>
              <a:ext cx="1383792" cy="523220"/>
            </a:xfrm>
            <a:prstGeom prst="rect">
              <a:avLst/>
            </a:prstGeom>
            <a:noFill/>
            <a:ln w="9525">
              <a:noFill/>
              <a:miter lim="800000"/>
              <a:headEnd/>
              <a:tailEnd/>
            </a:ln>
          </p:spPr>
          <p:txBody>
            <a:bodyPr wrap="square">
              <a:spAutoFit/>
            </a:bodyPr>
            <a:lstStyle/>
            <a:p>
              <a:pPr>
                <a:spcBef>
                  <a:spcPct val="50000"/>
                </a:spcBef>
              </a:pPr>
              <a:r>
                <a:rPr lang="es-ES_tradnl" sz="2800" b="1" dirty="0" smtClean="0">
                  <a:solidFill>
                    <a:srgbClr val="FFFF00"/>
                  </a:solidFill>
                  <a:latin typeface="Times New Roman" pitchFamily="18" charset="0"/>
                  <a:cs typeface="Times New Roman" pitchFamily="18" charset="0"/>
                  <a:sym typeface="WP Greek Century" pitchFamily="2" charset="2"/>
                </a:rPr>
                <a:t></a:t>
              </a:r>
              <a:r>
                <a:rPr lang="es-ES_tradnl" sz="2800" b="1" baseline="-25000" dirty="0" smtClean="0">
                  <a:solidFill>
                    <a:srgbClr val="FFFF00"/>
                  </a:solidFill>
                  <a:latin typeface="Times New Roman" pitchFamily="18" charset="0"/>
                  <a:cs typeface="Times New Roman" pitchFamily="18" charset="0"/>
                  <a:sym typeface="WP Greek Century" pitchFamily="2" charset="2"/>
                </a:rPr>
                <a:t>amarillo</a:t>
              </a:r>
              <a:endParaRPr lang="es-ES_tradnl" sz="2800" b="1" baseline="-25000" dirty="0">
                <a:solidFill>
                  <a:srgbClr val="FFFF00"/>
                </a:solidFill>
                <a:latin typeface="Times New Roman" pitchFamily="18" charset="0"/>
                <a:cs typeface="Times New Roman" pitchFamily="18" charset="0"/>
              </a:endParaRPr>
            </a:p>
          </p:txBody>
        </p:sp>
      </p:grpSp>
      <p:grpSp>
        <p:nvGrpSpPr>
          <p:cNvPr id="10" name="58 Grupo"/>
          <p:cNvGrpSpPr/>
          <p:nvPr/>
        </p:nvGrpSpPr>
        <p:grpSpPr>
          <a:xfrm>
            <a:off x="5203698" y="4433314"/>
            <a:ext cx="1489837" cy="1109959"/>
            <a:chOff x="4691634" y="4981954"/>
            <a:chExt cx="1489837" cy="1109959"/>
          </a:xfrm>
        </p:grpSpPr>
        <p:sp>
          <p:nvSpPr>
            <p:cNvPr id="57" name="Arc 38"/>
            <p:cNvSpPr>
              <a:spLocks/>
            </p:cNvSpPr>
            <p:nvPr/>
          </p:nvSpPr>
          <p:spPr bwMode="auto">
            <a:xfrm rot="8080609">
              <a:off x="4691634" y="4981954"/>
              <a:ext cx="819150" cy="8191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748" y="-1"/>
                  </a:moveTo>
                  <a:cubicBezTo>
                    <a:pt x="12379" y="402"/>
                    <a:pt x="21600" y="9948"/>
                    <a:pt x="21600" y="21587"/>
                  </a:cubicBezTo>
                </a:path>
                <a:path w="21600" h="21587" stroke="0" extrusionOk="0">
                  <a:moveTo>
                    <a:pt x="748" y="-1"/>
                  </a:moveTo>
                  <a:cubicBezTo>
                    <a:pt x="12379" y="402"/>
                    <a:pt x="21600" y="9948"/>
                    <a:pt x="21600" y="21587"/>
                  </a:cubicBezTo>
                  <a:lnTo>
                    <a:pt x="0" y="21587"/>
                  </a:lnTo>
                  <a:close/>
                </a:path>
              </a:pathLst>
            </a:custGeom>
            <a:noFill/>
            <a:ln w="9525">
              <a:solidFill>
                <a:srgbClr val="00B050"/>
              </a:solidFill>
              <a:round/>
              <a:headEnd/>
              <a:tailEnd type="stealth" w="lg" len="lg"/>
            </a:ln>
          </p:spPr>
          <p:txBody>
            <a:bodyPr wrap="none" anchor="ctr"/>
            <a:lstStyle/>
            <a:p>
              <a:endParaRPr lang="es-ES_tradnl">
                <a:solidFill>
                  <a:srgbClr val="000000"/>
                </a:solidFill>
              </a:endParaRPr>
            </a:p>
          </p:txBody>
        </p:sp>
        <p:sp>
          <p:nvSpPr>
            <p:cNvPr id="58" name="Text Box 39"/>
            <p:cNvSpPr txBox="1">
              <a:spLocks noChangeArrowheads="1"/>
            </p:cNvSpPr>
            <p:nvPr/>
          </p:nvSpPr>
          <p:spPr bwMode="auto">
            <a:xfrm>
              <a:off x="5187696" y="5568693"/>
              <a:ext cx="993775" cy="523220"/>
            </a:xfrm>
            <a:prstGeom prst="rect">
              <a:avLst/>
            </a:prstGeom>
            <a:noFill/>
            <a:ln w="9525">
              <a:noFill/>
              <a:miter lim="800000"/>
              <a:headEnd/>
              <a:tailEnd/>
            </a:ln>
          </p:spPr>
          <p:txBody>
            <a:bodyPr wrap="square">
              <a:spAutoFit/>
            </a:bodyPr>
            <a:lstStyle/>
            <a:p>
              <a:pPr>
                <a:spcBef>
                  <a:spcPct val="50000"/>
                </a:spcBef>
              </a:pPr>
              <a:r>
                <a:rPr lang="es-ES_tradnl" sz="2800" b="1" dirty="0" smtClean="0">
                  <a:solidFill>
                    <a:srgbClr val="00B050"/>
                  </a:solidFill>
                  <a:latin typeface="Times New Roman" pitchFamily="18" charset="0"/>
                  <a:cs typeface="Times New Roman" pitchFamily="18" charset="0"/>
                  <a:sym typeface="WP Greek Century" pitchFamily="2" charset="2"/>
                </a:rPr>
                <a:t></a:t>
              </a:r>
              <a:r>
                <a:rPr lang="es-ES_tradnl" sz="2800" b="1" baseline="-25000" dirty="0" smtClean="0">
                  <a:solidFill>
                    <a:srgbClr val="00B050"/>
                  </a:solidFill>
                  <a:latin typeface="Times New Roman" pitchFamily="18" charset="0"/>
                  <a:cs typeface="Times New Roman" pitchFamily="18" charset="0"/>
                  <a:sym typeface="WP Greek Century" pitchFamily="2" charset="2"/>
                </a:rPr>
                <a:t>verde</a:t>
              </a:r>
              <a:endParaRPr lang="es-ES_tradnl" sz="2800" b="1" baseline="-25000" dirty="0">
                <a:solidFill>
                  <a:srgbClr val="00B050"/>
                </a:solidFill>
                <a:latin typeface="Times New Roman" pitchFamily="18" charset="0"/>
                <a:cs typeface="Times New Roman" pitchFamily="18" charset="0"/>
              </a:endParaRPr>
            </a:p>
          </p:txBody>
        </p:sp>
      </p:grpSp>
      <p:graphicFrame>
        <p:nvGraphicFramePr>
          <p:cNvPr id="62" name="61 Objeto"/>
          <p:cNvGraphicFramePr>
            <a:graphicFrameLocks noChangeAspect="1"/>
          </p:cNvGraphicFramePr>
          <p:nvPr/>
        </p:nvGraphicFramePr>
        <p:xfrm>
          <a:off x="2698082" y="5928979"/>
          <a:ext cx="4008438" cy="727075"/>
        </p:xfrm>
        <a:graphic>
          <a:graphicData uri="http://schemas.openxmlformats.org/presentationml/2006/ole">
            <p:oleObj spid="_x0000_s162818" name="Equation" r:id="rId3" imgW="977760" imgH="177480" progId="Equation.DSMT4">
              <p:embed/>
            </p:oleObj>
          </a:graphicData>
        </a:graphic>
      </p:graphicFrame>
      <p:sp>
        <p:nvSpPr>
          <p:cNvPr id="35872" name="Line 35"/>
          <p:cNvSpPr>
            <a:spLocks noChangeShapeType="1"/>
          </p:cNvSpPr>
          <p:nvPr/>
        </p:nvSpPr>
        <p:spPr bwMode="auto">
          <a:xfrm>
            <a:off x="2504948" y="2227093"/>
            <a:ext cx="3924300" cy="0"/>
          </a:xfrm>
          <a:prstGeom prst="line">
            <a:avLst/>
          </a:prstGeom>
          <a:noFill/>
          <a:ln w="38100">
            <a:solidFill>
              <a:srgbClr val="009900"/>
            </a:solidFill>
            <a:round/>
            <a:headEnd/>
            <a:tailEnd/>
          </a:ln>
        </p:spPr>
        <p:txBody>
          <a:bodyPr/>
          <a:lstStyle/>
          <a:p>
            <a:endParaRPr lang="es-ES_tradnl">
              <a:solidFill>
                <a:srgbClr val="000000"/>
              </a:solidFill>
            </a:endParaRPr>
          </a:p>
        </p:txBody>
      </p:sp>
      <p:sp>
        <p:nvSpPr>
          <p:cNvPr id="35873" name="AutoShape 36"/>
          <p:cNvSpPr>
            <a:spLocks noChangeArrowheads="1"/>
          </p:cNvSpPr>
          <p:nvPr/>
        </p:nvSpPr>
        <p:spPr bwMode="auto">
          <a:xfrm rot="5400000">
            <a:off x="3082937" y="2152878"/>
            <a:ext cx="173037" cy="136894"/>
          </a:xfrm>
          <a:prstGeom prst="triangle">
            <a:avLst>
              <a:gd name="adj" fmla="val 54162"/>
            </a:avLst>
          </a:prstGeom>
          <a:solidFill>
            <a:srgbClr val="009900"/>
          </a:solidFill>
          <a:ln w="9525">
            <a:solidFill>
              <a:srgbClr val="009900"/>
            </a:solidFill>
            <a:miter lim="800000"/>
            <a:headEnd/>
            <a:tailEnd/>
          </a:ln>
        </p:spPr>
        <p:txBody>
          <a:bodyPr wrap="none" anchor="ctr"/>
          <a:lstStyle/>
          <a:p>
            <a:endParaRPr lang="es-ES_tradnl">
              <a:solidFill>
                <a:srgbClr val="000000"/>
              </a:solidFill>
            </a:endParaRPr>
          </a:p>
        </p:txBody>
      </p:sp>
      <p:cxnSp>
        <p:nvCxnSpPr>
          <p:cNvPr id="61" name="60 Conector recto"/>
          <p:cNvCxnSpPr/>
          <p:nvPr/>
        </p:nvCxnSpPr>
        <p:spPr bwMode="auto">
          <a:xfrm>
            <a:off x="2662618" y="4822698"/>
            <a:ext cx="4328160" cy="0"/>
          </a:xfrm>
          <a:prstGeom prst="line">
            <a:avLst/>
          </a:prstGeom>
          <a:solidFill>
            <a:schemeClr val="accent1"/>
          </a:solidFill>
          <a:ln w="9525" cap="flat" cmpd="sng" algn="ctr">
            <a:solidFill>
              <a:schemeClr val="bg1"/>
            </a:solidFill>
            <a:prstDash val="dash"/>
            <a:round/>
            <a:headEnd type="none" w="med" len="med"/>
            <a:tailEnd type="none" w="med" len="med"/>
          </a:ln>
          <a:effectLst/>
        </p:spPr>
      </p:cxnSp>
      <p:grpSp>
        <p:nvGrpSpPr>
          <p:cNvPr id="11" name="Group 48"/>
          <p:cNvGrpSpPr>
            <a:grpSpLocks/>
          </p:cNvGrpSpPr>
          <p:nvPr/>
        </p:nvGrpSpPr>
        <p:grpSpPr bwMode="auto">
          <a:xfrm>
            <a:off x="3217736" y="2128457"/>
            <a:ext cx="2424113" cy="187325"/>
            <a:chOff x="2076" y="3286"/>
            <a:chExt cx="1527" cy="118"/>
          </a:xfrm>
        </p:grpSpPr>
        <p:sp>
          <p:nvSpPr>
            <p:cNvPr id="35863" name="Line 49"/>
            <p:cNvSpPr>
              <a:spLocks noChangeShapeType="1"/>
            </p:cNvSpPr>
            <p:nvPr/>
          </p:nvSpPr>
          <p:spPr bwMode="auto">
            <a:xfrm>
              <a:off x="2076" y="3349"/>
              <a:ext cx="1527" cy="0"/>
            </a:xfrm>
            <a:prstGeom prst="line">
              <a:avLst/>
            </a:prstGeom>
            <a:noFill/>
            <a:ln w="38100">
              <a:solidFill>
                <a:srgbClr val="009900"/>
              </a:solidFill>
              <a:round/>
              <a:headEnd/>
              <a:tailEnd/>
            </a:ln>
          </p:spPr>
          <p:txBody>
            <a:bodyPr/>
            <a:lstStyle/>
            <a:p>
              <a:endParaRPr lang="es-ES_tradnl">
                <a:solidFill>
                  <a:srgbClr val="000000"/>
                </a:solidFill>
              </a:endParaRPr>
            </a:p>
          </p:txBody>
        </p:sp>
        <p:sp>
          <p:nvSpPr>
            <p:cNvPr id="35864" name="AutoShape 50"/>
            <p:cNvSpPr>
              <a:spLocks noChangeArrowheads="1"/>
            </p:cNvSpPr>
            <p:nvPr/>
          </p:nvSpPr>
          <p:spPr bwMode="auto">
            <a:xfrm rot="16200000" flipH="1">
              <a:off x="2413" y="3297"/>
              <a:ext cx="118" cy="96"/>
            </a:xfrm>
            <a:prstGeom prst="triangle">
              <a:avLst>
                <a:gd name="adj" fmla="val 54162"/>
              </a:avLst>
            </a:prstGeom>
            <a:solidFill>
              <a:srgbClr val="009900"/>
            </a:solidFill>
            <a:ln w="38100">
              <a:solidFill>
                <a:srgbClr val="009900"/>
              </a:solidFill>
              <a:miter lim="800000"/>
              <a:headEnd/>
              <a:tailEnd/>
            </a:ln>
          </p:spPr>
          <p:txBody>
            <a:bodyPr wrap="none" anchor="ctr"/>
            <a:lstStyle/>
            <a:p>
              <a:endParaRPr lang="es-ES_tradnl">
                <a:solidFill>
                  <a:srgbClr val="000000"/>
                </a:solidFill>
              </a:endParaRPr>
            </a:p>
          </p:txBody>
        </p:sp>
      </p:grpSp>
      <p:grpSp>
        <p:nvGrpSpPr>
          <p:cNvPr id="12" name="64 Grupo"/>
          <p:cNvGrpSpPr/>
          <p:nvPr/>
        </p:nvGrpSpPr>
        <p:grpSpPr>
          <a:xfrm>
            <a:off x="3870198" y="4236720"/>
            <a:ext cx="1928813" cy="728663"/>
            <a:chOff x="3870198" y="4200144"/>
            <a:chExt cx="1928813" cy="728663"/>
          </a:xfrm>
        </p:grpSpPr>
        <p:sp>
          <p:nvSpPr>
            <p:cNvPr id="280616" name="Text Box 40"/>
            <p:cNvSpPr txBox="1">
              <a:spLocks noChangeArrowheads="1"/>
            </p:cNvSpPr>
            <p:nvPr/>
          </p:nvSpPr>
          <p:spPr bwMode="auto">
            <a:xfrm>
              <a:off x="3870198" y="4200144"/>
              <a:ext cx="1809750" cy="457200"/>
            </a:xfrm>
            <a:prstGeom prst="rect">
              <a:avLst/>
            </a:prstGeom>
            <a:noFill/>
            <a:ln w="9525">
              <a:noFill/>
              <a:miter lim="800000"/>
              <a:headEnd/>
              <a:tailEnd/>
            </a:ln>
          </p:spPr>
          <p:txBody>
            <a:bodyPr>
              <a:spAutoFit/>
            </a:bodyPr>
            <a:lstStyle/>
            <a:p>
              <a:pPr>
                <a:spcBef>
                  <a:spcPct val="50000"/>
                </a:spcBef>
              </a:pPr>
              <a:r>
                <a:rPr lang="es-ES_tradnl" sz="2400" dirty="0">
                  <a:solidFill>
                    <a:srgbClr val="FFFFFF"/>
                  </a:solidFill>
                </a:rPr>
                <a:t>Desviación:</a:t>
              </a:r>
            </a:p>
          </p:txBody>
        </p:sp>
        <p:sp>
          <p:nvSpPr>
            <p:cNvPr id="280627" name="Oval 51"/>
            <p:cNvSpPr>
              <a:spLocks noChangeArrowheads="1"/>
            </p:cNvSpPr>
            <p:nvPr/>
          </p:nvSpPr>
          <p:spPr bwMode="auto">
            <a:xfrm>
              <a:off x="5484686" y="4614482"/>
              <a:ext cx="314325" cy="314325"/>
            </a:xfrm>
            <a:prstGeom prst="ellipse">
              <a:avLst/>
            </a:prstGeom>
            <a:solidFill>
              <a:srgbClr val="66CCFF"/>
            </a:solidFill>
            <a:ln w="9525">
              <a:solidFill>
                <a:srgbClr val="CCFFFF"/>
              </a:solidFill>
              <a:round/>
              <a:headEnd/>
              <a:tailEnd/>
            </a:ln>
          </p:spPr>
          <p:txBody>
            <a:bodyPr wrap="none" anchor="ctr"/>
            <a:lstStyle/>
            <a:p>
              <a:endParaRPr lang="es-ES_tradnl">
                <a:solidFill>
                  <a:srgbClr val="000000"/>
                </a:solidFill>
              </a:endParaRPr>
            </a:p>
          </p:txBody>
        </p:sp>
      </p:grpSp>
      <p:sp>
        <p:nvSpPr>
          <p:cNvPr id="63" name="Line 35"/>
          <p:cNvSpPr>
            <a:spLocks noChangeShapeType="1"/>
          </p:cNvSpPr>
          <p:nvPr/>
        </p:nvSpPr>
        <p:spPr bwMode="auto">
          <a:xfrm>
            <a:off x="2519235" y="2227093"/>
            <a:ext cx="3924300" cy="0"/>
          </a:xfrm>
          <a:prstGeom prst="line">
            <a:avLst/>
          </a:prstGeom>
          <a:noFill/>
          <a:ln w="38100">
            <a:solidFill>
              <a:srgbClr val="009900"/>
            </a:solidFill>
            <a:round/>
            <a:headEnd/>
            <a:tailEnd/>
          </a:ln>
        </p:spPr>
        <p:txBody>
          <a:bodyPr/>
          <a:lstStyle/>
          <a:p>
            <a:endParaRPr lang="es-ES_tradnl">
              <a:solidFill>
                <a:srgbClr val="000000"/>
              </a:solidFill>
            </a:endParaRPr>
          </a:p>
        </p:txBody>
      </p:sp>
      <p:sp>
        <p:nvSpPr>
          <p:cNvPr id="56" name="55 Rectángulo"/>
          <p:cNvSpPr/>
          <p:nvPr/>
        </p:nvSpPr>
        <p:spPr bwMode="auto">
          <a:xfrm>
            <a:off x="0" y="780288"/>
            <a:ext cx="9144000" cy="607771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6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0"/>
                                        <p:tgtEl>
                                          <p:spTgt spid="5"/>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872"/>
                                        </p:tgtEl>
                                        <p:attrNameLst>
                                          <p:attrName>style.visibility</p:attrName>
                                        </p:attrNameLst>
                                      </p:cBhvr>
                                      <p:to>
                                        <p:strVal val="visible"/>
                                      </p:to>
                                    </p:set>
                                    <p:animEffect transition="in" filter="wipe(left)">
                                      <p:cBhvr>
                                        <p:cTn id="31" dur="2000"/>
                                        <p:tgtEl>
                                          <p:spTgt spid="35872"/>
                                        </p:tgtEl>
                                      </p:cBhvr>
                                    </p:animEffect>
                                  </p:childTnLst>
                                </p:cTn>
                              </p:par>
                              <p:par>
                                <p:cTn id="32" presetID="1" presetClass="entr" presetSubtype="0" fill="hold" grpId="0" nodeType="withEffect">
                                  <p:stCondLst>
                                    <p:cond delay="500"/>
                                  </p:stCondLst>
                                  <p:childTnLst>
                                    <p:set>
                                      <p:cBhvr>
                                        <p:cTn id="33" dur="1" fill="hold">
                                          <p:stCondLst>
                                            <p:cond delay="0"/>
                                          </p:stCondLst>
                                        </p:cTn>
                                        <p:tgtEl>
                                          <p:spTgt spid="35873"/>
                                        </p:tgtEl>
                                        <p:attrNameLst>
                                          <p:attrName>style.visibility</p:attrName>
                                        </p:attrNameLst>
                                      </p:cBhvr>
                                      <p:to>
                                        <p:strVal val="visible"/>
                                      </p:to>
                                    </p:set>
                                  </p:childTnLst>
                                </p:cTn>
                              </p:par>
                              <p:par>
                                <p:cTn id="34" presetID="1" presetClass="exit" presetSubtype="0" fill="hold" grpId="1" nodeType="withEffect">
                                  <p:stCondLst>
                                    <p:cond delay="1500"/>
                                  </p:stCondLst>
                                  <p:childTnLst>
                                    <p:set>
                                      <p:cBhvr>
                                        <p:cTn id="35" dur="1" fill="hold">
                                          <p:stCondLst>
                                            <p:cond delay="0"/>
                                          </p:stCondLst>
                                        </p:cTn>
                                        <p:tgtEl>
                                          <p:spTgt spid="35873"/>
                                        </p:tgtEl>
                                        <p:attrNameLst>
                                          <p:attrName>style.visibility</p:attrName>
                                        </p:attrNameLst>
                                      </p:cBhvr>
                                      <p:to>
                                        <p:strVal val="hidden"/>
                                      </p:to>
                                    </p:set>
                                  </p:childTnLst>
                                </p:cTn>
                              </p:par>
                            </p:childTnLst>
                          </p:cTn>
                        </p:par>
                        <p:par>
                          <p:cTn id="36" fill="hold">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right)">
                                      <p:cBhvr>
                                        <p:cTn id="39" dur="2000"/>
                                        <p:tgtEl>
                                          <p:spTgt spid="63"/>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35872"/>
                                        </p:tgtEl>
                                        <p:attrNameLst>
                                          <p:attrName>style.visibility</p:attrName>
                                        </p:attrNameLst>
                                      </p:cBhvr>
                                      <p:to>
                                        <p:strVal val="hidden"/>
                                      </p:to>
                                    </p:set>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280587"/>
                                        </p:tgtEl>
                                        <p:attrNameLst>
                                          <p:attrName>style.visibility</p:attrName>
                                        </p:attrNameLst>
                                      </p:cBhvr>
                                      <p:to>
                                        <p:strVal val="visible"/>
                                      </p:to>
                                    </p:se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0" presetClass="path" presetSubtype="0" accel="50000" decel="50000" fill="hold" nodeType="withEffect">
                                  <p:stCondLst>
                                    <p:cond delay="0"/>
                                  </p:stCondLst>
                                  <p:childTnLst>
                                    <p:animMotion origin="layout" path="M 3.05556E-6 -3.24774E-6 L 0.08941 0.25076 " pathEditMode="relative" rAng="0" ptsTypes="AA">
                                      <p:cBhvr>
                                        <p:cTn id="60" dur="2000" fill="hold"/>
                                        <p:tgtEl>
                                          <p:spTgt spid="8"/>
                                        </p:tgtEl>
                                        <p:attrNameLst>
                                          <p:attrName>ppt_x</p:attrName>
                                          <p:attrName>ppt_y</p:attrName>
                                        </p:attrNameLst>
                                      </p:cBhvr>
                                      <p:rCtr x="45" y="125"/>
                                    </p:animMotion>
                                  </p:childTnLst>
                                </p:cTn>
                              </p:par>
                            </p:childTnLst>
                          </p:cTn>
                        </p:par>
                        <p:par>
                          <p:cTn id="61" fill="hold">
                            <p:stCondLst>
                              <p:cond delay="2000"/>
                            </p:stCondLst>
                            <p:childTnLst>
                              <p:par>
                                <p:cTn id="62" presetID="1"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7"/>
                                        </p:tgtEl>
                                        <p:attrNameLst>
                                          <p:attrName>style.visibility</p:attrName>
                                        </p:attrNameLst>
                                      </p:cBhvr>
                                      <p:to>
                                        <p:strVal val="hidden"/>
                                      </p:to>
                                    </p:set>
                                  </p:childTnLst>
                                </p:cTn>
                              </p:par>
                              <p:par>
                                <p:cTn id="68" presetID="0" presetClass="path" presetSubtype="0" accel="50000" decel="50000" fill="hold" nodeType="withEffect">
                                  <p:stCondLst>
                                    <p:cond delay="0"/>
                                  </p:stCondLst>
                                  <p:childTnLst>
                                    <p:animMotion origin="layout" path="M 0.0026 2.59259E-6 L 0.0026 0.21967 " pathEditMode="relative" rAng="0" ptsTypes="AA">
                                      <p:cBhvr>
                                        <p:cTn id="69" dur="2000" fill="hold"/>
                                        <p:tgtEl>
                                          <p:spTgt spid="2"/>
                                        </p:tgtEl>
                                        <p:attrNameLst>
                                          <p:attrName>ppt_x</p:attrName>
                                          <p:attrName>ppt_y</p:attrName>
                                        </p:attrNameLst>
                                      </p:cBhvr>
                                      <p:rCtr x="0" y="110"/>
                                    </p:animMotion>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9"/>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1.38889E-6 -4.07407E-6 L 1.38889E-6 0.37917 " pathEditMode="relative" rAng="0" ptsTypes="AA">
                                      <p:cBhvr>
                                        <p:cTn id="80" dur="2000" fill="hold"/>
                                        <p:tgtEl>
                                          <p:spTgt spid="11"/>
                                        </p:tgtEl>
                                        <p:attrNameLst>
                                          <p:attrName>ppt_x</p:attrName>
                                          <p:attrName>ppt_y</p:attrName>
                                        </p:attrNameLst>
                                      </p:cBhvr>
                                      <p:rCtr x="0" y="190"/>
                                    </p:animMotion>
                                  </p:childTnLst>
                                </p:cTn>
                              </p:par>
                            </p:childTnLst>
                          </p:cTn>
                        </p:par>
                        <p:par>
                          <p:cTn id="81" fill="hold">
                            <p:stCondLst>
                              <p:cond delay="2000"/>
                            </p:stCondLst>
                            <p:childTnLst>
                              <p:par>
                                <p:cTn id="82" presetID="1" presetClass="entr" presetSubtype="0"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09" grpId="0" animBg="1"/>
      <p:bldP spid="280586" grpId="0" animBg="1"/>
      <p:bldP spid="280587" grpId="0" animBg="1"/>
      <p:bldP spid="35872" grpId="0" animBg="1"/>
      <p:bldP spid="35872" grpId="1" animBg="1"/>
      <p:bldP spid="35873" grpId="0" animBg="1"/>
      <p:bldP spid="35873" grpId="1"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86"/>
        </a:solidFill>
        <a:effectLst/>
      </p:bgPr>
    </p:bg>
    <p:spTree>
      <p:nvGrpSpPr>
        <p:cNvPr id="1" name=""/>
        <p:cNvGrpSpPr/>
        <p:nvPr/>
      </p:nvGrpSpPr>
      <p:grpSpPr>
        <a:xfrm>
          <a:off x="0" y="0"/>
          <a:ext cx="0" cy="0"/>
          <a:chOff x="0" y="0"/>
          <a:chExt cx="0" cy="0"/>
        </a:xfrm>
      </p:grpSpPr>
      <p:sp>
        <p:nvSpPr>
          <p:cNvPr id="36866" name="AutoShape 2"/>
          <p:cNvSpPr>
            <a:spLocks noChangeAspect="1" noChangeArrowheads="1" noTextEdit="1"/>
          </p:cNvSpPr>
          <p:nvPr/>
        </p:nvSpPr>
        <p:spPr bwMode="auto">
          <a:xfrm>
            <a:off x="4367213" y="438150"/>
            <a:ext cx="4367212" cy="5946775"/>
          </a:xfrm>
          <a:prstGeom prst="rect">
            <a:avLst/>
          </a:prstGeom>
          <a:solidFill>
            <a:schemeClr val="bg1"/>
          </a:solidFill>
          <a:ln w="9525">
            <a:noFill/>
            <a:miter lim="800000"/>
            <a:headEnd/>
            <a:tailEnd/>
          </a:ln>
        </p:spPr>
        <p:txBody>
          <a:bodyPr/>
          <a:lstStyle/>
          <a:p>
            <a:endParaRPr lang="es-ES_tradnl">
              <a:solidFill>
                <a:srgbClr val="000000"/>
              </a:solidFill>
            </a:endParaRPr>
          </a:p>
        </p:txBody>
      </p:sp>
      <p:sp>
        <p:nvSpPr>
          <p:cNvPr id="36867" name="Oval 3"/>
          <p:cNvSpPr>
            <a:spLocks noChangeArrowheads="1"/>
          </p:cNvSpPr>
          <p:nvPr/>
        </p:nvSpPr>
        <p:spPr bwMode="auto">
          <a:xfrm>
            <a:off x="5546725" y="1206500"/>
            <a:ext cx="2886075" cy="2879725"/>
          </a:xfrm>
          <a:prstGeom prst="ellipse">
            <a:avLst/>
          </a:prstGeom>
          <a:solidFill>
            <a:srgbClr val="33CCFF"/>
          </a:solidFill>
          <a:ln w="9525">
            <a:noFill/>
            <a:round/>
            <a:headEnd/>
            <a:tailEnd/>
          </a:ln>
        </p:spPr>
        <p:txBody>
          <a:bodyPr wrap="none" anchor="ctr"/>
          <a:lstStyle/>
          <a:p>
            <a:endParaRPr lang="es-ES_tradnl">
              <a:solidFill>
                <a:srgbClr val="000000"/>
              </a:solidFill>
            </a:endParaRPr>
          </a:p>
        </p:txBody>
      </p:sp>
      <p:sp>
        <p:nvSpPr>
          <p:cNvPr id="261124" name="Rectangle 4"/>
          <p:cNvSpPr>
            <a:spLocks noGrp="1" noChangeArrowheads="1"/>
          </p:cNvSpPr>
          <p:nvPr>
            <p:ph type="body" sz="half" idx="1"/>
          </p:nvPr>
        </p:nvSpPr>
        <p:spPr>
          <a:xfrm>
            <a:off x="0" y="557548"/>
            <a:ext cx="4162926" cy="5710905"/>
          </a:xfrm>
        </p:spPr>
        <p:txBody>
          <a:bodyPr/>
          <a:lstStyle/>
          <a:p>
            <a:pPr indent="-77788" algn="just" eaLnBrk="1" hangingPunct="1">
              <a:buNone/>
            </a:pPr>
            <a:r>
              <a:rPr lang="es-ES_tradnl" sz="2400" b="1" dirty="0" smtClean="0">
                <a:solidFill>
                  <a:srgbClr val="FFFF00"/>
                </a:solidFill>
                <a:latin typeface="Calibri" pitchFamily="34" charset="0"/>
                <a:cs typeface="Calibri" pitchFamily="34" charset="0"/>
              </a:rPr>
              <a:t>	</a:t>
            </a:r>
            <a:r>
              <a:rPr lang="es-ES_tradnl" sz="2400" b="1" dirty="0" smtClean="0">
                <a:solidFill>
                  <a:srgbClr val="FFFF00"/>
                </a:solidFill>
                <a:latin typeface="Calibri" pitchFamily="34" charset="0"/>
                <a:cs typeface="Calibri" pitchFamily="34" charset="0"/>
              </a:rPr>
              <a:t>De </a:t>
            </a:r>
            <a:r>
              <a:rPr lang="es-ES_tradnl" sz="2400" b="1" dirty="0" smtClean="0">
                <a:solidFill>
                  <a:srgbClr val="FFFF00"/>
                </a:solidFill>
                <a:latin typeface="Calibri" pitchFamily="34" charset="0"/>
                <a:cs typeface="Calibri" pitchFamily="34" charset="0"/>
              </a:rPr>
              <a:t>todos los rayos solares que inciden paralelamente sobre una gota de agua </a:t>
            </a:r>
            <a:r>
              <a:rPr lang="es-ES_tradnl" sz="2400" b="1" dirty="0" smtClean="0">
                <a:solidFill>
                  <a:srgbClr val="FFFF00"/>
                </a:solidFill>
                <a:latin typeface="Calibri" pitchFamily="34" charset="0"/>
                <a:cs typeface="Calibri" pitchFamily="34" charset="0"/>
              </a:rPr>
              <a:t>hay </a:t>
            </a:r>
            <a:r>
              <a:rPr lang="es-ES_tradnl" sz="2400" b="1" dirty="0" smtClean="0">
                <a:solidFill>
                  <a:srgbClr val="FFFF00"/>
                </a:solidFill>
                <a:latin typeface="Calibri" pitchFamily="34" charset="0"/>
                <a:cs typeface="Calibri" pitchFamily="34" charset="0"/>
              </a:rPr>
              <a:t>uno que sufre mínima </a:t>
            </a:r>
            <a:r>
              <a:rPr lang="es-ES_tradnl" sz="2400" b="1" dirty="0" smtClean="0">
                <a:solidFill>
                  <a:srgbClr val="FFFF00"/>
                </a:solidFill>
                <a:latin typeface="Calibri" pitchFamily="34" charset="0"/>
                <a:cs typeface="Calibri" pitchFamily="34" charset="0"/>
              </a:rPr>
              <a:t>desviación. </a:t>
            </a:r>
            <a:endParaRPr lang="es-ES_tradnl" sz="2400" b="1" dirty="0" smtClean="0">
              <a:solidFill>
                <a:srgbClr val="FFFF00"/>
              </a:solidFill>
              <a:latin typeface="Calibri" pitchFamily="34" charset="0"/>
              <a:cs typeface="Calibri" pitchFamily="34" charset="0"/>
            </a:endParaRPr>
          </a:p>
          <a:p>
            <a:pPr algn="just" eaLnBrk="1" hangingPunct="1">
              <a:buFontTx/>
              <a:buNone/>
            </a:pPr>
            <a:r>
              <a:rPr lang="es-ES_tradnl" sz="2400" b="1" dirty="0" smtClean="0">
                <a:solidFill>
                  <a:srgbClr val="FFFF00"/>
                </a:solidFill>
                <a:latin typeface="Calibri" pitchFamily="34" charset="0"/>
                <a:cs typeface="Calibri" pitchFamily="34" charset="0"/>
              </a:rPr>
              <a:t>	Descartes </a:t>
            </a:r>
            <a:r>
              <a:rPr lang="es-ES_tradnl" sz="2400" b="1" dirty="0" smtClean="0">
                <a:solidFill>
                  <a:srgbClr val="FFFF00"/>
                </a:solidFill>
                <a:latin typeface="Calibri" pitchFamily="34" charset="0"/>
                <a:cs typeface="Calibri" pitchFamily="34" charset="0"/>
              </a:rPr>
              <a:t>estudió la relación entre la intensidad de la luz emergente y el ángulo de incidencia en una esfera y concluyó que la luz que emerge con más intensidad es la que procede del rayo luminoso que sufre desviación mínima y de los rayos próximos a él.</a:t>
            </a:r>
            <a:endParaRPr lang="es-ES" sz="2400" b="1" dirty="0" smtClean="0">
              <a:solidFill>
                <a:srgbClr val="FFFF00"/>
              </a:solidFill>
              <a:latin typeface="Calibri" pitchFamily="34" charset="0"/>
              <a:cs typeface="Calibri" pitchFamily="34" charset="0"/>
            </a:endParaRPr>
          </a:p>
        </p:txBody>
      </p:sp>
      <p:grpSp>
        <p:nvGrpSpPr>
          <p:cNvPr id="2" name="Group 5"/>
          <p:cNvGrpSpPr>
            <a:grpSpLocks/>
          </p:cNvGrpSpPr>
          <p:nvPr/>
        </p:nvGrpSpPr>
        <p:grpSpPr bwMode="auto">
          <a:xfrm>
            <a:off x="4852988" y="2332038"/>
            <a:ext cx="82550" cy="1089025"/>
            <a:chOff x="3057" y="1469"/>
            <a:chExt cx="52" cy="686"/>
          </a:xfrm>
        </p:grpSpPr>
        <p:sp>
          <p:nvSpPr>
            <p:cNvPr id="36928" name="Rectangle 6"/>
            <p:cNvSpPr>
              <a:spLocks noChangeArrowheads="1"/>
            </p:cNvSpPr>
            <p:nvPr/>
          </p:nvSpPr>
          <p:spPr bwMode="auto">
            <a:xfrm>
              <a:off x="3057" y="1469"/>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2</a:t>
              </a:r>
              <a:endParaRPr lang="es-ES">
                <a:solidFill>
                  <a:srgbClr val="000000"/>
                </a:solidFill>
                <a:latin typeface="Arial" charset="0"/>
              </a:endParaRPr>
            </a:p>
          </p:txBody>
        </p:sp>
        <p:sp>
          <p:nvSpPr>
            <p:cNvPr id="36929" name="Rectangle 7"/>
            <p:cNvSpPr>
              <a:spLocks noChangeArrowheads="1"/>
            </p:cNvSpPr>
            <p:nvPr/>
          </p:nvSpPr>
          <p:spPr bwMode="auto">
            <a:xfrm>
              <a:off x="3057" y="2030"/>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2</a:t>
              </a:r>
              <a:endParaRPr lang="es-ES">
                <a:solidFill>
                  <a:srgbClr val="000000"/>
                </a:solidFill>
                <a:latin typeface="Arial" charset="0"/>
              </a:endParaRPr>
            </a:p>
          </p:txBody>
        </p:sp>
      </p:grpSp>
      <p:grpSp>
        <p:nvGrpSpPr>
          <p:cNvPr id="3" name="Group 8"/>
          <p:cNvGrpSpPr>
            <a:grpSpLocks/>
          </p:cNvGrpSpPr>
          <p:nvPr/>
        </p:nvGrpSpPr>
        <p:grpSpPr bwMode="auto">
          <a:xfrm>
            <a:off x="4852988" y="2054225"/>
            <a:ext cx="82550" cy="1939925"/>
            <a:chOff x="3057" y="1294"/>
            <a:chExt cx="52" cy="1222"/>
          </a:xfrm>
        </p:grpSpPr>
        <p:sp>
          <p:nvSpPr>
            <p:cNvPr id="36926" name="Rectangle 9"/>
            <p:cNvSpPr>
              <a:spLocks noChangeArrowheads="1"/>
            </p:cNvSpPr>
            <p:nvPr/>
          </p:nvSpPr>
          <p:spPr bwMode="auto">
            <a:xfrm>
              <a:off x="3057" y="1294"/>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3</a:t>
              </a:r>
              <a:endParaRPr lang="es-ES">
                <a:solidFill>
                  <a:srgbClr val="000000"/>
                </a:solidFill>
                <a:latin typeface="Arial" charset="0"/>
              </a:endParaRPr>
            </a:p>
          </p:txBody>
        </p:sp>
        <p:sp>
          <p:nvSpPr>
            <p:cNvPr id="36927" name="Rectangle 10"/>
            <p:cNvSpPr>
              <a:spLocks noChangeArrowheads="1"/>
            </p:cNvSpPr>
            <p:nvPr/>
          </p:nvSpPr>
          <p:spPr bwMode="auto">
            <a:xfrm>
              <a:off x="3057" y="2391"/>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3</a:t>
              </a:r>
              <a:endParaRPr lang="es-ES">
                <a:solidFill>
                  <a:srgbClr val="000000"/>
                </a:solidFill>
                <a:latin typeface="Arial" charset="0"/>
              </a:endParaRPr>
            </a:p>
          </p:txBody>
        </p:sp>
      </p:grpSp>
      <p:grpSp>
        <p:nvGrpSpPr>
          <p:cNvPr id="4" name="Group 11"/>
          <p:cNvGrpSpPr>
            <a:grpSpLocks/>
          </p:cNvGrpSpPr>
          <p:nvPr/>
        </p:nvGrpSpPr>
        <p:grpSpPr bwMode="auto">
          <a:xfrm>
            <a:off x="4852988" y="1814513"/>
            <a:ext cx="82550" cy="2865437"/>
            <a:chOff x="3057" y="1143"/>
            <a:chExt cx="52" cy="1805"/>
          </a:xfrm>
        </p:grpSpPr>
        <p:sp>
          <p:nvSpPr>
            <p:cNvPr id="36924" name="Rectangle 12"/>
            <p:cNvSpPr>
              <a:spLocks noChangeArrowheads="1"/>
            </p:cNvSpPr>
            <p:nvPr/>
          </p:nvSpPr>
          <p:spPr bwMode="auto">
            <a:xfrm>
              <a:off x="3057" y="1143"/>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4</a:t>
              </a:r>
              <a:endParaRPr lang="es-ES">
                <a:solidFill>
                  <a:srgbClr val="000000"/>
                </a:solidFill>
                <a:latin typeface="Arial" charset="0"/>
              </a:endParaRPr>
            </a:p>
          </p:txBody>
        </p:sp>
        <p:sp>
          <p:nvSpPr>
            <p:cNvPr id="36925" name="Rectangle 13"/>
            <p:cNvSpPr>
              <a:spLocks noChangeArrowheads="1"/>
            </p:cNvSpPr>
            <p:nvPr/>
          </p:nvSpPr>
          <p:spPr bwMode="auto">
            <a:xfrm>
              <a:off x="3057" y="2823"/>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4</a:t>
              </a:r>
              <a:endParaRPr lang="es-ES">
                <a:solidFill>
                  <a:srgbClr val="000000"/>
                </a:solidFill>
                <a:latin typeface="Arial" charset="0"/>
              </a:endParaRPr>
            </a:p>
          </p:txBody>
        </p:sp>
      </p:grpSp>
      <p:grpSp>
        <p:nvGrpSpPr>
          <p:cNvPr id="5" name="Group 14"/>
          <p:cNvGrpSpPr>
            <a:grpSpLocks/>
          </p:cNvGrpSpPr>
          <p:nvPr/>
        </p:nvGrpSpPr>
        <p:grpSpPr bwMode="auto">
          <a:xfrm>
            <a:off x="4852988" y="1609725"/>
            <a:ext cx="211137" cy="3756025"/>
            <a:chOff x="3057" y="1014"/>
            <a:chExt cx="133" cy="2366"/>
          </a:xfrm>
        </p:grpSpPr>
        <p:sp>
          <p:nvSpPr>
            <p:cNvPr id="36922" name="Rectangle 15"/>
            <p:cNvSpPr>
              <a:spLocks noChangeArrowheads="1"/>
            </p:cNvSpPr>
            <p:nvPr/>
          </p:nvSpPr>
          <p:spPr bwMode="auto">
            <a:xfrm>
              <a:off x="3057" y="1014"/>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5</a:t>
              </a:r>
              <a:endParaRPr lang="es-ES">
                <a:solidFill>
                  <a:srgbClr val="000000"/>
                </a:solidFill>
                <a:latin typeface="Arial" charset="0"/>
              </a:endParaRPr>
            </a:p>
          </p:txBody>
        </p:sp>
        <p:sp>
          <p:nvSpPr>
            <p:cNvPr id="36923" name="Rectangle 16"/>
            <p:cNvSpPr>
              <a:spLocks noChangeArrowheads="1"/>
            </p:cNvSpPr>
            <p:nvPr/>
          </p:nvSpPr>
          <p:spPr bwMode="auto">
            <a:xfrm>
              <a:off x="3138" y="3255"/>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5</a:t>
              </a:r>
              <a:endParaRPr lang="es-ES">
                <a:solidFill>
                  <a:srgbClr val="000000"/>
                </a:solidFill>
                <a:latin typeface="Arial" charset="0"/>
              </a:endParaRPr>
            </a:p>
          </p:txBody>
        </p:sp>
      </p:grpSp>
      <p:grpSp>
        <p:nvGrpSpPr>
          <p:cNvPr id="6" name="Group 17"/>
          <p:cNvGrpSpPr>
            <a:grpSpLocks/>
          </p:cNvGrpSpPr>
          <p:nvPr/>
        </p:nvGrpSpPr>
        <p:grpSpPr bwMode="auto">
          <a:xfrm>
            <a:off x="4852988" y="1443038"/>
            <a:ext cx="1025525" cy="3792537"/>
            <a:chOff x="3057" y="909"/>
            <a:chExt cx="646" cy="2389"/>
          </a:xfrm>
        </p:grpSpPr>
        <p:sp>
          <p:nvSpPr>
            <p:cNvPr id="36920" name="Rectangle 18"/>
            <p:cNvSpPr>
              <a:spLocks noChangeArrowheads="1"/>
            </p:cNvSpPr>
            <p:nvPr/>
          </p:nvSpPr>
          <p:spPr bwMode="auto">
            <a:xfrm>
              <a:off x="3057" y="909"/>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6</a:t>
              </a:r>
              <a:endParaRPr lang="es-ES">
                <a:solidFill>
                  <a:srgbClr val="000000"/>
                </a:solidFill>
                <a:latin typeface="Arial" charset="0"/>
              </a:endParaRPr>
            </a:p>
          </p:txBody>
        </p:sp>
        <p:sp>
          <p:nvSpPr>
            <p:cNvPr id="36921" name="Rectangle 19"/>
            <p:cNvSpPr>
              <a:spLocks noChangeArrowheads="1"/>
            </p:cNvSpPr>
            <p:nvPr/>
          </p:nvSpPr>
          <p:spPr bwMode="auto">
            <a:xfrm>
              <a:off x="3651" y="3173"/>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6</a:t>
              </a:r>
              <a:endParaRPr lang="es-ES">
                <a:solidFill>
                  <a:srgbClr val="000000"/>
                </a:solidFill>
                <a:latin typeface="Arial" charset="0"/>
              </a:endParaRPr>
            </a:p>
          </p:txBody>
        </p:sp>
      </p:grpSp>
      <p:sp>
        <p:nvSpPr>
          <p:cNvPr id="261140" name="Line 20"/>
          <p:cNvSpPr>
            <a:spLocks noChangeShapeType="1"/>
          </p:cNvSpPr>
          <p:nvPr/>
        </p:nvSpPr>
        <p:spPr bwMode="auto">
          <a:xfrm>
            <a:off x="5000625" y="2628900"/>
            <a:ext cx="3432175" cy="1588"/>
          </a:xfrm>
          <a:prstGeom prst="line">
            <a:avLst/>
          </a:prstGeom>
          <a:noFill/>
          <a:ln w="0">
            <a:solidFill>
              <a:srgbClr val="000000"/>
            </a:solidFill>
            <a:round/>
            <a:headEnd/>
            <a:tailEnd/>
          </a:ln>
        </p:spPr>
        <p:txBody>
          <a:bodyPr/>
          <a:lstStyle/>
          <a:p>
            <a:endParaRPr lang="es-ES_tradnl">
              <a:solidFill>
                <a:srgbClr val="000000"/>
              </a:solidFill>
            </a:endParaRPr>
          </a:p>
        </p:txBody>
      </p:sp>
      <p:sp>
        <p:nvSpPr>
          <p:cNvPr id="261141" name="Freeform 21"/>
          <p:cNvSpPr>
            <a:spLocks/>
          </p:cNvSpPr>
          <p:nvPr/>
        </p:nvSpPr>
        <p:spPr bwMode="auto">
          <a:xfrm>
            <a:off x="5000625" y="2184400"/>
            <a:ext cx="3386138" cy="1741488"/>
          </a:xfrm>
          <a:custGeom>
            <a:avLst/>
            <a:gdLst>
              <a:gd name="T0" fmla="*/ 0 w 2133"/>
              <a:gd name="T1" fmla="*/ 0 h 1097"/>
              <a:gd name="T2" fmla="*/ 2147483647 w 2133"/>
              <a:gd name="T3" fmla="*/ 0 h 1097"/>
              <a:gd name="T4" fmla="*/ 2147483647 w 2133"/>
              <a:gd name="T5" fmla="*/ 2147483647 h 1097"/>
              <a:gd name="T6" fmla="*/ 2147483647 w 2133"/>
              <a:gd name="T7" fmla="*/ 2147483647 h 1097"/>
              <a:gd name="T8" fmla="*/ 2147483647 w 2133"/>
              <a:gd name="T9" fmla="*/ 2147483647 h 1097"/>
              <a:gd name="T10" fmla="*/ 0 60000 65536"/>
              <a:gd name="T11" fmla="*/ 0 60000 65536"/>
              <a:gd name="T12" fmla="*/ 0 60000 65536"/>
              <a:gd name="T13" fmla="*/ 0 60000 65536"/>
              <a:gd name="T14" fmla="*/ 0 60000 65536"/>
              <a:gd name="T15" fmla="*/ 0 w 2133"/>
              <a:gd name="T16" fmla="*/ 0 h 1097"/>
              <a:gd name="T17" fmla="*/ 2133 w 2133"/>
              <a:gd name="T18" fmla="*/ 1097 h 1097"/>
            </a:gdLst>
            <a:ahLst/>
            <a:cxnLst>
              <a:cxn ang="T10">
                <a:pos x="T0" y="T1"/>
              </a:cxn>
              <a:cxn ang="T11">
                <a:pos x="T2" y="T3"/>
              </a:cxn>
              <a:cxn ang="T12">
                <a:pos x="T4" y="T5"/>
              </a:cxn>
              <a:cxn ang="T13">
                <a:pos x="T6" y="T7"/>
              </a:cxn>
              <a:cxn ang="T14">
                <a:pos x="T8" y="T9"/>
              </a:cxn>
            </a:cxnLst>
            <a:rect l="T15" t="T16" r="T17" b="T18"/>
            <a:pathLst>
              <a:path w="2133" h="1097">
                <a:moveTo>
                  <a:pt x="0" y="0"/>
                </a:moveTo>
                <a:lnTo>
                  <a:pt x="408" y="0"/>
                </a:lnTo>
                <a:lnTo>
                  <a:pt x="2133" y="105"/>
                </a:lnTo>
                <a:lnTo>
                  <a:pt x="583" y="887"/>
                </a:lnTo>
                <a:lnTo>
                  <a:pt x="12" y="1097"/>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2" name="Freeform 22"/>
          <p:cNvSpPr>
            <a:spLocks/>
          </p:cNvSpPr>
          <p:nvPr/>
        </p:nvSpPr>
        <p:spPr bwMode="auto">
          <a:xfrm>
            <a:off x="5000625" y="1573213"/>
            <a:ext cx="3330575" cy="3976687"/>
          </a:xfrm>
          <a:custGeom>
            <a:avLst/>
            <a:gdLst>
              <a:gd name="T0" fmla="*/ 0 w 2098"/>
              <a:gd name="T1" fmla="*/ 0 h 2505"/>
              <a:gd name="T2" fmla="*/ 2147483647 w 2098"/>
              <a:gd name="T3" fmla="*/ 0 h 2505"/>
              <a:gd name="T4" fmla="*/ 2147483647 w 2098"/>
              <a:gd name="T5" fmla="*/ 2147483647 h 2505"/>
              <a:gd name="T6" fmla="*/ 2147483647 w 2098"/>
              <a:gd name="T7" fmla="*/ 2147483647 h 2505"/>
              <a:gd name="T8" fmla="*/ 2147483647 w 2098"/>
              <a:gd name="T9" fmla="*/ 2147483647 h 2505"/>
              <a:gd name="T10" fmla="*/ 0 60000 65536"/>
              <a:gd name="T11" fmla="*/ 0 60000 65536"/>
              <a:gd name="T12" fmla="*/ 0 60000 65536"/>
              <a:gd name="T13" fmla="*/ 0 60000 65536"/>
              <a:gd name="T14" fmla="*/ 0 60000 65536"/>
              <a:gd name="T15" fmla="*/ 0 w 2098"/>
              <a:gd name="T16" fmla="*/ 0 h 2505"/>
              <a:gd name="T17" fmla="*/ 2098 w 2098"/>
              <a:gd name="T18" fmla="*/ 2505 h 2505"/>
            </a:gdLst>
            <a:ahLst/>
            <a:cxnLst>
              <a:cxn ang="T10">
                <a:pos x="T0" y="T1"/>
              </a:cxn>
              <a:cxn ang="T11">
                <a:pos x="T2" y="T3"/>
              </a:cxn>
              <a:cxn ang="T12">
                <a:pos x="T4" y="T5"/>
              </a:cxn>
              <a:cxn ang="T13">
                <a:pos x="T6" y="T7"/>
              </a:cxn>
              <a:cxn ang="T14">
                <a:pos x="T8" y="T9"/>
              </a:cxn>
            </a:cxnLst>
            <a:rect l="T15" t="T16" r="T17" b="T18"/>
            <a:pathLst>
              <a:path w="2098" h="2505">
                <a:moveTo>
                  <a:pt x="0" y="0"/>
                </a:moveTo>
                <a:lnTo>
                  <a:pt x="664" y="0"/>
                </a:lnTo>
                <a:lnTo>
                  <a:pt x="2098" y="339"/>
                </a:lnTo>
                <a:lnTo>
                  <a:pt x="1282" y="1564"/>
                </a:lnTo>
                <a:lnTo>
                  <a:pt x="222" y="2505"/>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3" name="Freeform 23"/>
          <p:cNvSpPr>
            <a:spLocks/>
          </p:cNvSpPr>
          <p:nvPr/>
        </p:nvSpPr>
        <p:spPr bwMode="auto">
          <a:xfrm>
            <a:off x="5000625" y="1350963"/>
            <a:ext cx="3294063" cy="4503737"/>
          </a:xfrm>
          <a:custGeom>
            <a:avLst/>
            <a:gdLst>
              <a:gd name="T0" fmla="*/ 0 w 2075"/>
              <a:gd name="T1" fmla="*/ 0 h 2837"/>
              <a:gd name="T2" fmla="*/ 2147483647 w 2075"/>
              <a:gd name="T3" fmla="*/ 0 h 2837"/>
              <a:gd name="T4" fmla="*/ 2147483647 w 2075"/>
              <a:gd name="T5" fmla="*/ 2147483647 h 2837"/>
              <a:gd name="T6" fmla="*/ 2147483647 w 2075"/>
              <a:gd name="T7" fmla="*/ 2147483647 h 2837"/>
              <a:gd name="T8" fmla="*/ 2147483647 w 2075"/>
              <a:gd name="T9" fmla="*/ 2147483647 h 2837"/>
              <a:gd name="T10" fmla="*/ 0 60000 65536"/>
              <a:gd name="T11" fmla="*/ 0 60000 65536"/>
              <a:gd name="T12" fmla="*/ 0 60000 65536"/>
              <a:gd name="T13" fmla="*/ 0 60000 65536"/>
              <a:gd name="T14" fmla="*/ 0 60000 65536"/>
              <a:gd name="T15" fmla="*/ 0 w 2075"/>
              <a:gd name="T16" fmla="*/ 0 h 2837"/>
              <a:gd name="T17" fmla="*/ 2075 w 2075"/>
              <a:gd name="T18" fmla="*/ 2837 h 2837"/>
            </a:gdLst>
            <a:ahLst/>
            <a:cxnLst>
              <a:cxn ang="T10">
                <a:pos x="T0" y="T1"/>
              </a:cxn>
              <a:cxn ang="T11">
                <a:pos x="T2" y="T3"/>
              </a:cxn>
              <a:cxn ang="T12">
                <a:pos x="T4" y="T5"/>
              </a:cxn>
              <a:cxn ang="T13">
                <a:pos x="T6" y="T7"/>
              </a:cxn>
              <a:cxn ang="T14">
                <a:pos x="T8" y="T9"/>
              </a:cxn>
            </a:cxnLst>
            <a:rect l="T15" t="T16" r="T17" b="T18"/>
            <a:pathLst>
              <a:path w="2075" h="2837">
                <a:moveTo>
                  <a:pt x="0" y="0"/>
                </a:moveTo>
                <a:lnTo>
                  <a:pt x="863" y="0"/>
                </a:lnTo>
                <a:lnTo>
                  <a:pt x="2075" y="467"/>
                </a:lnTo>
                <a:lnTo>
                  <a:pt x="1585" y="1657"/>
                </a:lnTo>
                <a:lnTo>
                  <a:pt x="206" y="2837"/>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4" name="Freeform 24"/>
          <p:cNvSpPr>
            <a:spLocks/>
          </p:cNvSpPr>
          <p:nvPr/>
        </p:nvSpPr>
        <p:spPr bwMode="auto">
          <a:xfrm>
            <a:off x="5000625" y="1295400"/>
            <a:ext cx="3330575" cy="4419600"/>
          </a:xfrm>
          <a:custGeom>
            <a:avLst/>
            <a:gdLst>
              <a:gd name="T0" fmla="*/ 0 w 2098"/>
              <a:gd name="T1" fmla="*/ 0 h 2784"/>
              <a:gd name="T2" fmla="*/ 2147483647 w 2098"/>
              <a:gd name="T3" fmla="*/ 0 h 2784"/>
              <a:gd name="T4" fmla="*/ 2147483647 w 2098"/>
              <a:gd name="T5" fmla="*/ 2147483647 h 2784"/>
              <a:gd name="T6" fmla="*/ 2147483647 w 2098"/>
              <a:gd name="T7" fmla="*/ 2147483647 h 2784"/>
              <a:gd name="T8" fmla="*/ 2147483647 w 2098"/>
              <a:gd name="T9" fmla="*/ 2147483647 h 2784"/>
              <a:gd name="T10" fmla="*/ 0 60000 65536"/>
              <a:gd name="T11" fmla="*/ 0 60000 65536"/>
              <a:gd name="T12" fmla="*/ 0 60000 65536"/>
              <a:gd name="T13" fmla="*/ 0 60000 65536"/>
              <a:gd name="T14" fmla="*/ 0 60000 65536"/>
              <a:gd name="T15" fmla="*/ 0 w 2098"/>
              <a:gd name="T16" fmla="*/ 0 h 2784"/>
              <a:gd name="T17" fmla="*/ 2098 w 2098"/>
              <a:gd name="T18" fmla="*/ 2784 h 2784"/>
            </a:gdLst>
            <a:ahLst/>
            <a:cxnLst>
              <a:cxn ang="T10">
                <a:pos x="T0" y="T1"/>
              </a:cxn>
              <a:cxn ang="T11">
                <a:pos x="T2" y="T3"/>
              </a:cxn>
              <a:cxn ang="T12">
                <a:pos x="T4" y="T5"/>
              </a:cxn>
              <a:cxn ang="T13">
                <a:pos x="T6" y="T7"/>
              </a:cxn>
              <a:cxn ang="T14">
                <a:pos x="T8" y="T9"/>
              </a:cxn>
            </a:cxnLst>
            <a:rect l="T15" t="T16" r="T17" b="T18"/>
            <a:pathLst>
              <a:path w="2098" h="2784">
                <a:moveTo>
                  <a:pt x="0" y="0"/>
                </a:moveTo>
                <a:lnTo>
                  <a:pt x="944" y="0"/>
                </a:lnTo>
                <a:lnTo>
                  <a:pt x="2098" y="537"/>
                </a:lnTo>
                <a:lnTo>
                  <a:pt x="1539" y="1692"/>
                </a:lnTo>
                <a:lnTo>
                  <a:pt x="186" y="2784"/>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5" name="Freeform 25"/>
          <p:cNvSpPr>
            <a:spLocks/>
          </p:cNvSpPr>
          <p:nvPr/>
        </p:nvSpPr>
        <p:spPr bwMode="auto">
          <a:xfrm>
            <a:off x="5000625" y="1258888"/>
            <a:ext cx="3368675" cy="4130675"/>
          </a:xfrm>
          <a:custGeom>
            <a:avLst/>
            <a:gdLst>
              <a:gd name="T0" fmla="*/ 0 w 2122"/>
              <a:gd name="T1" fmla="*/ 0 h 2602"/>
              <a:gd name="T2" fmla="*/ 2147483647 w 2122"/>
              <a:gd name="T3" fmla="*/ 0 h 2602"/>
              <a:gd name="T4" fmla="*/ 2147483647 w 2122"/>
              <a:gd name="T5" fmla="*/ 2147483647 h 2602"/>
              <a:gd name="T6" fmla="*/ 2147483647 w 2122"/>
              <a:gd name="T7" fmla="*/ 2147483647 h 2602"/>
              <a:gd name="T8" fmla="*/ 2147483647 w 2122"/>
              <a:gd name="T9" fmla="*/ 2147483647 h 2602"/>
              <a:gd name="T10" fmla="*/ 0 60000 65536"/>
              <a:gd name="T11" fmla="*/ 0 60000 65536"/>
              <a:gd name="T12" fmla="*/ 0 60000 65536"/>
              <a:gd name="T13" fmla="*/ 0 60000 65536"/>
              <a:gd name="T14" fmla="*/ 0 60000 65536"/>
              <a:gd name="T15" fmla="*/ 0 w 2122"/>
              <a:gd name="T16" fmla="*/ 0 h 2602"/>
              <a:gd name="T17" fmla="*/ 2122 w 2122"/>
              <a:gd name="T18" fmla="*/ 2602 h 2602"/>
            </a:gdLst>
            <a:ahLst/>
            <a:cxnLst>
              <a:cxn ang="T10">
                <a:pos x="T0" y="T1"/>
              </a:cxn>
              <a:cxn ang="T11">
                <a:pos x="T2" y="T3"/>
              </a:cxn>
              <a:cxn ang="T12">
                <a:pos x="T4" y="T5"/>
              </a:cxn>
              <a:cxn ang="T13">
                <a:pos x="T6" y="T7"/>
              </a:cxn>
              <a:cxn ang="T14">
                <a:pos x="T8" y="T9"/>
              </a:cxn>
            </a:cxnLst>
            <a:rect l="T15" t="T16" r="T17" b="T18"/>
            <a:pathLst>
              <a:path w="2122" h="2602">
                <a:moveTo>
                  <a:pt x="0" y="0"/>
                </a:moveTo>
                <a:lnTo>
                  <a:pt x="1049" y="0"/>
                </a:lnTo>
                <a:lnTo>
                  <a:pt x="2122" y="630"/>
                </a:lnTo>
                <a:lnTo>
                  <a:pt x="1550" y="1739"/>
                </a:lnTo>
                <a:lnTo>
                  <a:pt x="163" y="2602"/>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6" name="Freeform 26"/>
          <p:cNvSpPr>
            <a:spLocks/>
          </p:cNvSpPr>
          <p:nvPr/>
        </p:nvSpPr>
        <p:spPr bwMode="auto">
          <a:xfrm>
            <a:off x="4981575" y="1758950"/>
            <a:ext cx="3349625" cy="3482975"/>
          </a:xfrm>
          <a:custGeom>
            <a:avLst/>
            <a:gdLst>
              <a:gd name="T0" fmla="*/ 0 w 2110"/>
              <a:gd name="T1" fmla="*/ 0 h 2194"/>
              <a:gd name="T2" fmla="*/ 2147483647 w 2110"/>
              <a:gd name="T3" fmla="*/ 0 h 2194"/>
              <a:gd name="T4" fmla="*/ 2147483647 w 2110"/>
              <a:gd name="T5" fmla="*/ 0 h 2194"/>
              <a:gd name="T6" fmla="*/ 2147483647 w 2110"/>
              <a:gd name="T7" fmla="*/ 2147483647 h 2194"/>
              <a:gd name="T8" fmla="*/ 2147483647 w 2110"/>
              <a:gd name="T9" fmla="*/ 2147483647 h 2194"/>
              <a:gd name="T10" fmla="*/ 2147483647 w 2110"/>
              <a:gd name="T11" fmla="*/ 2147483647 h 2194"/>
              <a:gd name="T12" fmla="*/ 0 60000 65536"/>
              <a:gd name="T13" fmla="*/ 0 60000 65536"/>
              <a:gd name="T14" fmla="*/ 0 60000 65536"/>
              <a:gd name="T15" fmla="*/ 0 60000 65536"/>
              <a:gd name="T16" fmla="*/ 0 60000 65536"/>
              <a:gd name="T17" fmla="*/ 0 60000 65536"/>
              <a:gd name="T18" fmla="*/ 0 w 2110"/>
              <a:gd name="T19" fmla="*/ 0 h 2194"/>
              <a:gd name="T20" fmla="*/ 2110 w 2110"/>
              <a:gd name="T21" fmla="*/ 2194 h 2194"/>
            </a:gdLst>
            <a:ahLst/>
            <a:cxnLst>
              <a:cxn ang="T12">
                <a:pos x="T0" y="T1"/>
              </a:cxn>
              <a:cxn ang="T13">
                <a:pos x="T2" y="T3"/>
              </a:cxn>
              <a:cxn ang="T14">
                <a:pos x="T4" y="T5"/>
              </a:cxn>
              <a:cxn ang="T15">
                <a:pos x="T6" y="T7"/>
              </a:cxn>
              <a:cxn ang="T16">
                <a:pos x="T8" y="T9"/>
              </a:cxn>
              <a:cxn ang="T17">
                <a:pos x="T10" y="T11"/>
              </a:cxn>
            </a:cxnLst>
            <a:rect l="T18" t="T19" r="T20" b="T21"/>
            <a:pathLst>
              <a:path w="2110" h="2194">
                <a:moveTo>
                  <a:pt x="0" y="0"/>
                </a:moveTo>
                <a:lnTo>
                  <a:pt x="572" y="0"/>
                </a:lnTo>
                <a:lnTo>
                  <a:pt x="560" y="0"/>
                </a:lnTo>
                <a:lnTo>
                  <a:pt x="2110" y="257"/>
                </a:lnTo>
                <a:lnTo>
                  <a:pt x="1061" y="1435"/>
                </a:lnTo>
                <a:lnTo>
                  <a:pt x="59" y="2194"/>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7" name="Freeform 27"/>
          <p:cNvSpPr>
            <a:spLocks/>
          </p:cNvSpPr>
          <p:nvPr/>
        </p:nvSpPr>
        <p:spPr bwMode="auto">
          <a:xfrm>
            <a:off x="4926013" y="1962150"/>
            <a:ext cx="3405187" cy="2649538"/>
          </a:xfrm>
          <a:custGeom>
            <a:avLst/>
            <a:gdLst>
              <a:gd name="T0" fmla="*/ 2147483647 w 2145"/>
              <a:gd name="T1" fmla="*/ 0 h 1669"/>
              <a:gd name="T2" fmla="*/ 2147483647 w 2145"/>
              <a:gd name="T3" fmla="*/ 0 h 1669"/>
              <a:gd name="T4" fmla="*/ 2147483647 w 2145"/>
              <a:gd name="T5" fmla="*/ 2147483647 h 1669"/>
              <a:gd name="T6" fmla="*/ 2147483647 w 2145"/>
              <a:gd name="T7" fmla="*/ 2147483647 h 1669"/>
              <a:gd name="T8" fmla="*/ 0 w 2145"/>
              <a:gd name="T9" fmla="*/ 2147483647 h 1669"/>
              <a:gd name="T10" fmla="*/ 0 60000 65536"/>
              <a:gd name="T11" fmla="*/ 0 60000 65536"/>
              <a:gd name="T12" fmla="*/ 0 60000 65536"/>
              <a:gd name="T13" fmla="*/ 0 60000 65536"/>
              <a:gd name="T14" fmla="*/ 0 60000 65536"/>
              <a:gd name="T15" fmla="*/ 0 w 2145"/>
              <a:gd name="T16" fmla="*/ 0 h 1669"/>
              <a:gd name="T17" fmla="*/ 2145 w 2145"/>
              <a:gd name="T18" fmla="*/ 1669 h 1669"/>
            </a:gdLst>
            <a:ahLst/>
            <a:cxnLst>
              <a:cxn ang="T10">
                <a:pos x="T0" y="T1"/>
              </a:cxn>
              <a:cxn ang="T11">
                <a:pos x="T2" y="T3"/>
              </a:cxn>
              <a:cxn ang="T12">
                <a:pos x="T4" y="T5"/>
              </a:cxn>
              <a:cxn ang="T13">
                <a:pos x="T6" y="T7"/>
              </a:cxn>
              <a:cxn ang="T14">
                <a:pos x="T8" y="T9"/>
              </a:cxn>
            </a:cxnLst>
            <a:rect l="T15" t="T16" r="T17" b="T18"/>
            <a:pathLst>
              <a:path w="2145" h="1669">
                <a:moveTo>
                  <a:pt x="35" y="0"/>
                </a:moveTo>
                <a:lnTo>
                  <a:pt x="513" y="0"/>
                </a:lnTo>
                <a:lnTo>
                  <a:pt x="2145" y="152"/>
                </a:lnTo>
                <a:lnTo>
                  <a:pt x="840" y="1202"/>
                </a:lnTo>
                <a:lnTo>
                  <a:pt x="0" y="1669"/>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8" name="Freeform 28"/>
          <p:cNvSpPr>
            <a:spLocks/>
          </p:cNvSpPr>
          <p:nvPr/>
        </p:nvSpPr>
        <p:spPr bwMode="auto">
          <a:xfrm>
            <a:off x="4981575" y="2459038"/>
            <a:ext cx="3440113" cy="855662"/>
          </a:xfrm>
          <a:custGeom>
            <a:avLst/>
            <a:gdLst>
              <a:gd name="T0" fmla="*/ 0 w 2145"/>
              <a:gd name="T1" fmla="*/ 0 h 537"/>
              <a:gd name="T2" fmla="*/ 2147483647 w 2145"/>
              <a:gd name="T3" fmla="*/ 0 h 537"/>
              <a:gd name="T4" fmla="*/ 2147483647 w 2145"/>
              <a:gd name="T5" fmla="*/ 2147483647 h 537"/>
              <a:gd name="T6" fmla="*/ 2147483647 w 2145"/>
              <a:gd name="T7" fmla="*/ 2147483647 h 537"/>
              <a:gd name="T8" fmla="*/ 0 w 2145"/>
              <a:gd name="T9" fmla="*/ 2147483647 h 537"/>
              <a:gd name="T10" fmla="*/ 0 60000 65536"/>
              <a:gd name="T11" fmla="*/ 0 60000 65536"/>
              <a:gd name="T12" fmla="*/ 0 60000 65536"/>
              <a:gd name="T13" fmla="*/ 0 60000 65536"/>
              <a:gd name="T14" fmla="*/ 0 60000 65536"/>
              <a:gd name="T15" fmla="*/ 0 w 2145"/>
              <a:gd name="T16" fmla="*/ 0 h 537"/>
              <a:gd name="T17" fmla="*/ 2145 w 2145"/>
              <a:gd name="T18" fmla="*/ 537 h 537"/>
            </a:gdLst>
            <a:ahLst/>
            <a:cxnLst>
              <a:cxn ang="T10">
                <a:pos x="T0" y="T1"/>
              </a:cxn>
              <a:cxn ang="T11">
                <a:pos x="T2" y="T3"/>
              </a:cxn>
              <a:cxn ang="T12">
                <a:pos x="T4" y="T5"/>
              </a:cxn>
              <a:cxn ang="T13">
                <a:pos x="T6" y="T7"/>
              </a:cxn>
              <a:cxn ang="T14">
                <a:pos x="T8" y="T9"/>
              </a:cxn>
            </a:cxnLst>
            <a:rect l="T15" t="T16" r="T17" b="T18"/>
            <a:pathLst>
              <a:path w="2145" h="537">
                <a:moveTo>
                  <a:pt x="0" y="0"/>
                </a:moveTo>
                <a:lnTo>
                  <a:pt x="373" y="0"/>
                </a:lnTo>
                <a:lnTo>
                  <a:pt x="2145" y="12"/>
                </a:lnTo>
                <a:lnTo>
                  <a:pt x="432" y="432"/>
                </a:lnTo>
                <a:lnTo>
                  <a:pt x="0" y="537"/>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49" name="Freeform 29"/>
          <p:cNvSpPr>
            <a:spLocks/>
          </p:cNvSpPr>
          <p:nvPr/>
        </p:nvSpPr>
        <p:spPr bwMode="auto">
          <a:xfrm>
            <a:off x="4945063" y="1220788"/>
            <a:ext cx="3424237" cy="3983037"/>
          </a:xfrm>
          <a:custGeom>
            <a:avLst/>
            <a:gdLst>
              <a:gd name="T0" fmla="*/ 2147483647 w 2157"/>
              <a:gd name="T1" fmla="*/ 0 h 2509"/>
              <a:gd name="T2" fmla="*/ 2147483647 w 2157"/>
              <a:gd name="T3" fmla="*/ 0 h 2509"/>
              <a:gd name="T4" fmla="*/ 2147483647 w 2157"/>
              <a:gd name="T5" fmla="*/ 2147483647 h 2509"/>
              <a:gd name="T6" fmla="*/ 2147483647 w 2157"/>
              <a:gd name="T7" fmla="*/ 2147483647 h 2509"/>
              <a:gd name="T8" fmla="*/ 0 w 2157"/>
              <a:gd name="T9" fmla="*/ 2147483647 h 2509"/>
              <a:gd name="T10" fmla="*/ 0 60000 65536"/>
              <a:gd name="T11" fmla="*/ 0 60000 65536"/>
              <a:gd name="T12" fmla="*/ 0 60000 65536"/>
              <a:gd name="T13" fmla="*/ 0 60000 65536"/>
              <a:gd name="T14" fmla="*/ 0 60000 65536"/>
              <a:gd name="T15" fmla="*/ 0 w 2157"/>
              <a:gd name="T16" fmla="*/ 0 h 2509"/>
              <a:gd name="T17" fmla="*/ 2157 w 2157"/>
              <a:gd name="T18" fmla="*/ 2509 h 2509"/>
            </a:gdLst>
            <a:ahLst/>
            <a:cxnLst>
              <a:cxn ang="T10">
                <a:pos x="T0" y="T1"/>
              </a:cxn>
              <a:cxn ang="T11">
                <a:pos x="T2" y="T3"/>
              </a:cxn>
              <a:cxn ang="T12">
                <a:pos x="T4" y="T5"/>
              </a:cxn>
              <a:cxn ang="T13">
                <a:pos x="T6" y="T7"/>
              </a:cxn>
              <a:cxn ang="T14">
                <a:pos x="T8" y="T9"/>
              </a:cxn>
            </a:cxnLst>
            <a:rect l="T15" t="T16" r="T17" b="T18"/>
            <a:pathLst>
              <a:path w="2157" h="2509">
                <a:moveTo>
                  <a:pt x="35" y="0"/>
                </a:moveTo>
                <a:lnTo>
                  <a:pt x="1177" y="0"/>
                </a:lnTo>
                <a:lnTo>
                  <a:pt x="2157" y="654"/>
                </a:lnTo>
                <a:lnTo>
                  <a:pt x="1585" y="1751"/>
                </a:lnTo>
                <a:lnTo>
                  <a:pt x="0" y="2509"/>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50" name="Freeform 30"/>
          <p:cNvSpPr>
            <a:spLocks/>
          </p:cNvSpPr>
          <p:nvPr/>
        </p:nvSpPr>
        <p:spPr bwMode="auto">
          <a:xfrm>
            <a:off x="5000625" y="1406525"/>
            <a:ext cx="3349625" cy="4737100"/>
          </a:xfrm>
          <a:custGeom>
            <a:avLst/>
            <a:gdLst>
              <a:gd name="T0" fmla="*/ 0 w 2110"/>
              <a:gd name="T1" fmla="*/ 0 h 2984"/>
              <a:gd name="T2" fmla="*/ 2147483647 w 2110"/>
              <a:gd name="T3" fmla="*/ 0 h 2984"/>
              <a:gd name="T4" fmla="*/ 2147483647 w 2110"/>
              <a:gd name="T5" fmla="*/ 2147483647 h 2984"/>
              <a:gd name="T6" fmla="*/ 2147483647 w 2110"/>
              <a:gd name="T7" fmla="*/ 2147483647 h 2984"/>
              <a:gd name="T8" fmla="*/ 2147483647 w 2110"/>
              <a:gd name="T9" fmla="*/ 2147483647 h 2984"/>
              <a:gd name="T10" fmla="*/ 0 60000 65536"/>
              <a:gd name="T11" fmla="*/ 0 60000 65536"/>
              <a:gd name="T12" fmla="*/ 0 60000 65536"/>
              <a:gd name="T13" fmla="*/ 0 60000 65536"/>
              <a:gd name="T14" fmla="*/ 0 60000 65536"/>
              <a:gd name="T15" fmla="*/ 0 w 2110"/>
              <a:gd name="T16" fmla="*/ 0 h 2984"/>
              <a:gd name="T17" fmla="*/ 2110 w 2110"/>
              <a:gd name="T18" fmla="*/ 2984 h 2984"/>
            </a:gdLst>
            <a:ahLst/>
            <a:cxnLst>
              <a:cxn ang="T10">
                <a:pos x="T0" y="T1"/>
              </a:cxn>
              <a:cxn ang="T11">
                <a:pos x="T2" y="T3"/>
              </a:cxn>
              <a:cxn ang="T12">
                <a:pos x="T4" y="T5"/>
              </a:cxn>
              <a:cxn ang="T13">
                <a:pos x="T6" y="T7"/>
              </a:cxn>
              <a:cxn ang="T14">
                <a:pos x="T8" y="T9"/>
              </a:cxn>
            </a:cxnLst>
            <a:rect l="T15" t="T16" r="T17" b="T18"/>
            <a:pathLst>
              <a:path w="2110" h="2984">
                <a:moveTo>
                  <a:pt x="0" y="0"/>
                </a:moveTo>
                <a:lnTo>
                  <a:pt x="793" y="0"/>
                </a:lnTo>
                <a:lnTo>
                  <a:pt x="2110" y="455"/>
                </a:lnTo>
                <a:lnTo>
                  <a:pt x="1609" y="1611"/>
                </a:lnTo>
                <a:lnTo>
                  <a:pt x="52" y="2984"/>
                </a:lnTo>
              </a:path>
            </a:pathLst>
          </a:custGeom>
          <a:noFill/>
          <a:ln w="0">
            <a:solidFill>
              <a:srgbClr val="000000"/>
            </a:solidFill>
            <a:prstDash val="solid"/>
            <a:round/>
            <a:headEnd/>
            <a:tailEnd/>
          </a:ln>
        </p:spPr>
        <p:txBody>
          <a:bodyPr/>
          <a:lstStyle/>
          <a:p>
            <a:endParaRPr lang="es-ES_tradnl">
              <a:solidFill>
                <a:srgbClr val="000000"/>
              </a:solidFill>
            </a:endParaRPr>
          </a:p>
        </p:txBody>
      </p:sp>
      <p:sp>
        <p:nvSpPr>
          <p:cNvPr id="261151" name="Rectangle 31"/>
          <p:cNvSpPr>
            <a:spLocks noChangeArrowheads="1"/>
          </p:cNvSpPr>
          <p:nvPr/>
        </p:nvSpPr>
        <p:spPr bwMode="auto">
          <a:xfrm>
            <a:off x="4852988" y="2498725"/>
            <a:ext cx="82550" cy="198438"/>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a:t>
            </a:r>
            <a:endParaRPr lang="es-ES">
              <a:solidFill>
                <a:srgbClr val="000000"/>
              </a:solidFill>
              <a:latin typeface="Arial" charset="0"/>
            </a:endParaRPr>
          </a:p>
        </p:txBody>
      </p:sp>
      <p:grpSp>
        <p:nvGrpSpPr>
          <p:cNvPr id="7" name="Group 32"/>
          <p:cNvGrpSpPr>
            <a:grpSpLocks/>
          </p:cNvGrpSpPr>
          <p:nvPr/>
        </p:nvGrpSpPr>
        <p:grpSpPr bwMode="auto">
          <a:xfrm>
            <a:off x="4708525" y="1271588"/>
            <a:ext cx="839788" cy="4752975"/>
            <a:chOff x="2966" y="801"/>
            <a:chExt cx="529" cy="2994"/>
          </a:xfrm>
        </p:grpSpPr>
        <p:grpSp>
          <p:nvGrpSpPr>
            <p:cNvPr id="8" name="Group 33"/>
            <p:cNvGrpSpPr>
              <a:grpSpLocks/>
            </p:cNvGrpSpPr>
            <p:nvPr/>
          </p:nvGrpSpPr>
          <p:grpSpPr bwMode="auto">
            <a:xfrm>
              <a:off x="2966" y="801"/>
              <a:ext cx="529" cy="2994"/>
              <a:chOff x="2966" y="801"/>
              <a:chExt cx="529" cy="2994"/>
            </a:xfrm>
          </p:grpSpPr>
          <p:sp>
            <p:nvSpPr>
              <p:cNvPr id="36918" name="Rectangle 34"/>
              <p:cNvSpPr>
                <a:spLocks noChangeArrowheads="1"/>
              </p:cNvSpPr>
              <p:nvPr/>
            </p:nvSpPr>
            <p:spPr bwMode="auto">
              <a:xfrm>
                <a:off x="2966" y="801"/>
                <a:ext cx="52" cy="125"/>
              </a:xfrm>
              <a:prstGeom prst="rect">
                <a:avLst/>
              </a:prstGeom>
              <a:noFill/>
              <a:ln w="9525">
                <a:noFill/>
                <a:miter lim="800000"/>
                <a:headEnd/>
                <a:tailEnd/>
              </a:ln>
            </p:spPr>
            <p:txBody>
              <a:bodyPr wrap="none" lIns="0" tIns="0" rIns="0" bIns="0">
                <a:spAutoFit/>
              </a:bodyPr>
              <a:lstStyle/>
              <a:p>
                <a:r>
                  <a:rPr lang="es-ES" sz="1300" b="1">
                    <a:solidFill>
                      <a:srgbClr val="FF0000"/>
                    </a:solidFill>
                    <a:latin typeface="Times New Roman"/>
                  </a:rPr>
                  <a:t>7</a:t>
                </a:r>
                <a:endParaRPr lang="es-ES">
                  <a:solidFill>
                    <a:srgbClr val="000000"/>
                  </a:solidFill>
                  <a:latin typeface="Arial" charset="0"/>
                </a:endParaRPr>
              </a:p>
            </p:txBody>
          </p:sp>
          <p:sp>
            <p:nvSpPr>
              <p:cNvPr id="36919" name="Rectangle 35"/>
              <p:cNvSpPr>
                <a:spLocks noChangeArrowheads="1"/>
              </p:cNvSpPr>
              <p:nvPr/>
            </p:nvSpPr>
            <p:spPr bwMode="auto">
              <a:xfrm>
                <a:off x="3443" y="3670"/>
                <a:ext cx="52" cy="125"/>
              </a:xfrm>
              <a:prstGeom prst="rect">
                <a:avLst/>
              </a:prstGeom>
              <a:noFill/>
              <a:ln w="9525">
                <a:noFill/>
                <a:miter lim="800000"/>
                <a:headEnd/>
                <a:tailEnd/>
              </a:ln>
            </p:spPr>
            <p:txBody>
              <a:bodyPr wrap="none" lIns="0" tIns="0" rIns="0" bIns="0">
                <a:spAutoFit/>
              </a:bodyPr>
              <a:lstStyle/>
              <a:p>
                <a:r>
                  <a:rPr lang="es-ES" sz="1300" b="1">
                    <a:solidFill>
                      <a:srgbClr val="FF0000"/>
                    </a:solidFill>
                    <a:latin typeface="Times New Roman"/>
                  </a:rPr>
                  <a:t>7</a:t>
                </a:r>
                <a:endParaRPr lang="es-ES">
                  <a:solidFill>
                    <a:srgbClr val="000000"/>
                  </a:solidFill>
                  <a:latin typeface="Arial" charset="0"/>
                </a:endParaRPr>
              </a:p>
            </p:txBody>
          </p:sp>
        </p:grpSp>
        <p:sp>
          <p:nvSpPr>
            <p:cNvPr id="36917" name="Line 36"/>
            <p:cNvSpPr>
              <a:spLocks noChangeShapeType="1"/>
            </p:cNvSpPr>
            <p:nvPr/>
          </p:nvSpPr>
          <p:spPr bwMode="auto">
            <a:xfrm>
              <a:off x="3010" y="863"/>
              <a:ext cx="140" cy="70"/>
            </a:xfrm>
            <a:prstGeom prst="line">
              <a:avLst/>
            </a:prstGeom>
            <a:noFill/>
            <a:ln w="19050">
              <a:solidFill>
                <a:schemeClr val="accent2"/>
              </a:solidFill>
              <a:round/>
              <a:headEnd/>
              <a:tailEnd/>
            </a:ln>
          </p:spPr>
          <p:txBody>
            <a:bodyPr/>
            <a:lstStyle/>
            <a:p>
              <a:endParaRPr lang="es-ES_tradnl">
                <a:solidFill>
                  <a:srgbClr val="000000"/>
                </a:solidFill>
              </a:endParaRPr>
            </a:p>
          </p:txBody>
        </p:sp>
      </p:grpSp>
      <p:grpSp>
        <p:nvGrpSpPr>
          <p:cNvPr id="9" name="Group 37"/>
          <p:cNvGrpSpPr>
            <a:grpSpLocks/>
          </p:cNvGrpSpPr>
          <p:nvPr/>
        </p:nvGrpSpPr>
        <p:grpSpPr bwMode="auto">
          <a:xfrm>
            <a:off x="4703763" y="1109663"/>
            <a:ext cx="1631950" cy="4144962"/>
            <a:chOff x="2963" y="699"/>
            <a:chExt cx="1028" cy="2611"/>
          </a:xfrm>
        </p:grpSpPr>
        <p:grpSp>
          <p:nvGrpSpPr>
            <p:cNvPr id="10" name="Group 38"/>
            <p:cNvGrpSpPr>
              <a:grpSpLocks/>
            </p:cNvGrpSpPr>
            <p:nvPr/>
          </p:nvGrpSpPr>
          <p:grpSpPr bwMode="auto">
            <a:xfrm>
              <a:off x="2963" y="699"/>
              <a:ext cx="1028" cy="2611"/>
              <a:chOff x="2963" y="699"/>
              <a:chExt cx="1028" cy="2611"/>
            </a:xfrm>
          </p:grpSpPr>
          <p:sp>
            <p:nvSpPr>
              <p:cNvPr id="36914" name="Rectangle 39"/>
              <p:cNvSpPr>
                <a:spLocks noChangeArrowheads="1"/>
              </p:cNvSpPr>
              <p:nvPr/>
            </p:nvSpPr>
            <p:spPr bwMode="auto">
              <a:xfrm>
                <a:off x="2963" y="699"/>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8</a:t>
                </a:r>
                <a:endParaRPr lang="es-ES">
                  <a:solidFill>
                    <a:srgbClr val="000000"/>
                  </a:solidFill>
                  <a:latin typeface="Arial" charset="0"/>
                </a:endParaRPr>
              </a:p>
            </p:txBody>
          </p:sp>
          <p:sp>
            <p:nvSpPr>
              <p:cNvPr id="36915" name="Rectangle 40"/>
              <p:cNvSpPr>
                <a:spLocks noChangeArrowheads="1"/>
              </p:cNvSpPr>
              <p:nvPr/>
            </p:nvSpPr>
            <p:spPr bwMode="auto">
              <a:xfrm>
                <a:off x="3939" y="3185"/>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8</a:t>
                </a:r>
                <a:endParaRPr lang="es-ES">
                  <a:solidFill>
                    <a:srgbClr val="000000"/>
                  </a:solidFill>
                  <a:latin typeface="Arial" charset="0"/>
                </a:endParaRPr>
              </a:p>
            </p:txBody>
          </p:sp>
        </p:grpSp>
        <p:sp>
          <p:nvSpPr>
            <p:cNvPr id="36913" name="Line 41"/>
            <p:cNvSpPr>
              <a:spLocks noChangeShapeType="1"/>
            </p:cNvSpPr>
            <p:nvPr/>
          </p:nvSpPr>
          <p:spPr bwMode="auto">
            <a:xfrm flipH="1" flipV="1">
              <a:off x="3033" y="793"/>
              <a:ext cx="117" cy="93"/>
            </a:xfrm>
            <a:prstGeom prst="line">
              <a:avLst/>
            </a:prstGeom>
            <a:noFill/>
            <a:ln w="19050">
              <a:solidFill>
                <a:schemeClr val="accent2"/>
              </a:solidFill>
              <a:round/>
              <a:headEnd/>
              <a:tailEnd/>
            </a:ln>
          </p:spPr>
          <p:txBody>
            <a:bodyPr/>
            <a:lstStyle/>
            <a:p>
              <a:endParaRPr lang="es-ES_tradnl">
                <a:solidFill>
                  <a:srgbClr val="000000"/>
                </a:solidFill>
              </a:endParaRPr>
            </a:p>
          </p:txBody>
        </p:sp>
      </p:grpSp>
      <p:grpSp>
        <p:nvGrpSpPr>
          <p:cNvPr id="11" name="Group 42"/>
          <p:cNvGrpSpPr>
            <a:grpSpLocks/>
          </p:cNvGrpSpPr>
          <p:nvPr/>
        </p:nvGrpSpPr>
        <p:grpSpPr bwMode="auto">
          <a:xfrm>
            <a:off x="4703763" y="998538"/>
            <a:ext cx="896937" cy="4700587"/>
            <a:chOff x="2963" y="629"/>
            <a:chExt cx="565" cy="2961"/>
          </a:xfrm>
        </p:grpSpPr>
        <p:grpSp>
          <p:nvGrpSpPr>
            <p:cNvPr id="12" name="Group 43"/>
            <p:cNvGrpSpPr>
              <a:grpSpLocks/>
            </p:cNvGrpSpPr>
            <p:nvPr/>
          </p:nvGrpSpPr>
          <p:grpSpPr bwMode="auto">
            <a:xfrm>
              <a:off x="2963" y="629"/>
              <a:ext cx="565" cy="2961"/>
              <a:chOff x="2963" y="629"/>
              <a:chExt cx="565" cy="2961"/>
            </a:xfrm>
          </p:grpSpPr>
          <p:sp>
            <p:nvSpPr>
              <p:cNvPr id="36910" name="Rectangle 44"/>
              <p:cNvSpPr>
                <a:spLocks noChangeArrowheads="1"/>
              </p:cNvSpPr>
              <p:nvPr/>
            </p:nvSpPr>
            <p:spPr bwMode="auto">
              <a:xfrm>
                <a:off x="2963" y="629"/>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9</a:t>
                </a:r>
                <a:endParaRPr lang="es-ES">
                  <a:solidFill>
                    <a:srgbClr val="000000"/>
                  </a:solidFill>
                  <a:latin typeface="Arial" charset="0"/>
                </a:endParaRPr>
              </a:p>
            </p:txBody>
          </p:sp>
          <p:sp>
            <p:nvSpPr>
              <p:cNvPr id="36911" name="Rectangle 45"/>
              <p:cNvSpPr>
                <a:spLocks noChangeArrowheads="1"/>
              </p:cNvSpPr>
              <p:nvPr/>
            </p:nvSpPr>
            <p:spPr bwMode="auto">
              <a:xfrm>
                <a:off x="3476" y="3465"/>
                <a:ext cx="52"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9</a:t>
                </a:r>
                <a:endParaRPr lang="es-ES">
                  <a:solidFill>
                    <a:srgbClr val="000000"/>
                  </a:solidFill>
                  <a:latin typeface="Arial" charset="0"/>
                </a:endParaRPr>
              </a:p>
            </p:txBody>
          </p:sp>
        </p:grpSp>
        <p:sp>
          <p:nvSpPr>
            <p:cNvPr id="36909" name="Line 46"/>
            <p:cNvSpPr>
              <a:spLocks noChangeShapeType="1"/>
            </p:cNvSpPr>
            <p:nvPr/>
          </p:nvSpPr>
          <p:spPr bwMode="auto">
            <a:xfrm flipH="1" flipV="1">
              <a:off x="3022" y="723"/>
              <a:ext cx="128" cy="128"/>
            </a:xfrm>
            <a:prstGeom prst="line">
              <a:avLst/>
            </a:prstGeom>
            <a:noFill/>
            <a:ln w="19050">
              <a:solidFill>
                <a:schemeClr val="accent2"/>
              </a:solidFill>
              <a:round/>
              <a:headEnd/>
              <a:tailEnd/>
            </a:ln>
          </p:spPr>
          <p:txBody>
            <a:bodyPr/>
            <a:lstStyle/>
            <a:p>
              <a:endParaRPr lang="es-ES_tradnl">
                <a:solidFill>
                  <a:srgbClr val="000000"/>
                </a:solidFill>
              </a:endParaRPr>
            </a:p>
          </p:txBody>
        </p:sp>
      </p:grpSp>
      <p:grpSp>
        <p:nvGrpSpPr>
          <p:cNvPr id="13" name="Group 47"/>
          <p:cNvGrpSpPr>
            <a:grpSpLocks/>
          </p:cNvGrpSpPr>
          <p:nvPr/>
        </p:nvGrpSpPr>
        <p:grpSpPr bwMode="auto">
          <a:xfrm>
            <a:off x="4611688" y="850900"/>
            <a:ext cx="1127125" cy="4645025"/>
            <a:chOff x="2905" y="536"/>
            <a:chExt cx="710" cy="2926"/>
          </a:xfrm>
        </p:grpSpPr>
        <p:grpSp>
          <p:nvGrpSpPr>
            <p:cNvPr id="14" name="Group 48"/>
            <p:cNvGrpSpPr>
              <a:grpSpLocks/>
            </p:cNvGrpSpPr>
            <p:nvPr/>
          </p:nvGrpSpPr>
          <p:grpSpPr bwMode="auto">
            <a:xfrm>
              <a:off x="2905" y="536"/>
              <a:ext cx="710" cy="2926"/>
              <a:chOff x="2905" y="536"/>
              <a:chExt cx="710" cy="2926"/>
            </a:xfrm>
          </p:grpSpPr>
          <p:sp>
            <p:nvSpPr>
              <p:cNvPr id="36906" name="Rectangle 49"/>
              <p:cNvSpPr>
                <a:spLocks noChangeArrowheads="1"/>
              </p:cNvSpPr>
              <p:nvPr/>
            </p:nvSpPr>
            <p:spPr bwMode="auto">
              <a:xfrm>
                <a:off x="2905" y="536"/>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10</a:t>
                </a:r>
                <a:endParaRPr lang="es-ES">
                  <a:solidFill>
                    <a:srgbClr val="000000"/>
                  </a:solidFill>
                  <a:latin typeface="Arial" charset="0"/>
                </a:endParaRPr>
              </a:p>
            </p:txBody>
          </p:sp>
          <p:sp>
            <p:nvSpPr>
              <p:cNvPr id="36907" name="Rectangle 50"/>
              <p:cNvSpPr>
                <a:spLocks noChangeArrowheads="1"/>
              </p:cNvSpPr>
              <p:nvPr/>
            </p:nvSpPr>
            <p:spPr bwMode="auto">
              <a:xfrm>
                <a:off x="3511" y="3337"/>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10</a:t>
                </a:r>
                <a:endParaRPr lang="es-ES">
                  <a:solidFill>
                    <a:srgbClr val="000000"/>
                  </a:solidFill>
                  <a:latin typeface="Arial" charset="0"/>
                </a:endParaRPr>
              </a:p>
            </p:txBody>
          </p:sp>
        </p:grpSp>
        <p:sp>
          <p:nvSpPr>
            <p:cNvPr id="36905" name="Line 51"/>
            <p:cNvSpPr>
              <a:spLocks noChangeShapeType="1"/>
            </p:cNvSpPr>
            <p:nvPr/>
          </p:nvSpPr>
          <p:spPr bwMode="auto">
            <a:xfrm flipH="1" flipV="1">
              <a:off x="3022" y="629"/>
              <a:ext cx="128" cy="187"/>
            </a:xfrm>
            <a:prstGeom prst="line">
              <a:avLst/>
            </a:prstGeom>
            <a:noFill/>
            <a:ln w="19050">
              <a:solidFill>
                <a:schemeClr val="accent2"/>
              </a:solidFill>
              <a:round/>
              <a:headEnd/>
              <a:tailEnd/>
            </a:ln>
          </p:spPr>
          <p:txBody>
            <a:bodyPr/>
            <a:lstStyle/>
            <a:p>
              <a:endParaRPr lang="es-ES_tradnl">
                <a:solidFill>
                  <a:srgbClr val="000000"/>
                </a:solidFill>
              </a:endParaRPr>
            </a:p>
          </p:txBody>
        </p:sp>
      </p:grpSp>
      <p:grpSp>
        <p:nvGrpSpPr>
          <p:cNvPr id="15" name="Group 52"/>
          <p:cNvGrpSpPr>
            <a:grpSpLocks/>
          </p:cNvGrpSpPr>
          <p:nvPr/>
        </p:nvGrpSpPr>
        <p:grpSpPr bwMode="auto">
          <a:xfrm>
            <a:off x="4611688" y="727075"/>
            <a:ext cx="682625" cy="4811713"/>
            <a:chOff x="2905" y="458"/>
            <a:chExt cx="430" cy="3031"/>
          </a:xfrm>
        </p:grpSpPr>
        <p:grpSp>
          <p:nvGrpSpPr>
            <p:cNvPr id="16" name="Group 53"/>
            <p:cNvGrpSpPr>
              <a:grpSpLocks/>
            </p:cNvGrpSpPr>
            <p:nvPr/>
          </p:nvGrpSpPr>
          <p:grpSpPr bwMode="auto">
            <a:xfrm>
              <a:off x="2905" y="458"/>
              <a:ext cx="430" cy="3031"/>
              <a:chOff x="2917" y="442"/>
              <a:chExt cx="430" cy="3031"/>
            </a:xfrm>
          </p:grpSpPr>
          <p:sp>
            <p:nvSpPr>
              <p:cNvPr id="36902" name="Rectangle 54"/>
              <p:cNvSpPr>
                <a:spLocks noChangeArrowheads="1"/>
              </p:cNvSpPr>
              <p:nvPr/>
            </p:nvSpPr>
            <p:spPr bwMode="auto">
              <a:xfrm>
                <a:off x="2917" y="442"/>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11</a:t>
                </a:r>
                <a:endParaRPr lang="es-ES">
                  <a:solidFill>
                    <a:srgbClr val="000000"/>
                  </a:solidFill>
                  <a:latin typeface="Arial" charset="0"/>
                </a:endParaRPr>
              </a:p>
            </p:txBody>
          </p:sp>
          <p:sp>
            <p:nvSpPr>
              <p:cNvPr id="36903" name="Rectangle 55"/>
              <p:cNvSpPr>
                <a:spLocks noChangeArrowheads="1"/>
              </p:cNvSpPr>
              <p:nvPr/>
            </p:nvSpPr>
            <p:spPr bwMode="auto">
              <a:xfrm>
                <a:off x="3243" y="3348"/>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11</a:t>
                </a:r>
                <a:endParaRPr lang="es-ES">
                  <a:solidFill>
                    <a:srgbClr val="000000"/>
                  </a:solidFill>
                  <a:latin typeface="Arial" charset="0"/>
                </a:endParaRPr>
              </a:p>
            </p:txBody>
          </p:sp>
        </p:grpSp>
        <p:sp>
          <p:nvSpPr>
            <p:cNvPr id="36901" name="Line 56"/>
            <p:cNvSpPr>
              <a:spLocks noChangeShapeType="1"/>
            </p:cNvSpPr>
            <p:nvPr/>
          </p:nvSpPr>
          <p:spPr bwMode="auto">
            <a:xfrm flipH="1" flipV="1">
              <a:off x="3010" y="536"/>
              <a:ext cx="140" cy="257"/>
            </a:xfrm>
            <a:prstGeom prst="line">
              <a:avLst/>
            </a:prstGeom>
            <a:noFill/>
            <a:ln w="19050">
              <a:solidFill>
                <a:schemeClr val="accent2"/>
              </a:solidFill>
              <a:round/>
              <a:headEnd/>
              <a:tailEnd/>
            </a:ln>
          </p:spPr>
          <p:txBody>
            <a:bodyPr/>
            <a:lstStyle/>
            <a:p>
              <a:endParaRPr lang="es-ES_tradnl">
                <a:solidFill>
                  <a:srgbClr val="000000"/>
                </a:solidFill>
              </a:endParaRPr>
            </a:p>
          </p:txBody>
        </p:sp>
      </p:grpSp>
      <p:grpSp>
        <p:nvGrpSpPr>
          <p:cNvPr id="17" name="Group 57"/>
          <p:cNvGrpSpPr>
            <a:grpSpLocks/>
          </p:cNvGrpSpPr>
          <p:nvPr/>
        </p:nvGrpSpPr>
        <p:grpSpPr bwMode="auto">
          <a:xfrm>
            <a:off x="4611688" y="590550"/>
            <a:ext cx="388937" cy="4681538"/>
            <a:chOff x="2905" y="372"/>
            <a:chExt cx="245" cy="2949"/>
          </a:xfrm>
        </p:grpSpPr>
        <p:grpSp>
          <p:nvGrpSpPr>
            <p:cNvPr id="18" name="Group 58"/>
            <p:cNvGrpSpPr>
              <a:grpSpLocks/>
            </p:cNvGrpSpPr>
            <p:nvPr/>
          </p:nvGrpSpPr>
          <p:grpSpPr bwMode="auto">
            <a:xfrm>
              <a:off x="2905" y="372"/>
              <a:ext cx="209" cy="2949"/>
              <a:chOff x="2905" y="372"/>
              <a:chExt cx="209" cy="2949"/>
            </a:xfrm>
          </p:grpSpPr>
          <p:sp>
            <p:nvSpPr>
              <p:cNvPr id="36898" name="Rectangle 59"/>
              <p:cNvSpPr>
                <a:spLocks noChangeArrowheads="1"/>
              </p:cNvSpPr>
              <p:nvPr/>
            </p:nvSpPr>
            <p:spPr bwMode="auto">
              <a:xfrm>
                <a:off x="2905" y="372"/>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12</a:t>
                </a:r>
                <a:endParaRPr lang="es-ES">
                  <a:solidFill>
                    <a:srgbClr val="000000"/>
                  </a:solidFill>
                  <a:latin typeface="Arial" charset="0"/>
                </a:endParaRPr>
              </a:p>
            </p:txBody>
          </p:sp>
          <p:sp>
            <p:nvSpPr>
              <p:cNvPr id="36899" name="Rectangle 60"/>
              <p:cNvSpPr>
                <a:spLocks noChangeArrowheads="1"/>
              </p:cNvSpPr>
              <p:nvPr/>
            </p:nvSpPr>
            <p:spPr bwMode="auto">
              <a:xfrm>
                <a:off x="3010" y="3196"/>
                <a:ext cx="104" cy="125"/>
              </a:xfrm>
              <a:prstGeom prst="rect">
                <a:avLst/>
              </a:prstGeom>
              <a:noFill/>
              <a:ln w="9525">
                <a:noFill/>
                <a:miter lim="800000"/>
                <a:headEnd/>
                <a:tailEnd/>
              </a:ln>
            </p:spPr>
            <p:txBody>
              <a:bodyPr wrap="none" lIns="0" tIns="0" rIns="0" bIns="0">
                <a:spAutoFit/>
              </a:bodyPr>
              <a:lstStyle/>
              <a:p>
                <a:r>
                  <a:rPr lang="es-ES" sz="1300">
                    <a:solidFill>
                      <a:srgbClr val="000000"/>
                    </a:solidFill>
                    <a:latin typeface="Times New Roman"/>
                  </a:rPr>
                  <a:t>12</a:t>
                </a:r>
                <a:endParaRPr lang="es-ES">
                  <a:solidFill>
                    <a:srgbClr val="000000"/>
                  </a:solidFill>
                  <a:latin typeface="Arial" charset="0"/>
                </a:endParaRPr>
              </a:p>
            </p:txBody>
          </p:sp>
        </p:grpSp>
        <p:sp>
          <p:nvSpPr>
            <p:cNvPr id="36897" name="Line 61"/>
            <p:cNvSpPr>
              <a:spLocks noChangeShapeType="1"/>
            </p:cNvSpPr>
            <p:nvPr/>
          </p:nvSpPr>
          <p:spPr bwMode="auto">
            <a:xfrm flipH="1" flipV="1">
              <a:off x="3010" y="466"/>
              <a:ext cx="140" cy="303"/>
            </a:xfrm>
            <a:prstGeom prst="line">
              <a:avLst/>
            </a:prstGeom>
            <a:noFill/>
            <a:ln w="19050">
              <a:solidFill>
                <a:schemeClr val="accent2"/>
              </a:solidFill>
              <a:round/>
              <a:headEnd/>
              <a:tailEnd/>
            </a:ln>
          </p:spPr>
          <p:txBody>
            <a:bodyPr/>
            <a:lstStyle/>
            <a:p>
              <a:endParaRPr lang="es-ES_tradnl">
                <a:solidFill>
                  <a:srgbClr val="000000"/>
                </a:solidFill>
              </a:endParaRPr>
            </a:p>
          </p:txBody>
        </p:sp>
      </p:grpSp>
      <p:sp>
        <p:nvSpPr>
          <p:cNvPr id="261182" name="Freeform 62"/>
          <p:cNvSpPr>
            <a:spLocks/>
          </p:cNvSpPr>
          <p:nvPr/>
        </p:nvSpPr>
        <p:spPr bwMode="auto">
          <a:xfrm>
            <a:off x="5002213" y="1479550"/>
            <a:ext cx="3305175" cy="4591050"/>
          </a:xfrm>
          <a:custGeom>
            <a:avLst/>
            <a:gdLst>
              <a:gd name="T0" fmla="*/ 0 w 2082"/>
              <a:gd name="T1" fmla="*/ 0 h 2892"/>
              <a:gd name="T2" fmla="*/ 2147483647 w 2082"/>
              <a:gd name="T3" fmla="*/ 0 h 2892"/>
              <a:gd name="T4" fmla="*/ 2147483647 w 2082"/>
              <a:gd name="T5" fmla="*/ 2147483647 h 2892"/>
              <a:gd name="T6" fmla="*/ 2147483647 w 2082"/>
              <a:gd name="T7" fmla="*/ 2147483647 h 2892"/>
              <a:gd name="T8" fmla="*/ 2147483647 w 2082"/>
              <a:gd name="T9" fmla="*/ 2147483647 h 2892"/>
              <a:gd name="T10" fmla="*/ 0 60000 65536"/>
              <a:gd name="T11" fmla="*/ 0 60000 65536"/>
              <a:gd name="T12" fmla="*/ 0 60000 65536"/>
              <a:gd name="T13" fmla="*/ 0 60000 65536"/>
              <a:gd name="T14" fmla="*/ 0 60000 65536"/>
              <a:gd name="T15" fmla="*/ 0 w 2082"/>
              <a:gd name="T16" fmla="*/ 0 h 2892"/>
              <a:gd name="T17" fmla="*/ 2082 w 2082"/>
              <a:gd name="T18" fmla="*/ 2892 h 2892"/>
            </a:gdLst>
            <a:ahLst/>
            <a:cxnLst>
              <a:cxn ang="T10">
                <a:pos x="T0" y="T1"/>
              </a:cxn>
              <a:cxn ang="T11">
                <a:pos x="T2" y="T3"/>
              </a:cxn>
              <a:cxn ang="T12">
                <a:pos x="T4" y="T5"/>
              </a:cxn>
              <a:cxn ang="T13">
                <a:pos x="T6" y="T7"/>
              </a:cxn>
              <a:cxn ang="T14">
                <a:pos x="T8" y="T9"/>
              </a:cxn>
            </a:cxnLst>
            <a:rect l="T15" t="T16" r="T17" b="T18"/>
            <a:pathLst>
              <a:path w="2082" h="2892">
                <a:moveTo>
                  <a:pt x="0" y="0"/>
                </a:moveTo>
                <a:lnTo>
                  <a:pt x="726" y="0"/>
                </a:lnTo>
                <a:lnTo>
                  <a:pt x="2082" y="372"/>
                </a:lnTo>
                <a:lnTo>
                  <a:pt x="1476" y="1608"/>
                </a:lnTo>
                <a:lnTo>
                  <a:pt x="126" y="2892"/>
                </a:lnTo>
              </a:path>
            </a:pathLst>
          </a:custGeom>
          <a:noFill/>
          <a:ln w="28575" cmpd="sng">
            <a:solidFill>
              <a:schemeClr val="tx1"/>
            </a:solidFill>
            <a:round/>
            <a:headEnd/>
            <a:tailEnd/>
          </a:ln>
        </p:spPr>
        <p:txBody>
          <a:bodyPr/>
          <a:lstStyle/>
          <a:p>
            <a:endParaRPr lang="es-ES_tradnl">
              <a:solidFill>
                <a:srgbClr val="000000"/>
              </a:solidFill>
            </a:endParaRPr>
          </a:p>
        </p:txBody>
      </p:sp>
      <p:grpSp>
        <p:nvGrpSpPr>
          <p:cNvPr id="19" name="Group 63"/>
          <p:cNvGrpSpPr>
            <a:grpSpLocks/>
          </p:cNvGrpSpPr>
          <p:nvPr/>
        </p:nvGrpSpPr>
        <p:grpSpPr bwMode="auto">
          <a:xfrm>
            <a:off x="5540375" y="5434013"/>
            <a:ext cx="2755900" cy="581025"/>
            <a:chOff x="3665" y="3265"/>
            <a:chExt cx="1736" cy="366"/>
          </a:xfrm>
        </p:grpSpPr>
        <p:sp>
          <p:nvSpPr>
            <p:cNvPr id="36894" name="Text Box 64"/>
            <p:cNvSpPr txBox="1">
              <a:spLocks noChangeArrowheads="1"/>
            </p:cNvSpPr>
            <p:nvPr/>
          </p:nvSpPr>
          <p:spPr bwMode="auto">
            <a:xfrm>
              <a:off x="4191" y="3265"/>
              <a:ext cx="1210" cy="366"/>
            </a:xfrm>
            <a:prstGeom prst="rect">
              <a:avLst/>
            </a:prstGeom>
            <a:noFill/>
            <a:ln w="9525">
              <a:noFill/>
              <a:miter lim="800000"/>
              <a:headEnd/>
              <a:tailEnd/>
            </a:ln>
          </p:spPr>
          <p:txBody>
            <a:bodyPr>
              <a:spAutoFit/>
            </a:bodyPr>
            <a:lstStyle/>
            <a:p>
              <a:pPr algn="ctr">
                <a:spcBef>
                  <a:spcPct val="50000"/>
                </a:spcBef>
              </a:pPr>
              <a:r>
                <a:rPr lang="es-ES" sz="1600" b="1">
                  <a:solidFill>
                    <a:srgbClr val="FF3300"/>
                  </a:solidFill>
                  <a:latin typeface="Arial" charset="0"/>
                </a:rPr>
                <a:t>Rayo que sufre la menor desviación</a:t>
              </a:r>
            </a:p>
          </p:txBody>
        </p:sp>
        <p:sp>
          <p:nvSpPr>
            <p:cNvPr id="36895" name="Line 65"/>
            <p:cNvSpPr>
              <a:spLocks noChangeShapeType="1"/>
            </p:cNvSpPr>
            <p:nvPr/>
          </p:nvSpPr>
          <p:spPr bwMode="auto">
            <a:xfrm flipH="1">
              <a:off x="3665" y="3456"/>
              <a:ext cx="601" cy="0"/>
            </a:xfrm>
            <a:prstGeom prst="line">
              <a:avLst/>
            </a:prstGeom>
            <a:noFill/>
            <a:ln w="28575">
              <a:solidFill>
                <a:srgbClr val="FF3300"/>
              </a:solidFill>
              <a:round/>
              <a:headEnd/>
              <a:tailEnd type="stealth" w="lg" len="lg"/>
            </a:ln>
          </p:spPr>
          <p:txBody>
            <a:bodyPr/>
            <a:lstStyle/>
            <a:p>
              <a:endParaRPr lang="es-ES_tradnl">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1148"/>
                                        </p:tgtEl>
                                        <p:attrNameLst>
                                          <p:attrName>style.visibility</p:attrName>
                                        </p:attrNameLst>
                                      </p:cBhvr>
                                      <p:to>
                                        <p:strVal val="visible"/>
                                      </p:to>
                                    </p:set>
                                    <p:animEffect transition="in" filter="wipe(up)">
                                      <p:cBhvr>
                                        <p:cTn id="23" dur="2000"/>
                                        <p:tgtEl>
                                          <p:spTgt spid="261148"/>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1141"/>
                                        </p:tgtEl>
                                        <p:attrNameLst>
                                          <p:attrName>style.visibility</p:attrName>
                                        </p:attrNameLst>
                                      </p:cBhvr>
                                      <p:to>
                                        <p:strVal val="visible"/>
                                      </p:to>
                                    </p:set>
                                    <p:animEffect transition="in" filter="wipe(up)">
                                      <p:cBhvr>
                                        <p:cTn id="31" dur="2000"/>
                                        <p:tgtEl>
                                          <p:spTgt spid="261141"/>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61147"/>
                                        </p:tgtEl>
                                        <p:attrNameLst>
                                          <p:attrName>style.visibility</p:attrName>
                                        </p:attrNameLst>
                                      </p:cBhvr>
                                      <p:to>
                                        <p:strVal val="visible"/>
                                      </p:to>
                                    </p:set>
                                    <p:animEffect transition="in" filter="wipe(up)">
                                      <p:cBhvr>
                                        <p:cTn id="39" dur="2000"/>
                                        <p:tgtEl>
                                          <p:spTgt spid="261147"/>
                                        </p:tgtEl>
                                      </p:cBhvr>
                                    </p:animEffec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1146"/>
                                        </p:tgtEl>
                                        <p:attrNameLst>
                                          <p:attrName>style.visibility</p:attrName>
                                        </p:attrNameLst>
                                      </p:cBhvr>
                                      <p:to>
                                        <p:strVal val="visible"/>
                                      </p:to>
                                    </p:set>
                                    <p:animEffect transition="in" filter="wipe(up)">
                                      <p:cBhvr>
                                        <p:cTn id="47" dur="2000"/>
                                        <p:tgtEl>
                                          <p:spTgt spid="261146"/>
                                        </p:tgtEl>
                                      </p:cBhvr>
                                    </p:animEffec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1142"/>
                                        </p:tgtEl>
                                        <p:attrNameLst>
                                          <p:attrName>style.visibility</p:attrName>
                                        </p:attrNameLst>
                                      </p:cBhvr>
                                      <p:to>
                                        <p:strVal val="visible"/>
                                      </p:to>
                                    </p:set>
                                    <p:animEffect transition="in" filter="wipe(up)">
                                      <p:cBhvr>
                                        <p:cTn id="55" dur="2000"/>
                                        <p:tgtEl>
                                          <p:spTgt spid="261142"/>
                                        </p:tgtEl>
                                      </p:cBhvr>
                                    </p:animEffect>
                                  </p:child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61182"/>
                                        </p:tgtEl>
                                        <p:attrNameLst>
                                          <p:attrName>style.visibility</p:attrName>
                                        </p:attrNameLst>
                                      </p:cBhvr>
                                      <p:to>
                                        <p:strVal val="visible"/>
                                      </p:to>
                                    </p:set>
                                    <p:animEffect transition="in" filter="wipe(up)">
                                      <p:cBhvr>
                                        <p:cTn id="63" dur="2000"/>
                                        <p:tgtEl>
                                          <p:spTgt spid="261182"/>
                                        </p:tgtEl>
                                      </p:cBhvr>
                                    </p:animEffect>
                                  </p:child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61150"/>
                                        </p:tgtEl>
                                        <p:attrNameLst>
                                          <p:attrName>style.visibility</p:attrName>
                                        </p:attrNameLst>
                                      </p:cBhvr>
                                      <p:to>
                                        <p:strVal val="visible"/>
                                      </p:to>
                                    </p:set>
                                    <p:animEffect transition="in" filter="wipe(up)">
                                      <p:cBhvr>
                                        <p:cTn id="71" dur="2000"/>
                                        <p:tgtEl>
                                          <p:spTgt spid="261150"/>
                                        </p:tgtEl>
                                      </p:cBhvr>
                                    </p:animEffec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61143"/>
                                        </p:tgtEl>
                                        <p:attrNameLst>
                                          <p:attrName>style.visibility</p:attrName>
                                        </p:attrNameLst>
                                      </p:cBhvr>
                                      <p:to>
                                        <p:strVal val="visible"/>
                                      </p:to>
                                    </p:set>
                                    <p:animEffect transition="in" filter="wipe(up)">
                                      <p:cBhvr>
                                        <p:cTn id="79" dur="2000"/>
                                        <p:tgtEl>
                                          <p:spTgt spid="261143"/>
                                        </p:tgtEl>
                                      </p:cBhvr>
                                    </p:animEffect>
                                  </p:child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61144"/>
                                        </p:tgtEl>
                                        <p:attrNameLst>
                                          <p:attrName>style.visibility</p:attrName>
                                        </p:attrNameLst>
                                      </p:cBhvr>
                                      <p:to>
                                        <p:strVal val="visible"/>
                                      </p:to>
                                    </p:set>
                                    <p:animEffect transition="in" filter="wipe(up)">
                                      <p:cBhvr>
                                        <p:cTn id="87" dur="2000"/>
                                        <p:tgtEl>
                                          <p:spTgt spid="261144"/>
                                        </p:tgtEl>
                                      </p:cBhvr>
                                    </p:animEffect>
                                  </p:childTnLst>
                                </p:cTn>
                              </p:par>
                            </p:childTnLst>
                          </p:cTn>
                        </p:par>
                        <p:par>
                          <p:cTn id="88" fill="hold">
                            <p:stCondLst>
                              <p:cond delay="2000"/>
                            </p:stCondLst>
                            <p:childTnLst>
                              <p:par>
                                <p:cTn id="89" presetID="1"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61145"/>
                                        </p:tgtEl>
                                        <p:attrNameLst>
                                          <p:attrName>style.visibility</p:attrName>
                                        </p:attrNameLst>
                                      </p:cBhvr>
                                      <p:to>
                                        <p:strVal val="visible"/>
                                      </p:to>
                                    </p:set>
                                    <p:animEffect transition="in" filter="wipe(up)">
                                      <p:cBhvr>
                                        <p:cTn id="95" dur="2000"/>
                                        <p:tgtEl>
                                          <p:spTgt spid="261145"/>
                                        </p:tgtEl>
                                      </p:cBhvr>
                                    </p:animEffect>
                                  </p:childTnLst>
                                </p:cTn>
                              </p:par>
                            </p:childTnLst>
                          </p:cTn>
                        </p:par>
                        <p:par>
                          <p:cTn id="96" fill="hold">
                            <p:stCondLst>
                              <p:cond delay="2000"/>
                            </p:stCondLst>
                            <p:childTnLst>
                              <p:par>
                                <p:cTn id="97" presetID="1" presetClass="entr" presetSubtype="0"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261149"/>
                                        </p:tgtEl>
                                        <p:attrNameLst>
                                          <p:attrName>style.visibility</p:attrName>
                                        </p:attrNameLst>
                                      </p:cBhvr>
                                      <p:to>
                                        <p:strVal val="visible"/>
                                      </p:to>
                                    </p:set>
                                    <p:animEffect transition="in" filter="wipe(up)">
                                      <p:cBhvr>
                                        <p:cTn id="103" dur="2000"/>
                                        <p:tgtEl>
                                          <p:spTgt spid="261149"/>
                                        </p:tgtEl>
                                      </p:cBhvr>
                                    </p:animEffect>
                                  </p:childTnLst>
                                </p:cTn>
                              </p:par>
                            </p:childTnLst>
                          </p:cTn>
                        </p:par>
                        <p:par>
                          <p:cTn id="104" fill="hold">
                            <p:stCondLst>
                              <p:cond delay="2000"/>
                            </p:stCondLst>
                            <p:childTnLst>
                              <p:par>
                                <p:cTn id="105" presetID="1"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0" grpId="0" animBg="1"/>
      <p:bldP spid="261141" grpId="0" animBg="1"/>
      <p:bldP spid="261142" grpId="0" animBg="1"/>
      <p:bldP spid="261143" grpId="0" animBg="1"/>
      <p:bldP spid="261144" grpId="0" animBg="1"/>
      <p:bldP spid="261145" grpId="0" animBg="1"/>
      <p:bldP spid="261146" grpId="0" animBg="1"/>
      <p:bldP spid="261147" grpId="0" animBg="1"/>
      <p:bldP spid="261148" grpId="0" animBg="1"/>
      <p:bldP spid="261149" grpId="0" animBg="1"/>
      <p:bldP spid="261150" grpId="0" animBg="1"/>
      <p:bldP spid="261151" grpId="0"/>
      <p:bldP spid="261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5005137" y="914400"/>
            <a:ext cx="4138863" cy="5943600"/>
          </a:xfrm>
          <a:prstGeom prst="rect">
            <a:avLst/>
          </a:prstGeom>
          <a:solidFill>
            <a:schemeClr val="bg1"/>
          </a:solidFill>
          <a:ln w="9525">
            <a:solidFill>
              <a:schemeClr val="tx1"/>
            </a:solidFill>
            <a:miter lim="800000"/>
            <a:headEnd/>
            <a:tailEnd/>
          </a:ln>
        </p:spPr>
        <p:txBody>
          <a:bodyPr wrap="none" anchor="ctr"/>
          <a:lstStyle/>
          <a:p>
            <a:endParaRPr lang="es-ES_tradnl">
              <a:solidFill>
                <a:srgbClr val="000000"/>
              </a:solidFill>
            </a:endParaRPr>
          </a:p>
        </p:txBody>
      </p:sp>
      <p:sp>
        <p:nvSpPr>
          <p:cNvPr id="77" name="76 Rectángulo"/>
          <p:cNvSpPr/>
          <p:nvPr/>
        </p:nvSpPr>
        <p:spPr bwMode="auto">
          <a:xfrm>
            <a:off x="5209674" y="1316735"/>
            <a:ext cx="3741821" cy="438623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
        <p:nvSpPr>
          <p:cNvPr id="80" name="79 Rectángulo"/>
          <p:cNvSpPr/>
          <p:nvPr/>
        </p:nvSpPr>
        <p:spPr bwMode="auto">
          <a:xfrm>
            <a:off x="5402179" y="4523874"/>
            <a:ext cx="3404937" cy="529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
        <p:nvSpPr>
          <p:cNvPr id="292868" name="Oval 4"/>
          <p:cNvSpPr>
            <a:spLocks noChangeArrowheads="1"/>
          </p:cNvSpPr>
          <p:nvPr/>
        </p:nvSpPr>
        <p:spPr bwMode="auto">
          <a:xfrm>
            <a:off x="1558925" y="2154238"/>
            <a:ext cx="2597150" cy="2597150"/>
          </a:xfrm>
          <a:prstGeom prst="ellipse">
            <a:avLst/>
          </a:prstGeom>
          <a:solidFill>
            <a:srgbClr val="A7DAF3"/>
          </a:solidFill>
          <a:ln w="9525">
            <a:noFill/>
            <a:round/>
            <a:headEnd/>
            <a:tailEnd/>
          </a:ln>
        </p:spPr>
        <p:txBody>
          <a:bodyPr wrap="none" anchor="ctr"/>
          <a:lstStyle/>
          <a:p>
            <a:endParaRPr lang="es-ES_tradnl">
              <a:solidFill>
                <a:srgbClr val="000000"/>
              </a:solidFill>
            </a:endParaRPr>
          </a:p>
        </p:txBody>
      </p:sp>
      <p:graphicFrame>
        <p:nvGraphicFramePr>
          <p:cNvPr id="292869" name="Object 5"/>
          <p:cNvGraphicFramePr>
            <a:graphicFrameLocks noChangeAspect="1"/>
          </p:cNvGraphicFramePr>
          <p:nvPr/>
        </p:nvGraphicFramePr>
        <p:xfrm>
          <a:off x="5546344" y="1069253"/>
          <a:ext cx="3067050" cy="949325"/>
        </p:xfrm>
        <a:graphic>
          <a:graphicData uri="http://schemas.openxmlformats.org/presentationml/2006/ole">
            <p:oleObj spid="_x0000_s338946" name="Document" r:id="rId3" imgW="5505480" imgH="590400" progId="">
              <p:embed/>
            </p:oleObj>
          </a:graphicData>
        </a:graphic>
      </p:graphicFrame>
      <p:graphicFrame>
        <p:nvGraphicFramePr>
          <p:cNvPr id="292870" name="Object 6"/>
          <p:cNvGraphicFramePr>
            <a:graphicFrameLocks noChangeAspect="1"/>
          </p:cNvGraphicFramePr>
          <p:nvPr/>
        </p:nvGraphicFramePr>
        <p:xfrm>
          <a:off x="5552821" y="1780199"/>
          <a:ext cx="3295650" cy="931863"/>
        </p:xfrm>
        <a:graphic>
          <a:graphicData uri="http://schemas.openxmlformats.org/presentationml/2006/ole">
            <p:oleObj spid="_x0000_s338947" name="Document" r:id="rId4" imgW="5505480" imgH="590400" progId="WP17Doc">
              <p:embed/>
            </p:oleObj>
          </a:graphicData>
        </a:graphic>
      </p:graphicFrame>
      <p:grpSp>
        <p:nvGrpSpPr>
          <p:cNvPr id="2" name="Group 7"/>
          <p:cNvGrpSpPr>
            <a:grpSpLocks/>
          </p:cNvGrpSpPr>
          <p:nvPr/>
        </p:nvGrpSpPr>
        <p:grpSpPr bwMode="auto">
          <a:xfrm>
            <a:off x="820738" y="2262188"/>
            <a:ext cx="1357312" cy="146050"/>
            <a:chOff x="517" y="1425"/>
            <a:chExt cx="855" cy="92"/>
          </a:xfrm>
        </p:grpSpPr>
        <p:sp>
          <p:nvSpPr>
            <p:cNvPr id="1100" name="Line 8"/>
            <p:cNvSpPr>
              <a:spLocks noChangeShapeType="1"/>
            </p:cNvSpPr>
            <p:nvPr/>
          </p:nvSpPr>
          <p:spPr bwMode="auto">
            <a:xfrm flipH="1">
              <a:off x="517" y="1471"/>
              <a:ext cx="855" cy="1"/>
            </a:xfrm>
            <a:prstGeom prst="line">
              <a:avLst/>
            </a:prstGeom>
            <a:noFill/>
            <a:ln w="19050">
              <a:solidFill>
                <a:schemeClr val="bg1"/>
              </a:solidFill>
              <a:round/>
              <a:headEnd/>
              <a:tailEnd/>
            </a:ln>
          </p:spPr>
          <p:txBody>
            <a:bodyPr/>
            <a:lstStyle/>
            <a:p>
              <a:endParaRPr lang="es-ES_tradnl">
                <a:solidFill>
                  <a:srgbClr val="000000"/>
                </a:solidFill>
              </a:endParaRPr>
            </a:p>
          </p:txBody>
        </p:sp>
        <p:sp>
          <p:nvSpPr>
            <p:cNvPr id="1101" name="Freeform 9"/>
            <p:cNvSpPr>
              <a:spLocks/>
            </p:cNvSpPr>
            <p:nvPr/>
          </p:nvSpPr>
          <p:spPr bwMode="auto">
            <a:xfrm>
              <a:off x="818" y="1425"/>
              <a:ext cx="77" cy="92"/>
            </a:xfrm>
            <a:custGeom>
              <a:avLst/>
              <a:gdLst>
                <a:gd name="T0" fmla="*/ 0 w 77"/>
                <a:gd name="T1" fmla="*/ 0 h 92"/>
                <a:gd name="T2" fmla="*/ 77 w 77"/>
                <a:gd name="T3" fmla="*/ 46 h 92"/>
                <a:gd name="T4" fmla="*/ 0 w 77"/>
                <a:gd name="T5" fmla="*/ 92 h 92"/>
                <a:gd name="T6" fmla="*/ 31 w 77"/>
                <a:gd name="T7" fmla="*/ 46 h 92"/>
                <a:gd name="T8" fmla="*/ 0 w 77"/>
                <a:gd name="T9" fmla="*/ 0 h 92"/>
                <a:gd name="T10" fmla="*/ 0 60000 65536"/>
                <a:gd name="T11" fmla="*/ 0 60000 65536"/>
                <a:gd name="T12" fmla="*/ 0 60000 65536"/>
                <a:gd name="T13" fmla="*/ 0 60000 65536"/>
                <a:gd name="T14" fmla="*/ 0 60000 65536"/>
                <a:gd name="T15" fmla="*/ 0 w 77"/>
                <a:gd name="T16" fmla="*/ 0 h 92"/>
                <a:gd name="T17" fmla="*/ 77 w 77"/>
                <a:gd name="T18" fmla="*/ 92 h 92"/>
              </a:gdLst>
              <a:ahLst/>
              <a:cxnLst>
                <a:cxn ang="T10">
                  <a:pos x="T0" y="T1"/>
                </a:cxn>
                <a:cxn ang="T11">
                  <a:pos x="T2" y="T3"/>
                </a:cxn>
                <a:cxn ang="T12">
                  <a:pos x="T4" y="T5"/>
                </a:cxn>
                <a:cxn ang="T13">
                  <a:pos x="T6" y="T7"/>
                </a:cxn>
                <a:cxn ang="T14">
                  <a:pos x="T8" y="T9"/>
                </a:cxn>
              </a:cxnLst>
              <a:rect l="T15" t="T16" r="T17" b="T18"/>
              <a:pathLst>
                <a:path w="77" h="92">
                  <a:moveTo>
                    <a:pt x="0" y="0"/>
                  </a:moveTo>
                  <a:lnTo>
                    <a:pt x="77" y="46"/>
                  </a:lnTo>
                  <a:lnTo>
                    <a:pt x="0" y="92"/>
                  </a:lnTo>
                  <a:lnTo>
                    <a:pt x="31" y="46"/>
                  </a:lnTo>
                  <a:lnTo>
                    <a:pt x="0" y="0"/>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grpSp>
        <p:nvGrpSpPr>
          <p:cNvPr id="3" name="Group 10"/>
          <p:cNvGrpSpPr>
            <a:grpSpLocks/>
          </p:cNvGrpSpPr>
          <p:nvPr/>
        </p:nvGrpSpPr>
        <p:grpSpPr bwMode="auto">
          <a:xfrm>
            <a:off x="3563938" y="2787650"/>
            <a:ext cx="412750" cy="1774825"/>
            <a:chOff x="2245" y="1756"/>
            <a:chExt cx="260" cy="1118"/>
          </a:xfrm>
        </p:grpSpPr>
        <p:sp>
          <p:nvSpPr>
            <p:cNvPr id="1098" name="Freeform 11"/>
            <p:cNvSpPr>
              <a:spLocks/>
            </p:cNvSpPr>
            <p:nvPr/>
          </p:nvSpPr>
          <p:spPr bwMode="auto">
            <a:xfrm>
              <a:off x="2337" y="2308"/>
              <a:ext cx="76" cy="92"/>
            </a:xfrm>
            <a:custGeom>
              <a:avLst/>
              <a:gdLst>
                <a:gd name="T0" fmla="*/ 76 w 76"/>
                <a:gd name="T1" fmla="*/ 30 h 92"/>
                <a:gd name="T2" fmla="*/ 15 w 76"/>
                <a:gd name="T3" fmla="*/ 92 h 92"/>
                <a:gd name="T4" fmla="*/ 0 w 76"/>
                <a:gd name="T5" fmla="*/ 0 h 92"/>
                <a:gd name="T6" fmla="*/ 30 w 76"/>
                <a:gd name="T7" fmla="*/ 46 h 92"/>
                <a:gd name="T8" fmla="*/ 76 w 76"/>
                <a:gd name="T9" fmla="*/ 30 h 92"/>
                <a:gd name="T10" fmla="*/ 0 60000 65536"/>
                <a:gd name="T11" fmla="*/ 0 60000 65536"/>
                <a:gd name="T12" fmla="*/ 0 60000 65536"/>
                <a:gd name="T13" fmla="*/ 0 60000 65536"/>
                <a:gd name="T14" fmla="*/ 0 60000 65536"/>
                <a:gd name="T15" fmla="*/ 0 w 76"/>
                <a:gd name="T16" fmla="*/ 0 h 92"/>
                <a:gd name="T17" fmla="*/ 76 w 76"/>
                <a:gd name="T18" fmla="*/ 92 h 92"/>
              </a:gdLst>
              <a:ahLst/>
              <a:cxnLst>
                <a:cxn ang="T10">
                  <a:pos x="T0" y="T1"/>
                </a:cxn>
                <a:cxn ang="T11">
                  <a:pos x="T2" y="T3"/>
                </a:cxn>
                <a:cxn ang="T12">
                  <a:pos x="T4" y="T5"/>
                </a:cxn>
                <a:cxn ang="T13">
                  <a:pos x="T6" y="T7"/>
                </a:cxn>
                <a:cxn ang="T14">
                  <a:pos x="T8" y="T9"/>
                </a:cxn>
              </a:cxnLst>
              <a:rect l="T15" t="T16" r="T17" b="T18"/>
              <a:pathLst>
                <a:path w="76" h="92">
                  <a:moveTo>
                    <a:pt x="76" y="30"/>
                  </a:moveTo>
                  <a:lnTo>
                    <a:pt x="15" y="92"/>
                  </a:lnTo>
                  <a:lnTo>
                    <a:pt x="0" y="0"/>
                  </a:lnTo>
                  <a:lnTo>
                    <a:pt x="30" y="46"/>
                  </a:lnTo>
                  <a:lnTo>
                    <a:pt x="76" y="30"/>
                  </a:lnTo>
                  <a:close/>
                </a:path>
              </a:pathLst>
            </a:custGeom>
            <a:solidFill>
              <a:schemeClr val="bg1"/>
            </a:solidFill>
            <a:ln w="0">
              <a:solidFill>
                <a:schemeClr val="bg1"/>
              </a:solidFill>
              <a:prstDash val="solid"/>
              <a:round/>
              <a:headEnd/>
              <a:tailEnd/>
            </a:ln>
          </p:spPr>
          <p:txBody>
            <a:bodyPr/>
            <a:lstStyle/>
            <a:p>
              <a:endParaRPr lang="es-ES_tradnl">
                <a:solidFill>
                  <a:srgbClr val="000000"/>
                </a:solidFill>
              </a:endParaRPr>
            </a:p>
          </p:txBody>
        </p:sp>
        <p:sp>
          <p:nvSpPr>
            <p:cNvPr id="1099" name="Line 12"/>
            <p:cNvSpPr>
              <a:spLocks noChangeShapeType="1"/>
            </p:cNvSpPr>
            <p:nvPr/>
          </p:nvSpPr>
          <p:spPr bwMode="auto">
            <a:xfrm flipV="1">
              <a:off x="2245" y="1756"/>
              <a:ext cx="260" cy="1118"/>
            </a:xfrm>
            <a:prstGeom prst="line">
              <a:avLst/>
            </a:prstGeom>
            <a:noFill/>
            <a:ln w="19050">
              <a:solidFill>
                <a:schemeClr val="bg1"/>
              </a:solidFill>
              <a:round/>
              <a:headEnd/>
              <a:tailEnd/>
            </a:ln>
          </p:spPr>
          <p:txBody>
            <a:bodyPr/>
            <a:lstStyle/>
            <a:p>
              <a:endParaRPr lang="es-ES_tradnl">
                <a:solidFill>
                  <a:srgbClr val="000000"/>
                </a:solidFill>
              </a:endParaRPr>
            </a:p>
          </p:txBody>
        </p:sp>
      </p:grpSp>
      <p:grpSp>
        <p:nvGrpSpPr>
          <p:cNvPr id="4" name="Group 13"/>
          <p:cNvGrpSpPr>
            <a:grpSpLocks/>
          </p:cNvGrpSpPr>
          <p:nvPr/>
        </p:nvGrpSpPr>
        <p:grpSpPr bwMode="auto">
          <a:xfrm>
            <a:off x="2163763" y="2330450"/>
            <a:ext cx="1827212" cy="447675"/>
            <a:chOff x="2378" y="1761"/>
            <a:chExt cx="1133" cy="276"/>
          </a:xfrm>
        </p:grpSpPr>
        <p:sp>
          <p:nvSpPr>
            <p:cNvPr id="1096" name="Line 14"/>
            <p:cNvSpPr>
              <a:spLocks noChangeShapeType="1"/>
            </p:cNvSpPr>
            <p:nvPr/>
          </p:nvSpPr>
          <p:spPr bwMode="auto">
            <a:xfrm flipH="1" flipV="1">
              <a:off x="2378" y="1761"/>
              <a:ext cx="1133" cy="276"/>
            </a:xfrm>
            <a:prstGeom prst="line">
              <a:avLst/>
            </a:prstGeom>
            <a:noFill/>
            <a:ln w="19050">
              <a:solidFill>
                <a:schemeClr val="bg1"/>
              </a:solidFill>
              <a:round/>
              <a:headEnd/>
              <a:tailEnd/>
            </a:ln>
          </p:spPr>
          <p:txBody>
            <a:bodyPr/>
            <a:lstStyle/>
            <a:p>
              <a:endParaRPr lang="es-ES_tradnl">
                <a:solidFill>
                  <a:srgbClr val="000000"/>
                </a:solidFill>
              </a:endParaRPr>
            </a:p>
          </p:txBody>
        </p:sp>
        <p:sp>
          <p:nvSpPr>
            <p:cNvPr id="1097" name="Freeform 15"/>
            <p:cNvSpPr>
              <a:spLocks/>
            </p:cNvSpPr>
            <p:nvPr/>
          </p:nvSpPr>
          <p:spPr bwMode="auto">
            <a:xfrm>
              <a:off x="2868" y="1838"/>
              <a:ext cx="92" cy="76"/>
            </a:xfrm>
            <a:custGeom>
              <a:avLst/>
              <a:gdLst>
                <a:gd name="T0" fmla="*/ 15 w 92"/>
                <a:gd name="T1" fmla="*/ 0 h 76"/>
                <a:gd name="T2" fmla="*/ 92 w 92"/>
                <a:gd name="T3" fmla="*/ 61 h 76"/>
                <a:gd name="T4" fmla="*/ 0 w 92"/>
                <a:gd name="T5" fmla="*/ 76 h 76"/>
                <a:gd name="T6" fmla="*/ 46 w 92"/>
                <a:gd name="T7" fmla="*/ 46 h 76"/>
                <a:gd name="T8" fmla="*/ 15 w 92"/>
                <a:gd name="T9" fmla="*/ 0 h 76"/>
                <a:gd name="T10" fmla="*/ 0 60000 65536"/>
                <a:gd name="T11" fmla="*/ 0 60000 65536"/>
                <a:gd name="T12" fmla="*/ 0 60000 65536"/>
                <a:gd name="T13" fmla="*/ 0 60000 65536"/>
                <a:gd name="T14" fmla="*/ 0 60000 65536"/>
                <a:gd name="T15" fmla="*/ 0 w 92"/>
                <a:gd name="T16" fmla="*/ 0 h 76"/>
                <a:gd name="T17" fmla="*/ 92 w 92"/>
                <a:gd name="T18" fmla="*/ 76 h 76"/>
              </a:gdLst>
              <a:ahLst/>
              <a:cxnLst>
                <a:cxn ang="T10">
                  <a:pos x="T0" y="T1"/>
                </a:cxn>
                <a:cxn ang="T11">
                  <a:pos x="T2" y="T3"/>
                </a:cxn>
                <a:cxn ang="T12">
                  <a:pos x="T4" y="T5"/>
                </a:cxn>
                <a:cxn ang="T13">
                  <a:pos x="T6" y="T7"/>
                </a:cxn>
                <a:cxn ang="T14">
                  <a:pos x="T8" y="T9"/>
                </a:cxn>
              </a:cxnLst>
              <a:rect l="T15" t="T16" r="T17" b="T18"/>
              <a:pathLst>
                <a:path w="92" h="76">
                  <a:moveTo>
                    <a:pt x="15" y="0"/>
                  </a:moveTo>
                  <a:lnTo>
                    <a:pt x="92" y="61"/>
                  </a:lnTo>
                  <a:lnTo>
                    <a:pt x="0" y="76"/>
                  </a:lnTo>
                  <a:lnTo>
                    <a:pt x="46" y="46"/>
                  </a:lnTo>
                  <a:lnTo>
                    <a:pt x="15" y="0"/>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grpSp>
        <p:nvGrpSpPr>
          <p:cNvPr id="5" name="Group 16"/>
          <p:cNvGrpSpPr>
            <a:grpSpLocks/>
          </p:cNvGrpSpPr>
          <p:nvPr/>
        </p:nvGrpSpPr>
        <p:grpSpPr bwMode="auto">
          <a:xfrm>
            <a:off x="2817813" y="4554538"/>
            <a:ext cx="742950" cy="1571625"/>
            <a:chOff x="1775" y="2869"/>
            <a:chExt cx="468" cy="990"/>
          </a:xfrm>
        </p:grpSpPr>
        <p:sp>
          <p:nvSpPr>
            <p:cNvPr id="1094" name="Line 17"/>
            <p:cNvSpPr>
              <a:spLocks noChangeShapeType="1"/>
            </p:cNvSpPr>
            <p:nvPr/>
          </p:nvSpPr>
          <p:spPr bwMode="auto">
            <a:xfrm flipH="1">
              <a:off x="1775" y="2869"/>
              <a:ext cx="468" cy="990"/>
            </a:xfrm>
            <a:prstGeom prst="line">
              <a:avLst/>
            </a:prstGeom>
            <a:noFill/>
            <a:ln w="19050">
              <a:solidFill>
                <a:schemeClr val="bg1"/>
              </a:solidFill>
              <a:round/>
              <a:headEnd/>
              <a:tailEnd/>
            </a:ln>
          </p:spPr>
          <p:txBody>
            <a:bodyPr/>
            <a:lstStyle/>
            <a:p>
              <a:endParaRPr lang="es-ES_tradnl">
                <a:solidFill>
                  <a:srgbClr val="000000"/>
                </a:solidFill>
              </a:endParaRPr>
            </a:p>
          </p:txBody>
        </p:sp>
        <p:sp>
          <p:nvSpPr>
            <p:cNvPr id="1095" name="Freeform 18"/>
            <p:cNvSpPr>
              <a:spLocks/>
            </p:cNvSpPr>
            <p:nvPr/>
          </p:nvSpPr>
          <p:spPr bwMode="auto">
            <a:xfrm rot="6892880">
              <a:off x="1995" y="3276"/>
              <a:ext cx="77" cy="92"/>
            </a:xfrm>
            <a:custGeom>
              <a:avLst/>
              <a:gdLst>
                <a:gd name="T0" fmla="*/ 0 w 77"/>
                <a:gd name="T1" fmla="*/ 0 h 92"/>
                <a:gd name="T2" fmla="*/ 77 w 77"/>
                <a:gd name="T3" fmla="*/ 46 h 92"/>
                <a:gd name="T4" fmla="*/ 0 w 77"/>
                <a:gd name="T5" fmla="*/ 92 h 92"/>
                <a:gd name="T6" fmla="*/ 31 w 77"/>
                <a:gd name="T7" fmla="*/ 46 h 92"/>
                <a:gd name="T8" fmla="*/ 0 w 77"/>
                <a:gd name="T9" fmla="*/ 0 h 92"/>
                <a:gd name="T10" fmla="*/ 0 60000 65536"/>
                <a:gd name="T11" fmla="*/ 0 60000 65536"/>
                <a:gd name="T12" fmla="*/ 0 60000 65536"/>
                <a:gd name="T13" fmla="*/ 0 60000 65536"/>
                <a:gd name="T14" fmla="*/ 0 60000 65536"/>
                <a:gd name="T15" fmla="*/ 0 w 77"/>
                <a:gd name="T16" fmla="*/ 0 h 92"/>
                <a:gd name="T17" fmla="*/ 77 w 77"/>
                <a:gd name="T18" fmla="*/ 92 h 92"/>
              </a:gdLst>
              <a:ahLst/>
              <a:cxnLst>
                <a:cxn ang="T10">
                  <a:pos x="T0" y="T1"/>
                </a:cxn>
                <a:cxn ang="T11">
                  <a:pos x="T2" y="T3"/>
                </a:cxn>
                <a:cxn ang="T12">
                  <a:pos x="T4" y="T5"/>
                </a:cxn>
                <a:cxn ang="T13">
                  <a:pos x="T6" y="T7"/>
                </a:cxn>
                <a:cxn ang="T14">
                  <a:pos x="T8" y="T9"/>
                </a:cxn>
              </a:cxnLst>
              <a:rect l="T15" t="T16" r="T17" b="T18"/>
              <a:pathLst>
                <a:path w="77" h="92">
                  <a:moveTo>
                    <a:pt x="0" y="0"/>
                  </a:moveTo>
                  <a:lnTo>
                    <a:pt x="77" y="46"/>
                  </a:lnTo>
                  <a:lnTo>
                    <a:pt x="0" y="92"/>
                  </a:lnTo>
                  <a:lnTo>
                    <a:pt x="31" y="46"/>
                  </a:lnTo>
                  <a:lnTo>
                    <a:pt x="0" y="0"/>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sp>
        <p:nvSpPr>
          <p:cNvPr id="292883" name="Line 19"/>
          <p:cNvSpPr>
            <a:spLocks noChangeShapeType="1"/>
          </p:cNvSpPr>
          <p:nvPr/>
        </p:nvSpPr>
        <p:spPr bwMode="auto">
          <a:xfrm>
            <a:off x="2189163" y="2325688"/>
            <a:ext cx="2028825" cy="0"/>
          </a:xfrm>
          <a:prstGeom prst="line">
            <a:avLst/>
          </a:prstGeom>
          <a:noFill/>
          <a:ln w="12700">
            <a:solidFill>
              <a:schemeClr val="bg1"/>
            </a:solidFill>
            <a:prstDash val="dash"/>
            <a:round/>
            <a:headEnd/>
            <a:tailEnd/>
          </a:ln>
        </p:spPr>
        <p:txBody>
          <a:bodyPr/>
          <a:lstStyle/>
          <a:p>
            <a:endParaRPr lang="es-ES_tradnl">
              <a:solidFill>
                <a:srgbClr val="000000"/>
              </a:solidFill>
            </a:endParaRPr>
          </a:p>
        </p:txBody>
      </p:sp>
      <p:sp>
        <p:nvSpPr>
          <p:cNvPr id="292884" name="Line 20"/>
          <p:cNvSpPr>
            <a:spLocks noChangeShapeType="1"/>
          </p:cNvSpPr>
          <p:nvPr/>
        </p:nvSpPr>
        <p:spPr bwMode="auto">
          <a:xfrm>
            <a:off x="3970338" y="2773363"/>
            <a:ext cx="874712" cy="209550"/>
          </a:xfrm>
          <a:prstGeom prst="line">
            <a:avLst/>
          </a:prstGeom>
          <a:noFill/>
          <a:ln w="12700">
            <a:solidFill>
              <a:schemeClr val="bg1"/>
            </a:solidFill>
            <a:prstDash val="dash"/>
            <a:round/>
            <a:headEnd/>
            <a:tailEnd/>
          </a:ln>
        </p:spPr>
        <p:txBody>
          <a:bodyPr/>
          <a:lstStyle/>
          <a:p>
            <a:endParaRPr lang="es-ES_tradnl">
              <a:solidFill>
                <a:srgbClr val="000000"/>
              </a:solidFill>
            </a:endParaRPr>
          </a:p>
        </p:txBody>
      </p:sp>
      <p:sp>
        <p:nvSpPr>
          <p:cNvPr id="292885" name="Line 21"/>
          <p:cNvSpPr>
            <a:spLocks noChangeShapeType="1"/>
          </p:cNvSpPr>
          <p:nvPr/>
        </p:nvSpPr>
        <p:spPr bwMode="auto">
          <a:xfrm flipV="1">
            <a:off x="3206750" y="4545013"/>
            <a:ext cx="360363" cy="1731962"/>
          </a:xfrm>
          <a:prstGeom prst="line">
            <a:avLst/>
          </a:prstGeom>
          <a:noFill/>
          <a:ln w="12700">
            <a:solidFill>
              <a:schemeClr val="bg1"/>
            </a:solidFill>
            <a:prstDash val="dash"/>
            <a:round/>
            <a:headEnd/>
            <a:tailEnd/>
          </a:ln>
        </p:spPr>
        <p:txBody>
          <a:bodyPr/>
          <a:lstStyle/>
          <a:p>
            <a:endParaRPr lang="es-ES_tradnl">
              <a:solidFill>
                <a:srgbClr val="000000"/>
              </a:solidFill>
            </a:endParaRPr>
          </a:p>
        </p:txBody>
      </p:sp>
      <p:sp>
        <p:nvSpPr>
          <p:cNvPr id="292886" name="Oval 22"/>
          <p:cNvSpPr>
            <a:spLocks noChangeArrowheads="1"/>
          </p:cNvSpPr>
          <p:nvPr/>
        </p:nvSpPr>
        <p:spPr bwMode="auto">
          <a:xfrm>
            <a:off x="-295275" y="1882775"/>
            <a:ext cx="914400" cy="914400"/>
          </a:xfrm>
          <a:prstGeom prst="ellipse">
            <a:avLst/>
          </a:prstGeom>
          <a:solidFill>
            <a:srgbClr val="FFFF00"/>
          </a:solidFill>
          <a:ln w="9525">
            <a:solidFill>
              <a:srgbClr val="FFFF00"/>
            </a:solidFill>
            <a:round/>
            <a:headEnd/>
            <a:tailEnd/>
          </a:ln>
        </p:spPr>
        <p:txBody>
          <a:bodyPr wrap="none" anchor="ctr"/>
          <a:lstStyle/>
          <a:p>
            <a:endParaRPr lang="es-ES_tradnl">
              <a:solidFill>
                <a:srgbClr val="000000"/>
              </a:solidFill>
            </a:endParaRPr>
          </a:p>
        </p:txBody>
      </p:sp>
      <p:sp>
        <p:nvSpPr>
          <p:cNvPr id="1041" name="Line 23"/>
          <p:cNvSpPr>
            <a:spLocks noChangeShapeType="1"/>
          </p:cNvSpPr>
          <p:nvPr/>
        </p:nvSpPr>
        <p:spPr bwMode="auto">
          <a:xfrm>
            <a:off x="2190750" y="2333625"/>
            <a:ext cx="0" cy="0"/>
          </a:xfrm>
          <a:prstGeom prst="line">
            <a:avLst/>
          </a:prstGeom>
          <a:noFill/>
          <a:ln w="9525">
            <a:solidFill>
              <a:schemeClr val="tx1"/>
            </a:solidFill>
            <a:round/>
            <a:headEnd/>
            <a:tailEnd/>
          </a:ln>
        </p:spPr>
        <p:txBody>
          <a:bodyPr/>
          <a:lstStyle/>
          <a:p>
            <a:endParaRPr lang="es-ES_tradnl">
              <a:solidFill>
                <a:srgbClr val="000000"/>
              </a:solidFill>
            </a:endParaRPr>
          </a:p>
        </p:txBody>
      </p:sp>
      <p:grpSp>
        <p:nvGrpSpPr>
          <p:cNvPr id="6" name="Group 24"/>
          <p:cNvGrpSpPr>
            <a:grpSpLocks/>
          </p:cNvGrpSpPr>
          <p:nvPr/>
        </p:nvGrpSpPr>
        <p:grpSpPr bwMode="auto">
          <a:xfrm>
            <a:off x="3221038" y="2292350"/>
            <a:ext cx="771525" cy="441325"/>
            <a:chOff x="2029" y="1444"/>
            <a:chExt cx="486" cy="278"/>
          </a:xfrm>
        </p:grpSpPr>
        <p:grpSp>
          <p:nvGrpSpPr>
            <p:cNvPr id="7" name="Group 25"/>
            <p:cNvGrpSpPr>
              <a:grpSpLocks/>
            </p:cNvGrpSpPr>
            <p:nvPr/>
          </p:nvGrpSpPr>
          <p:grpSpPr bwMode="auto">
            <a:xfrm>
              <a:off x="2324" y="1444"/>
              <a:ext cx="191" cy="278"/>
              <a:chOff x="3339" y="1737"/>
              <a:chExt cx="191" cy="278"/>
            </a:xfrm>
          </p:grpSpPr>
          <p:sp>
            <p:nvSpPr>
              <p:cNvPr id="1092" name="Rectangle 26"/>
              <p:cNvSpPr>
                <a:spLocks noChangeArrowheads="1"/>
              </p:cNvSpPr>
              <p:nvPr/>
            </p:nvSpPr>
            <p:spPr bwMode="auto">
              <a:xfrm>
                <a:off x="3339" y="1737"/>
                <a:ext cx="123" cy="278"/>
              </a:xfrm>
              <a:prstGeom prst="rect">
                <a:avLst/>
              </a:prstGeom>
              <a:noFill/>
              <a:ln w="9525">
                <a:noFill/>
                <a:miter lim="800000"/>
                <a:headEnd/>
                <a:tailEnd/>
              </a:ln>
            </p:spPr>
            <p:txBody>
              <a:bodyPr wrap="none" lIns="0" tIns="0" rIns="0" bIns="0">
                <a:spAutoFit/>
              </a:bodyPr>
              <a:lstStyle/>
              <a:p>
                <a:r>
                  <a:rPr lang="es-ES" sz="2900">
                    <a:solidFill>
                      <a:srgbClr val="EA0000"/>
                    </a:solidFill>
                    <a:latin typeface="WP Greek Century" pitchFamily="2" charset="2"/>
                  </a:rPr>
                  <a:t>*</a:t>
                </a:r>
                <a:endParaRPr lang="es-ES">
                  <a:solidFill>
                    <a:srgbClr val="000000"/>
                  </a:solidFill>
                </a:endParaRPr>
              </a:p>
            </p:txBody>
          </p:sp>
          <p:sp>
            <p:nvSpPr>
              <p:cNvPr id="1093" name="Rectangle 27"/>
              <p:cNvSpPr>
                <a:spLocks noChangeArrowheads="1"/>
              </p:cNvSpPr>
              <p:nvPr/>
            </p:nvSpPr>
            <p:spPr bwMode="auto">
              <a:xfrm>
                <a:off x="3462" y="1844"/>
                <a:ext cx="68" cy="163"/>
              </a:xfrm>
              <a:prstGeom prst="rect">
                <a:avLst/>
              </a:prstGeom>
              <a:noFill/>
              <a:ln w="9525">
                <a:noFill/>
                <a:miter lim="800000"/>
                <a:headEnd/>
                <a:tailEnd/>
              </a:ln>
            </p:spPr>
            <p:txBody>
              <a:bodyPr wrap="none" lIns="0" tIns="0" rIns="0" bIns="0">
                <a:spAutoFit/>
              </a:bodyPr>
              <a:lstStyle/>
              <a:p>
                <a:r>
                  <a:rPr lang="es-ES" sz="1700">
                    <a:solidFill>
                      <a:srgbClr val="EA0000"/>
                    </a:solidFill>
                    <a:latin typeface="Times New Roman"/>
                  </a:rPr>
                  <a:t>1</a:t>
                </a:r>
                <a:endParaRPr lang="es-ES">
                  <a:solidFill>
                    <a:srgbClr val="000000"/>
                  </a:solidFill>
                </a:endParaRPr>
              </a:p>
            </p:txBody>
          </p:sp>
        </p:grpSp>
        <p:sp>
          <p:nvSpPr>
            <p:cNvPr id="1091" name="Arc 28"/>
            <p:cNvSpPr>
              <a:spLocks/>
            </p:cNvSpPr>
            <p:nvPr/>
          </p:nvSpPr>
          <p:spPr bwMode="auto">
            <a:xfrm rot="19258836" flipV="1">
              <a:off x="2029" y="1461"/>
              <a:ext cx="144" cy="150"/>
            </a:xfrm>
            <a:custGeom>
              <a:avLst/>
              <a:gdLst>
                <a:gd name="T0" fmla="*/ 0 w 20766"/>
                <a:gd name="T1" fmla="*/ 0 h 21600"/>
                <a:gd name="T2" fmla="*/ 0 w 20766"/>
                <a:gd name="T3" fmla="*/ 0 h 21600"/>
                <a:gd name="T4" fmla="*/ 0 w 20766"/>
                <a:gd name="T5" fmla="*/ 0 h 21600"/>
                <a:gd name="T6" fmla="*/ 0 60000 65536"/>
                <a:gd name="T7" fmla="*/ 0 60000 65536"/>
                <a:gd name="T8" fmla="*/ 0 60000 65536"/>
                <a:gd name="T9" fmla="*/ 0 w 20766"/>
                <a:gd name="T10" fmla="*/ 0 h 21600"/>
                <a:gd name="T11" fmla="*/ 20766 w 20766"/>
                <a:gd name="T12" fmla="*/ 21600 h 21600"/>
              </a:gdLst>
              <a:ahLst/>
              <a:cxnLst>
                <a:cxn ang="T6">
                  <a:pos x="T0" y="T1"/>
                </a:cxn>
                <a:cxn ang="T7">
                  <a:pos x="T2" y="T3"/>
                </a:cxn>
                <a:cxn ang="T8">
                  <a:pos x="T4" y="T5"/>
                </a:cxn>
              </a:cxnLst>
              <a:rect l="T9" t="T10" r="T11" b="T12"/>
              <a:pathLst>
                <a:path w="20766" h="21600" fill="none" extrusionOk="0">
                  <a:moveTo>
                    <a:pt x="-1" y="0"/>
                  </a:moveTo>
                  <a:cubicBezTo>
                    <a:pt x="9640" y="0"/>
                    <a:pt x="18113" y="6388"/>
                    <a:pt x="20766" y="15656"/>
                  </a:cubicBezTo>
                </a:path>
                <a:path w="20766" h="21600" stroke="0" extrusionOk="0">
                  <a:moveTo>
                    <a:pt x="-1" y="0"/>
                  </a:moveTo>
                  <a:cubicBezTo>
                    <a:pt x="9640" y="0"/>
                    <a:pt x="18113" y="6388"/>
                    <a:pt x="20766" y="15656"/>
                  </a:cubicBezTo>
                  <a:lnTo>
                    <a:pt x="0"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8" name="Group 29"/>
          <p:cNvGrpSpPr>
            <a:grpSpLocks/>
          </p:cNvGrpSpPr>
          <p:nvPr/>
        </p:nvGrpSpPr>
        <p:grpSpPr bwMode="auto">
          <a:xfrm>
            <a:off x="1474788" y="1190625"/>
            <a:ext cx="1447800" cy="2297113"/>
            <a:chOff x="929" y="750"/>
            <a:chExt cx="912" cy="1447"/>
          </a:xfrm>
        </p:grpSpPr>
        <p:sp>
          <p:nvSpPr>
            <p:cNvPr id="1086" name="Rectangle 30"/>
            <p:cNvSpPr>
              <a:spLocks noChangeArrowheads="1"/>
            </p:cNvSpPr>
            <p:nvPr/>
          </p:nvSpPr>
          <p:spPr bwMode="auto">
            <a:xfrm>
              <a:off x="988" y="1102"/>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87" name="Line 31"/>
            <p:cNvSpPr>
              <a:spLocks noChangeShapeType="1"/>
            </p:cNvSpPr>
            <p:nvPr/>
          </p:nvSpPr>
          <p:spPr bwMode="auto">
            <a:xfrm flipH="1" flipV="1">
              <a:off x="929" y="787"/>
              <a:ext cx="912" cy="1410"/>
            </a:xfrm>
            <a:prstGeom prst="line">
              <a:avLst/>
            </a:prstGeom>
            <a:noFill/>
            <a:ln w="12700">
              <a:solidFill>
                <a:srgbClr val="FF3300"/>
              </a:solidFill>
              <a:prstDash val="dash"/>
              <a:round/>
              <a:headEnd/>
              <a:tailEnd/>
            </a:ln>
          </p:spPr>
          <p:txBody>
            <a:bodyPr/>
            <a:lstStyle/>
            <a:p>
              <a:endParaRPr lang="es-ES_tradnl">
                <a:solidFill>
                  <a:srgbClr val="000000"/>
                </a:solidFill>
              </a:endParaRPr>
            </a:p>
          </p:txBody>
        </p:sp>
        <p:sp>
          <p:nvSpPr>
            <p:cNvPr id="1088" name="Rectangle 32"/>
            <p:cNvSpPr>
              <a:spLocks noChangeArrowheads="1"/>
            </p:cNvSpPr>
            <p:nvPr/>
          </p:nvSpPr>
          <p:spPr bwMode="auto">
            <a:xfrm>
              <a:off x="1041" y="750"/>
              <a:ext cx="146" cy="182"/>
            </a:xfrm>
            <a:prstGeom prst="rect">
              <a:avLst/>
            </a:prstGeom>
            <a:noFill/>
            <a:ln w="9525">
              <a:noFill/>
              <a:miter lim="800000"/>
              <a:headEnd/>
              <a:tailEnd/>
            </a:ln>
          </p:spPr>
          <p:txBody>
            <a:bodyPr lIns="0" tIns="0" rIns="0" bIns="0">
              <a:spAutoFit/>
            </a:bodyPr>
            <a:lstStyle/>
            <a:p>
              <a:r>
                <a:rPr lang="es-ES" sz="1900">
                  <a:solidFill>
                    <a:srgbClr val="FF3300"/>
                  </a:solidFill>
                  <a:latin typeface="Times New Roman"/>
                </a:rPr>
                <a:t>N</a:t>
              </a:r>
              <a:endParaRPr lang="es-ES">
                <a:solidFill>
                  <a:srgbClr val="FF3300"/>
                </a:solidFill>
              </a:endParaRPr>
            </a:p>
          </p:txBody>
        </p:sp>
        <p:sp>
          <p:nvSpPr>
            <p:cNvPr id="1089" name="Arc 33"/>
            <p:cNvSpPr>
              <a:spLocks/>
            </p:cNvSpPr>
            <p:nvPr/>
          </p:nvSpPr>
          <p:spPr bwMode="auto">
            <a:xfrm rot="-5400000">
              <a:off x="1111" y="1308"/>
              <a:ext cx="162" cy="150"/>
            </a:xfrm>
            <a:custGeom>
              <a:avLst/>
              <a:gdLst>
                <a:gd name="T0" fmla="*/ 0 w 23315"/>
                <a:gd name="T1" fmla="*/ 0 h 21600"/>
                <a:gd name="T2" fmla="*/ 0 w 23315"/>
                <a:gd name="T3" fmla="*/ 0 h 21600"/>
                <a:gd name="T4" fmla="*/ 0 w 23315"/>
                <a:gd name="T5" fmla="*/ 0 h 21600"/>
                <a:gd name="T6" fmla="*/ 0 60000 65536"/>
                <a:gd name="T7" fmla="*/ 0 60000 65536"/>
                <a:gd name="T8" fmla="*/ 0 60000 65536"/>
                <a:gd name="T9" fmla="*/ 0 w 23315"/>
                <a:gd name="T10" fmla="*/ 0 h 21600"/>
                <a:gd name="T11" fmla="*/ 23315 w 23315"/>
                <a:gd name="T12" fmla="*/ 21600 h 21600"/>
              </a:gdLst>
              <a:ahLst/>
              <a:cxnLst>
                <a:cxn ang="T6">
                  <a:pos x="T0" y="T1"/>
                </a:cxn>
                <a:cxn ang="T7">
                  <a:pos x="T2" y="T3"/>
                </a:cxn>
                <a:cxn ang="T8">
                  <a:pos x="T4" y="T5"/>
                </a:cxn>
              </a:cxnLst>
              <a:rect l="T9" t="T10" r="T11" b="T12"/>
              <a:pathLst>
                <a:path w="23315" h="21600" fill="none" extrusionOk="0">
                  <a:moveTo>
                    <a:pt x="-1" y="68"/>
                  </a:moveTo>
                  <a:cubicBezTo>
                    <a:pt x="572" y="22"/>
                    <a:pt x="1147" y="-1"/>
                    <a:pt x="1722" y="0"/>
                  </a:cubicBezTo>
                  <a:cubicBezTo>
                    <a:pt x="13432" y="0"/>
                    <a:pt x="23010" y="9332"/>
                    <a:pt x="23314" y="21039"/>
                  </a:cubicBezTo>
                </a:path>
                <a:path w="23315" h="21600" stroke="0" extrusionOk="0">
                  <a:moveTo>
                    <a:pt x="-1" y="68"/>
                  </a:moveTo>
                  <a:cubicBezTo>
                    <a:pt x="572" y="22"/>
                    <a:pt x="1147" y="-1"/>
                    <a:pt x="1722" y="0"/>
                  </a:cubicBezTo>
                  <a:cubicBezTo>
                    <a:pt x="13432" y="0"/>
                    <a:pt x="23010" y="9332"/>
                    <a:pt x="23314" y="21039"/>
                  </a:cubicBezTo>
                  <a:lnTo>
                    <a:pt x="1722"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9" name="Group 34"/>
          <p:cNvGrpSpPr>
            <a:grpSpLocks/>
          </p:cNvGrpSpPr>
          <p:nvPr/>
        </p:nvGrpSpPr>
        <p:grpSpPr bwMode="auto">
          <a:xfrm>
            <a:off x="2309813" y="2398713"/>
            <a:ext cx="558800" cy="720725"/>
            <a:chOff x="1455" y="1511"/>
            <a:chExt cx="352" cy="454"/>
          </a:xfrm>
        </p:grpSpPr>
        <p:grpSp>
          <p:nvGrpSpPr>
            <p:cNvPr id="10" name="Group 35"/>
            <p:cNvGrpSpPr>
              <a:grpSpLocks/>
            </p:cNvGrpSpPr>
            <p:nvPr/>
          </p:nvGrpSpPr>
          <p:grpSpPr bwMode="auto">
            <a:xfrm>
              <a:off x="1599" y="1511"/>
              <a:ext cx="208" cy="454"/>
              <a:chOff x="3079" y="1936"/>
              <a:chExt cx="208" cy="454"/>
            </a:xfrm>
          </p:grpSpPr>
          <p:sp>
            <p:nvSpPr>
              <p:cNvPr id="1084" name="Rectangle 36"/>
              <p:cNvSpPr>
                <a:spLocks noChangeArrowheads="1"/>
              </p:cNvSpPr>
              <p:nvPr/>
            </p:nvSpPr>
            <p:spPr bwMode="auto">
              <a:xfrm>
                <a:off x="3079" y="1936"/>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85" name="Rectangle 37"/>
              <p:cNvSpPr>
                <a:spLocks noChangeArrowheads="1"/>
              </p:cNvSpPr>
              <p:nvPr/>
            </p:nvSpPr>
            <p:spPr bwMode="auto">
              <a:xfrm>
                <a:off x="3164" y="1948"/>
                <a:ext cx="123" cy="442"/>
              </a:xfrm>
              <a:prstGeom prst="rect">
                <a:avLst/>
              </a:prstGeom>
              <a:noFill/>
              <a:ln w="9525">
                <a:noFill/>
                <a:miter lim="800000"/>
                <a:headEnd/>
                <a:tailEnd/>
              </a:ln>
            </p:spPr>
            <p:txBody>
              <a:bodyPr wrap="none" lIns="0" tIns="0" rIns="0" bIns="0">
                <a:spAutoFit/>
              </a:bodyPr>
              <a:lstStyle/>
              <a:p>
                <a:r>
                  <a:rPr lang="es-ES" sz="4600">
                    <a:solidFill>
                      <a:srgbClr val="FFFFFF"/>
                    </a:solidFill>
                    <a:latin typeface="Times New Roman"/>
                  </a:rPr>
                  <a:t>´</a:t>
                </a:r>
                <a:endParaRPr lang="es-ES">
                  <a:solidFill>
                    <a:srgbClr val="FFFFFF"/>
                  </a:solidFill>
                </a:endParaRPr>
              </a:p>
            </p:txBody>
          </p:sp>
        </p:grpSp>
        <p:sp>
          <p:nvSpPr>
            <p:cNvPr id="1083" name="Arc 38"/>
            <p:cNvSpPr>
              <a:spLocks/>
            </p:cNvSpPr>
            <p:nvPr/>
          </p:nvSpPr>
          <p:spPr bwMode="auto">
            <a:xfrm flipV="1">
              <a:off x="1455" y="1524"/>
              <a:ext cx="150" cy="142"/>
            </a:xfrm>
            <a:custGeom>
              <a:avLst/>
              <a:gdLst>
                <a:gd name="T0" fmla="*/ 0 w 21600"/>
                <a:gd name="T1" fmla="*/ 0 h 20450"/>
                <a:gd name="T2" fmla="*/ 0 w 21600"/>
                <a:gd name="T3" fmla="*/ 0 h 20450"/>
                <a:gd name="T4" fmla="*/ 0 w 21600"/>
                <a:gd name="T5" fmla="*/ 0 h 20450"/>
                <a:gd name="T6" fmla="*/ 0 60000 65536"/>
                <a:gd name="T7" fmla="*/ 0 60000 65536"/>
                <a:gd name="T8" fmla="*/ 0 60000 65536"/>
                <a:gd name="T9" fmla="*/ 0 w 21600"/>
                <a:gd name="T10" fmla="*/ 0 h 20450"/>
                <a:gd name="T11" fmla="*/ 21600 w 21600"/>
                <a:gd name="T12" fmla="*/ 20450 h 20450"/>
              </a:gdLst>
              <a:ahLst/>
              <a:cxnLst>
                <a:cxn ang="T6">
                  <a:pos x="T0" y="T1"/>
                </a:cxn>
                <a:cxn ang="T7">
                  <a:pos x="T2" y="T3"/>
                </a:cxn>
                <a:cxn ang="T8">
                  <a:pos x="T4" y="T5"/>
                </a:cxn>
              </a:cxnLst>
              <a:rect l="T9" t="T10" r="T11" b="T12"/>
              <a:pathLst>
                <a:path w="21600" h="20450" fill="none" extrusionOk="0">
                  <a:moveTo>
                    <a:pt x="6953" y="-1"/>
                  </a:moveTo>
                  <a:cubicBezTo>
                    <a:pt x="15710" y="2977"/>
                    <a:pt x="21600" y="11200"/>
                    <a:pt x="21600" y="20450"/>
                  </a:cubicBezTo>
                </a:path>
                <a:path w="21600" h="20450" stroke="0" extrusionOk="0">
                  <a:moveTo>
                    <a:pt x="6953" y="-1"/>
                  </a:moveTo>
                  <a:cubicBezTo>
                    <a:pt x="15710" y="2977"/>
                    <a:pt x="21600" y="11200"/>
                    <a:pt x="21600" y="20450"/>
                  </a:cubicBezTo>
                  <a:lnTo>
                    <a:pt x="0" y="2045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11" name="Group 39"/>
          <p:cNvGrpSpPr>
            <a:grpSpLocks/>
          </p:cNvGrpSpPr>
          <p:nvPr/>
        </p:nvGrpSpPr>
        <p:grpSpPr bwMode="auto">
          <a:xfrm>
            <a:off x="3514725" y="4754563"/>
            <a:ext cx="361950" cy="890587"/>
            <a:chOff x="2214" y="2995"/>
            <a:chExt cx="228" cy="561"/>
          </a:xfrm>
        </p:grpSpPr>
        <p:grpSp>
          <p:nvGrpSpPr>
            <p:cNvPr id="12" name="Group 40"/>
            <p:cNvGrpSpPr>
              <a:grpSpLocks/>
            </p:cNvGrpSpPr>
            <p:nvPr/>
          </p:nvGrpSpPr>
          <p:grpSpPr bwMode="auto">
            <a:xfrm>
              <a:off x="2234" y="3102"/>
              <a:ext cx="208" cy="454"/>
              <a:chOff x="3079" y="1936"/>
              <a:chExt cx="208" cy="454"/>
            </a:xfrm>
          </p:grpSpPr>
          <p:sp>
            <p:nvSpPr>
              <p:cNvPr id="1080" name="Rectangle 41"/>
              <p:cNvSpPr>
                <a:spLocks noChangeArrowheads="1"/>
              </p:cNvSpPr>
              <p:nvPr/>
            </p:nvSpPr>
            <p:spPr bwMode="auto">
              <a:xfrm>
                <a:off x="3079" y="1936"/>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81" name="Rectangle 42"/>
              <p:cNvSpPr>
                <a:spLocks noChangeArrowheads="1"/>
              </p:cNvSpPr>
              <p:nvPr/>
            </p:nvSpPr>
            <p:spPr bwMode="auto">
              <a:xfrm>
                <a:off x="3164" y="1948"/>
                <a:ext cx="123" cy="442"/>
              </a:xfrm>
              <a:prstGeom prst="rect">
                <a:avLst/>
              </a:prstGeom>
              <a:noFill/>
              <a:ln w="9525">
                <a:noFill/>
                <a:miter lim="800000"/>
                <a:headEnd/>
                <a:tailEnd/>
              </a:ln>
            </p:spPr>
            <p:txBody>
              <a:bodyPr wrap="none" lIns="0" tIns="0" rIns="0" bIns="0">
                <a:spAutoFit/>
              </a:bodyPr>
              <a:lstStyle/>
              <a:p>
                <a:r>
                  <a:rPr lang="es-ES" sz="4600">
                    <a:solidFill>
                      <a:srgbClr val="FFFFFF"/>
                    </a:solidFill>
                    <a:latin typeface="Times New Roman"/>
                  </a:rPr>
                  <a:t>´</a:t>
                </a:r>
                <a:endParaRPr lang="es-ES">
                  <a:solidFill>
                    <a:srgbClr val="FFFFFF"/>
                  </a:solidFill>
                </a:endParaRPr>
              </a:p>
            </p:txBody>
          </p:sp>
        </p:grpSp>
        <p:sp>
          <p:nvSpPr>
            <p:cNvPr id="1079" name="Arc 43"/>
            <p:cNvSpPr>
              <a:spLocks/>
            </p:cNvSpPr>
            <p:nvPr/>
          </p:nvSpPr>
          <p:spPr bwMode="auto">
            <a:xfrm rot="1075487" flipV="1">
              <a:off x="2214" y="2995"/>
              <a:ext cx="165" cy="174"/>
            </a:xfrm>
            <a:custGeom>
              <a:avLst/>
              <a:gdLst>
                <a:gd name="T0" fmla="*/ 0 w 20536"/>
                <a:gd name="T1" fmla="*/ 0 h 21600"/>
                <a:gd name="T2" fmla="*/ 0 w 20536"/>
                <a:gd name="T3" fmla="*/ 0 h 21600"/>
                <a:gd name="T4" fmla="*/ 0 w 20536"/>
                <a:gd name="T5" fmla="*/ 0 h 21600"/>
                <a:gd name="T6" fmla="*/ 0 60000 65536"/>
                <a:gd name="T7" fmla="*/ 0 60000 65536"/>
                <a:gd name="T8" fmla="*/ 0 60000 65536"/>
                <a:gd name="T9" fmla="*/ 0 w 20536"/>
                <a:gd name="T10" fmla="*/ 0 h 21600"/>
                <a:gd name="T11" fmla="*/ 20536 w 20536"/>
                <a:gd name="T12" fmla="*/ 21600 h 21600"/>
              </a:gdLst>
              <a:ahLst/>
              <a:cxnLst>
                <a:cxn ang="T6">
                  <a:pos x="T0" y="T1"/>
                </a:cxn>
                <a:cxn ang="T7">
                  <a:pos x="T2" y="T3"/>
                </a:cxn>
                <a:cxn ang="T8">
                  <a:pos x="T4" y="T5"/>
                </a:cxn>
              </a:cxnLst>
              <a:rect l="T9" t="T10" r="T11" b="T12"/>
              <a:pathLst>
                <a:path w="20536" h="21600" fill="none" extrusionOk="0">
                  <a:moveTo>
                    <a:pt x="-1" y="0"/>
                  </a:moveTo>
                  <a:cubicBezTo>
                    <a:pt x="9349" y="0"/>
                    <a:pt x="17637" y="6015"/>
                    <a:pt x="20535" y="14904"/>
                  </a:cubicBezTo>
                </a:path>
                <a:path w="20536" h="21600" stroke="0" extrusionOk="0">
                  <a:moveTo>
                    <a:pt x="-1" y="0"/>
                  </a:moveTo>
                  <a:cubicBezTo>
                    <a:pt x="9349" y="0"/>
                    <a:pt x="17637" y="6015"/>
                    <a:pt x="20535" y="14904"/>
                  </a:cubicBezTo>
                  <a:lnTo>
                    <a:pt x="0"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13" name="Group 44"/>
          <p:cNvGrpSpPr>
            <a:grpSpLocks/>
          </p:cNvGrpSpPr>
          <p:nvPr/>
        </p:nvGrpSpPr>
        <p:grpSpPr bwMode="auto">
          <a:xfrm>
            <a:off x="2924175" y="3497263"/>
            <a:ext cx="1533525" cy="2344737"/>
            <a:chOff x="1841" y="2203"/>
            <a:chExt cx="966" cy="1477"/>
          </a:xfrm>
        </p:grpSpPr>
        <p:sp>
          <p:nvSpPr>
            <p:cNvPr id="1072" name="Line 45"/>
            <p:cNvSpPr>
              <a:spLocks noChangeShapeType="1"/>
            </p:cNvSpPr>
            <p:nvPr/>
          </p:nvSpPr>
          <p:spPr bwMode="auto">
            <a:xfrm>
              <a:off x="1841" y="2203"/>
              <a:ext cx="810" cy="1296"/>
            </a:xfrm>
            <a:prstGeom prst="line">
              <a:avLst/>
            </a:prstGeom>
            <a:noFill/>
            <a:ln w="12700">
              <a:solidFill>
                <a:srgbClr val="FF3300"/>
              </a:solidFill>
              <a:prstDash val="dash"/>
              <a:round/>
              <a:headEnd/>
              <a:tailEnd/>
            </a:ln>
          </p:spPr>
          <p:txBody>
            <a:bodyPr/>
            <a:lstStyle/>
            <a:p>
              <a:endParaRPr lang="es-ES_tradnl">
                <a:solidFill>
                  <a:srgbClr val="000000"/>
                </a:solidFill>
              </a:endParaRPr>
            </a:p>
          </p:txBody>
        </p:sp>
        <p:sp>
          <p:nvSpPr>
            <p:cNvPr id="1073" name="Rectangle 46"/>
            <p:cNvSpPr>
              <a:spLocks noChangeArrowheads="1"/>
            </p:cNvSpPr>
            <p:nvPr/>
          </p:nvSpPr>
          <p:spPr bwMode="auto">
            <a:xfrm>
              <a:off x="2661" y="3498"/>
              <a:ext cx="146" cy="182"/>
            </a:xfrm>
            <a:prstGeom prst="rect">
              <a:avLst/>
            </a:prstGeom>
            <a:noFill/>
            <a:ln w="9525">
              <a:noFill/>
              <a:miter lim="800000"/>
              <a:headEnd/>
              <a:tailEnd/>
            </a:ln>
          </p:spPr>
          <p:txBody>
            <a:bodyPr lIns="0" tIns="0" rIns="0" bIns="0">
              <a:spAutoFit/>
            </a:bodyPr>
            <a:lstStyle/>
            <a:p>
              <a:r>
                <a:rPr lang="es-ES" sz="1900">
                  <a:solidFill>
                    <a:srgbClr val="FF3300"/>
                  </a:solidFill>
                  <a:latin typeface="Times New Roman"/>
                </a:rPr>
                <a:t>N</a:t>
              </a:r>
              <a:endParaRPr lang="es-ES">
                <a:solidFill>
                  <a:srgbClr val="FF3300"/>
                </a:solidFill>
              </a:endParaRPr>
            </a:p>
          </p:txBody>
        </p:sp>
        <p:grpSp>
          <p:nvGrpSpPr>
            <p:cNvPr id="14" name="Group 47"/>
            <p:cNvGrpSpPr>
              <a:grpSpLocks/>
            </p:cNvGrpSpPr>
            <p:nvPr/>
          </p:nvGrpSpPr>
          <p:grpSpPr bwMode="auto">
            <a:xfrm>
              <a:off x="2127" y="2282"/>
              <a:ext cx="208" cy="454"/>
              <a:chOff x="3079" y="1936"/>
              <a:chExt cx="208" cy="454"/>
            </a:xfrm>
          </p:grpSpPr>
          <p:sp>
            <p:nvSpPr>
              <p:cNvPr id="1076" name="Rectangle 48"/>
              <p:cNvSpPr>
                <a:spLocks noChangeArrowheads="1"/>
              </p:cNvSpPr>
              <p:nvPr/>
            </p:nvSpPr>
            <p:spPr bwMode="auto">
              <a:xfrm>
                <a:off x="3079" y="1936"/>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77" name="Rectangle 49"/>
              <p:cNvSpPr>
                <a:spLocks noChangeArrowheads="1"/>
              </p:cNvSpPr>
              <p:nvPr/>
            </p:nvSpPr>
            <p:spPr bwMode="auto">
              <a:xfrm>
                <a:off x="3164" y="1948"/>
                <a:ext cx="123" cy="442"/>
              </a:xfrm>
              <a:prstGeom prst="rect">
                <a:avLst/>
              </a:prstGeom>
              <a:noFill/>
              <a:ln w="9525">
                <a:noFill/>
                <a:miter lim="800000"/>
                <a:headEnd/>
                <a:tailEnd/>
              </a:ln>
            </p:spPr>
            <p:txBody>
              <a:bodyPr wrap="none" lIns="0" tIns="0" rIns="0" bIns="0">
                <a:spAutoFit/>
              </a:bodyPr>
              <a:lstStyle/>
              <a:p>
                <a:r>
                  <a:rPr lang="es-ES" sz="4600">
                    <a:solidFill>
                      <a:srgbClr val="FFFFFF"/>
                    </a:solidFill>
                    <a:latin typeface="Times New Roman"/>
                  </a:rPr>
                  <a:t>´</a:t>
                </a:r>
                <a:endParaRPr lang="es-ES">
                  <a:solidFill>
                    <a:srgbClr val="FFFFFF"/>
                  </a:solidFill>
                </a:endParaRPr>
              </a:p>
            </p:txBody>
          </p:sp>
        </p:grpSp>
        <p:sp>
          <p:nvSpPr>
            <p:cNvPr id="1075" name="Arc 50"/>
            <p:cNvSpPr>
              <a:spLocks/>
            </p:cNvSpPr>
            <p:nvPr/>
          </p:nvSpPr>
          <p:spPr bwMode="auto">
            <a:xfrm rot="12388392" flipV="1">
              <a:off x="2126" y="2566"/>
              <a:ext cx="149" cy="150"/>
            </a:xfrm>
            <a:custGeom>
              <a:avLst/>
              <a:gdLst>
                <a:gd name="T0" fmla="*/ 0 w 21470"/>
                <a:gd name="T1" fmla="*/ 0 h 21600"/>
                <a:gd name="T2" fmla="*/ 0 w 21470"/>
                <a:gd name="T3" fmla="*/ 0 h 21600"/>
                <a:gd name="T4" fmla="*/ 0 w 21470"/>
                <a:gd name="T5" fmla="*/ 0 h 21600"/>
                <a:gd name="T6" fmla="*/ 0 60000 65536"/>
                <a:gd name="T7" fmla="*/ 0 60000 65536"/>
                <a:gd name="T8" fmla="*/ 0 60000 65536"/>
                <a:gd name="T9" fmla="*/ 0 w 21470"/>
                <a:gd name="T10" fmla="*/ 0 h 21600"/>
                <a:gd name="T11" fmla="*/ 21470 w 21470"/>
                <a:gd name="T12" fmla="*/ 21600 h 21600"/>
              </a:gdLst>
              <a:ahLst/>
              <a:cxnLst>
                <a:cxn ang="T6">
                  <a:pos x="T0" y="T1"/>
                </a:cxn>
                <a:cxn ang="T7">
                  <a:pos x="T2" y="T3"/>
                </a:cxn>
                <a:cxn ang="T8">
                  <a:pos x="T4" y="T5"/>
                </a:cxn>
              </a:cxnLst>
              <a:rect l="T9" t="T10" r="T11" b="T12"/>
              <a:pathLst>
                <a:path w="21470" h="21600" fill="none" extrusionOk="0">
                  <a:moveTo>
                    <a:pt x="0" y="11"/>
                  </a:moveTo>
                  <a:cubicBezTo>
                    <a:pt x="234" y="3"/>
                    <a:pt x="469" y="-1"/>
                    <a:pt x="704" y="0"/>
                  </a:cubicBezTo>
                  <a:cubicBezTo>
                    <a:pt x="10344" y="0"/>
                    <a:pt x="18817" y="6388"/>
                    <a:pt x="21470" y="15656"/>
                  </a:cubicBezTo>
                </a:path>
                <a:path w="21470" h="21600" stroke="0" extrusionOk="0">
                  <a:moveTo>
                    <a:pt x="0" y="11"/>
                  </a:moveTo>
                  <a:cubicBezTo>
                    <a:pt x="234" y="3"/>
                    <a:pt x="469" y="-1"/>
                    <a:pt x="704" y="0"/>
                  </a:cubicBezTo>
                  <a:cubicBezTo>
                    <a:pt x="10344" y="0"/>
                    <a:pt x="18817" y="6388"/>
                    <a:pt x="21470" y="15656"/>
                  </a:cubicBezTo>
                  <a:lnTo>
                    <a:pt x="704"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15" name="Group 51"/>
          <p:cNvGrpSpPr>
            <a:grpSpLocks/>
          </p:cNvGrpSpPr>
          <p:nvPr/>
        </p:nvGrpSpPr>
        <p:grpSpPr bwMode="auto">
          <a:xfrm>
            <a:off x="2922588" y="2114550"/>
            <a:ext cx="2009775" cy="1657350"/>
            <a:chOff x="1841" y="1332"/>
            <a:chExt cx="1266" cy="1044"/>
          </a:xfrm>
        </p:grpSpPr>
        <p:sp>
          <p:nvSpPr>
            <p:cNvPr id="1062" name="Rectangle 52"/>
            <p:cNvSpPr>
              <a:spLocks noChangeArrowheads="1"/>
            </p:cNvSpPr>
            <p:nvPr/>
          </p:nvSpPr>
          <p:spPr bwMode="auto">
            <a:xfrm>
              <a:off x="2961" y="1332"/>
              <a:ext cx="146" cy="182"/>
            </a:xfrm>
            <a:prstGeom prst="rect">
              <a:avLst/>
            </a:prstGeom>
            <a:noFill/>
            <a:ln w="9525">
              <a:noFill/>
              <a:miter lim="800000"/>
              <a:headEnd/>
              <a:tailEnd/>
            </a:ln>
          </p:spPr>
          <p:txBody>
            <a:bodyPr lIns="0" tIns="0" rIns="0" bIns="0">
              <a:spAutoFit/>
            </a:bodyPr>
            <a:lstStyle/>
            <a:p>
              <a:r>
                <a:rPr lang="es-ES" sz="1900">
                  <a:solidFill>
                    <a:srgbClr val="FF3300"/>
                  </a:solidFill>
                  <a:latin typeface="Times New Roman"/>
                </a:rPr>
                <a:t>N</a:t>
              </a:r>
              <a:endParaRPr lang="es-ES">
                <a:solidFill>
                  <a:srgbClr val="FF3300"/>
                </a:solidFill>
              </a:endParaRPr>
            </a:p>
          </p:txBody>
        </p:sp>
        <p:sp>
          <p:nvSpPr>
            <p:cNvPr id="1063" name="Line 53"/>
            <p:cNvSpPr>
              <a:spLocks noChangeShapeType="1"/>
            </p:cNvSpPr>
            <p:nvPr/>
          </p:nvSpPr>
          <p:spPr bwMode="auto">
            <a:xfrm flipV="1">
              <a:off x="1841" y="1465"/>
              <a:ext cx="1094" cy="738"/>
            </a:xfrm>
            <a:prstGeom prst="line">
              <a:avLst/>
            </a:prstGeom>
            <a:noFill/>
            <a:ln w="12700">
              <a:solidFill>
                <a:srgbClr val="FF3300"/>
              </a:solidFill>
              <a:prstDash val="dash"/>
              <a:round/>
              <a:headEnd/>
              <a:tailEnd/>
            </a:ln>
          </p:spPr>
          <p:txBody>
            <a:bodyPr/>
            <a:lstStyle/>
            <a:p>
              <a:endParaRPr lang="es-ES_tradnl">
                <a:solidFill>
                  <a:srgbClr val="000000"/>
                </a:solidFill>
              </a:endParaRPr>
            </a:p>
          </p:txBody>
        </p:sp>
        <p:grpSp>
          <p:nvGrpSpPr>
            <p:cNvPr id="16" name="Group 54"/>
            <p:cNvGrpSpPr>
              <a:grpSpLocks/>
            </p:cNvGrpSpPr>
            <p:nvPr/>
          </p:nvGrpSpPr>
          <p:grpSpPr bwMode="auto">
            <a:xfrm>
              <a:off x="2053" y="1643"/>
              <a:ext cx="208" cy="454"/>
              <a:chOff x="3079" y="1936"/>
              <a:chExt cx="208" cy="454"/>
            </a:xfrm>
          </p:grpSpPr>
          <p:sp>
            <p:nvSpPr>
              <p:cNvPr id="1070" name="Rectangle 55"/>
              <p:cNvSpPr>
                <a:spLocks noChangeArrowheads="1"/>
              </p:cNvSpPr>
              <p:nvPr/>
            </p:nvSpPr>
            <p:spPr bwMode="auto">
              <a:xfrm>
                <a:off x="3079" y="1936"/>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71" name="Rectangle 56"/>
              <p:cNvSpPr>
                <a:spLocks noChangeArrowheads="1"/>
              </p:cNvSpPr>
              <p:nvPr/>
            </p:nvSpPr>
            <p:spPr bwMode="auto">
              <a:xfrm>
                <a:off x="3164" y="1948"/>
                <a:ext cx="123" cy="442"/>
              </a:xfrm>
              <a:prstGeom prst="rect">
                <a:avLst/>
              </a:prstGeom>
              <a:noFill/>
              <a:ln w="9525">
                <a:noFill/>
                <a:miter lim="800000"/>
                <a:headEnd/>
                <a:tailEnd/>
              </a:ln>
            </p:spPr>
            <p:txBody>
              <a:bodyPr wrap="none" lIns="0" tIns="0" rIns="0" bIns="0">
                <a:spAutoFit/>
              </a:bodyPr>
              <a:lstStyle/>
              <a:p>
                <a:r>
                  <a:rPr lang="es-ES" sz="4600">
                    <a:solidFill>
                      <a:srgbClr val="FFFFFF"/>
                    </a:solidFill>
                    <a:latin typeface="Times New Roman"/>
                  </a:rPr>
                  <a:t>´</a:t>
                </a:r>
                <a:endParaRPr lang="es-ES">
                  <a:solidFill>
                    <a:srgbClr val="FFFFFF"/>
                  </a:solidFill>
                </a:endParaRPr>
              </a:p>
            </p:txBody>
          </p:sp>
        </p:grpSp>
        <p:grpSp>
          <p:nvGrpSpPr>
            <p:cNvPr id="17" name="Group 57"/>
            <p:cNvGrpSpPr>
              <a:grpSpLocks/>
            </p:cNvGrpSpPr>
            <p:nvPr/>
          </p:nvGrpSpPr>
          <p:grpSpPr bwMode="auto">
            <a:xfrm>
              <a:off x="2187" y="1922"/>
              <a:ext cx="208" cy="454"/>
              <a:chOff x="2187" y="1922"/>
              <a:chExt cx="208" cy="454"/>
            </a:xfrm>
          </p:grpSpPr>
          <p:sp>
            <p:nvSpPr>
              <p:cNvPr id="1068" name="Rectangle 58"/>
              <p:cNvSpPr>
                <a:spLocks noChangeArrowheads="1"/>
              </p:cNvSpPr>
              <p:nvPr/>
            </p:nvSpPr>
            <p:spPr bwMode="auto">
              <a:xfrm>
                <a:off x="2187" y="1922"/>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69" name="Rectangle 59"/>
              <p:cNvSpPr>
                <a:spLocks noChangeArrowheads="1"/>
              </p:cNvSpPr>
              <p:nvPr/>
            </p:nvSpPr>
            <p:spPr bwMode="auto">
              <a:xfrm>
                <a:off x="2272" y="1934"/>
                <a:ext cx="123" cy="442"/>
              </a:xfrm>
              <a:prstGeom prst="rect">
                <a:avLst/>
              </a:prstGeom>
              <a:noFill/>
              <a:ln w="9525">
                <a:noFill/>
                <a:miter lim="800000"/>
                <a:headEnd/>
                <a:tailEnd/>
              </a:ln>
            </p:spPr>
            <p:txBody>
              <a:bodyPr wrap="none" lIns="0" tIns="0" rIns="0" bIns="0">
                <a:spAutoFit/>
              </a:bodyPr>
              <a:lstStyle/>
              <a:p>
                <a:r>
                  <a:rPr lang="es-ES" sz="4600">
                    <a:solidFill>
                      <a:srgbClr val="FFFFFF"/>
                    </a:solidFill>
                    <a:latin typeface="Times New Roman"/>
                  </a:rPr>
                  <a:t>´</a:t>
                </a:r>
                <a:endParaRPr lang="es-ES">
                  <a:solidFill>
                    <a:srgbClr val="FFFFFF"/>
                  </a:solidFill>
                </a:endParaRPr>
              </a:p>
            </p:txBody>
          </p:sp>
        </p:grpSp>
        <p:sp>
          <p:nvSpPr>
            <p:cNvPr id="1066" name="Arc 60"/>
            <p:cNvSpPr>
              <a:spLocks/>
            </p:cNvSpPr>
            <p:nvPr/>
          </p:nvSpPr>
          <p:spPr bwMode="auto">
            <a:xfrm rot="4612057" flipV="1">
              <a:off x="2325" y="1869"/>
              <a:ext cx="144" cy="150"/>
            </a:xfrm>
            <a:custGeom>
              <a:avLst/>
              <a:gdLst>
                <a:gd name="T0" fmla="*/ 0 w 20766"/>
                <a:gd name="T1" fmla="*/ 0 h 21600"/>
                <a:gd name="T2" fmla="*/ 0 w 20766"/>
                <a:gd name="T3" fmla="*/ 0 h 21600"/>
                <a:gd name="T4" fmla="*/ 0 w 20766"/>
                <a:gd name="T5" fmla="*/ 0 h 21600"/>
                <a:gd name="T6" fmla="*/ 0 60000 65536"/>
                <a:gd name="T7" fmla="*/ 0 60000 65536"/>
                <a:gd name="T8" fmla="*/ 0 60000 65536"/>
                <a:gd name="T9" fmla="*/ 0 w 20766"/>
                <a:gd name="T10" fmla="*/ 0 h 21600"/>
                <a:gd name="T11" fmla="*/ 20766 w 20766"/>
                <a:gd name="T12" fmla="*/ 21600 h 21600"/>
              </a:gdLst>
              <a:ahLst/>
              <a:cxnLst>
                <a:cxn ang="T6">
                  <a:pos x="T0" y="T1"/>
                </a:cxn>
                <a:cxn ang="T7">
                  <a:pos x="T2" y="T3"/>
                </a:cxn>
                <a:cxn ang="T8">
                  <a:pos x="T4" y="T5"/>
                </a:cxn>
              </a:cxnLst>
              <a:rect l="T9" t="T10" r="T11" b="T12"/>
              <a:pathLst>
                <a:path w="20766" h="21600" fill="none" extrusionOk="0">
                  <a:moveTo>
                    <a:pt x="-1" y="0"/>
                  </a:moveTo>
                  <a:cubicBezTo>
                    <a:pt x="9640" y="0"/>
                    <a:pt x="18113" y="6388"/>
                    <a:pt x="20766" y="15656"/>
                  </a:cubicBezTo>
                </a:path>
                <a:path w="20766" h="21600" stroke="0" extrusionOk="0">
                  <a:moveTo>
                    <a:pt x="-1" y="0"/>
                  </a:moveTo>
                  <a:cubicBezTo>
                    <a:pt x="9640" y="0"/>
                    <a:pt x="18113" y="6388"/>
                    <a:pt x="20766" y="15656"/>
                  </a:cubicBezTo>
                  <a:lnTo>
                    <a:pt x="0"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sp>
          <p:nvSpPr>
            <p:cNvPr id="1067" name="Arc 61"/>
            <p:cNvSpPr>
              <a:spLocks/>
            </p:cNvSpPr>
            <p:nvPr/>
          </p:nvSpPr>
          <p:spPr bwMode="auto">
            <a:xfrm rot="7218649" flipV="1">
              <a:off x="2240" y="1730"/>
              <a:ext cx="154" cy="150"/>
            </a:xfrm>
            <a:custGeom>
              <a:avLst/>
              <a:gdLst>
                <a:gd name="T0" fmla="*/ 0 w 22242"/>
                <a:gd name="T1" fmla="*/ 0 h 21600"/>
                <a:gd name="T2" fmla="*/ 0 w 22242"/>
                <a:gd name="T3" fmla="*/ 0 h 21600"/>
                <a:gd name="T4" fmla="*/ 0 w 22242"/>
                <a:gd name="T5" fmla="*/ 0 h 21600"/>
                <a:gd name="T6" fmla="*/ 0 60000 65536"/>
                <a:gd name="T7" fmla="*/ 0 60000 65536"/>
                <a:gd name="T8" fmla="*/ 0 60000 65536"/>
                <a:gd name="T9" fmla="*/ 0 w 22242"/>
                <a:gd name="T10" fmla="*/ 0 h 21600"/>
                <a:gd name="T11" fmla="*/ 22242 w 22242"/>
                <a:gd name="T12" fmla="*/ 21600 h 21600"/>
              </a:gdLst>
              <a:ahLst/>
              <a:cxnLst>
                <a:cxn ang="T6">
                  <a:pos x="T0" y="T1"/>
                </a:cxn>
                <a:cxn ang="T7">
                  <a:pos x="T2" y="T3"/>
                </a:cxn>
                <a:cxn ang="T8">
                  <a:pos x="T4" y="T5"/>
                </a:cxn>
              </a:cxnLst>
              <a:rect l="T9" t="T10" r="T11" b="T12"/>
              <a:pathLst>
                <a:path w="22242" h="21600" fill="none" extrusionOk="0">
                  <a:moveTo>
                    <a:pt x="0" y="50"/>
                  </a:moveTo>
                  <a:cubicBezTo>
                    <a:pt x="491" y="16"/>
                    <a:pt x="983" y="-1"/>
                    <a:pt x="1476" y="0"/>
                  </a:cubicBezTo>
                  <a:cubicBezTo>
                    <a:pt x="11116" y="0"/>
                    <a:pt x="19589" y="6388"/>
                    <a:pt x="22242" y="15656"/>
                  </a:cubicBezTo>
                </a:path>
                <a:path w="22242" h="21600" stroke="0" extrusionOk="0">
                  <a:moveTo>
                    <a:pt x="0" y="50"/>
                  </a:moveTo>
                  <a:cubicBezTo>
                    <a:pt x="491" y="16"/>
                    <a:pt x="983" y="-1"/>
                    <a:pt x="1476" y="0"/>
                  </a:cubicBezTo>
                  <a:cubicBezTo>
                    <a:pt x="11116" y="0"/>
                    <a:pt x="19589" y="6388"/>
                    <a:pt x="22242" y="15656"/>
                  </a:cubicBezTo>
                  <a:lnTo>
                    <a:pt x="1476"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18" name="Group 62"/>
          <p:cNvGrpSpPr>
            <a:grpSpLocks/>
          </p:cNvGrpSpPr>
          <p:nvPr/>
        </p:nvGrpSpPr>
        <p:grpSpPr bwMode="auto">
          <a:xfrm>
            <a:off x="3941763" y="2805113"/>
            <a:ext cx="622300" cy="676275"/>
            <a:chOff x="2483" y="1767"/>
            <a:chExt cx="392" cy="426"/>
          </a:xfrm>
        </p:grpSpPr>
        <p:grpSp>
          <p:nvGrpSpPr>
            <p:cNvPr id="19" name="Group 63"/>
            <p:cNvGrpSpPr>
              <a:grpSpLocks/>
            </p:cNvGrpSpPr>
            <p:nvPr/>
          </p:nvGrpSpPr>
          <p:grpSpPr bwMode="auto">
            <a:xfrm>
              <a:off x="2661" y="1888"/>
              <a:ext cx="214" cy="305"/>
              <a:chOff x="3676" y="2181"/>
              <a:chExt cx="214" cy="305"/>
            </a:xfrm>
          </p:grpSpPr>
          <p:sp>
            <p:nvSpPr>
              <p:cNvPr id="1060" name="Rectangle 64"/>
              <p:cNvSpPr>
                <a:spLocks noChangeArrowheads="1"/>
              </p:cNvSpPr>
              <p:nvPr/>
            </p:nvSpPr>
            <p:spPr bwMode="auto">
              <a:xfrm>
                <a:off x="3676" y="2181"/>
                <a:ext cx="132" cy="298"/>
              </a:xfrm>
              <a:prstGeom prst="rect">
                <a:avLst/>
              </a:prstGeom>
              <a:noFill/>
              <a:ln w="9525">
                <a:noFill/>
                <a:miter lim="800000"/>
                <a:headEnd/>
                <a:tailEnd/>
              </a:ln>
            </p:spPr>
            <p:txBody>
              <a:bodyPr wrap="none" lIns="0" tIns="0" rIns="0" bIns="0">
                <a:spAutoFit/>
              </a:bodyPr>
              <a:lstStyle/>
              <a:p>
                <a:r>
                  <a:rPr lang="es-ES" sz="3100">
                    <a:solidFill>
                      <a:srgbClr val="EA0000"/>
                    </a:solidFill>
                    <a:latin typeface="WP Greek Century" pitchFamily="2" charset="2"/>
                  </a:rPr>
                  <a:t>*</a:t>
                </a:r>
                <a:endParaRPr lang="es-ES">
                  <a:solidFill>
                    <a:srgbClr val="000000"/>
                  </a:solidFill>
                </a:endParaRPr>
              </a:p>
            </p:txBody>
          </p:sp>
          <p:sp>
            <p:nvSpPr>
              <p:cNvPr id="1061" name="Rectangle 65"/>
              <p:cNvSpPr>
                <a:spLocks noChangeArrowheads="1"/>
              </p:cNvSpPr>
              <p:nvPr/>
            </p:nvSpPr>
            <p:spPr bwMode="auto">
              <a:xfrm>
                <a:off x="3814" y="2304"/>
                <a:ext cx="76" cy="182"/>
              </a:xfrm>
              <a:prstGeom prst="rect">
                <a:avLst/>
              </a:prstGeom>
              <a:noFill/>
              <a:ln w="9525">
                <a:noFill/>
                <a:miter lim="800000"/>
                <a:headEnd/>
                <a:tailEnd/>
              </a:ln>
            </p:spPr>
            <p:txBody>
              <a:bodyPr wrap="none" lIns="0" tIns="0" rIns="0" bIns="0">
                <a:spAutoFit/>
              </a:bodyPr>
              <a:lstStyle/>
              <a:p>
                <a:r>
                  <a:rPr lang="es-ES" sz="1900">
                    <a:solidFill>
                      <a:srgbClr val="EA0000"/>
                    </a:solidFill>
                    <a:latin typeface="Times New Roman"/>
                  </a:rPr>
                  <a:t>2</a:t>
                </a:r>
                <a:endParaRPr lang="es-ES">
                  <a:solidFill>
                    <a:srgbClr val="000000"/>
                  </a:solidFill>
                </a:endParaRPr>
              </a:p>
            </p:txBody>
          </p:sp>
        </p:grpSp>
        <p:sp>
          <p:nvSpPr>
            <p:cNvPr id="1059" name="Arc 66"/>
            <p:cNvSpPr>
              <a:spLocks/>
            </p:cNvSpPr>
            <p:nvPr/>
          </p:nvSpPr>
          <p:spPr bwMode="auto">
            <a:xfrm rot="1009291" flipV="1">
              <a:off x="2483" y="1767"/>
              <a:ext cx="189" cy="270"/>
            </a:xfrm>
            <a:custGeom>
              <a:avLst/>
              <a:gdLst>
                <a:gd name="T0" fmla="*/ 0 w 21600"/>
                <a:gd name="T1" fmla="*/ 0 h 30890"/>
                <a:gd name="T2" fmla="*/ 0 w 21600"/>
                <a:gd name="T3" fmla="*/ 0 h 30890"/>
                <a:gd name="T4" fmla="*/ 0 w 21600"/>
                <a:gd name="T5" fmla="*/ 0 h 30890"/>
                <a:gd name="T6" fmla="*/ 0 60000 65536"/>
                <a:gd name="T7" fmla="*/ 0 60000 65536"/>
                <a:gd name="T8" fmla="*/ 0 60000 65536"/>
                <a:gd name="T9" fmla="*/ 0 w 21600"/>
                <a:gd name="T10" fmla="*/ 0 h 30890"/>
                <a:gd name="T11" fmla="*/ 21600 w 21600"/>
                <a:gd name="T12" fmla="*/ 30890 h 30890"/>
              </a:gdLst>
              <a:ahLst/>
              <a:cxnLst>
                <a:cxn ang="T6">
                  <a:pos x="T0" y="T1"/>
                </a:cxn>
                <a:cxn ang="T7">
                  <a:pos x="T2" y="T3"/>
                </a:cxn>
                <a:cxn ang="T8">
                  <a:pos x="T4" y="T5"/>
                </a:cxn>
              </a:cxnLst>
              <a:rect l="T9" t="T10" r="T11" b="T12"/>
              <a:pathLst>
                <a:path w="21600" h="30890" fill="none" extrusionOk="0">
                  <a:moveTo>
                    <a:pt x="-1" y="0"/>
                  </a:moveTo>
                  <a:cubicBezTo>
                    <a:pt x="11929" y="0"/>
                    <a:pt x="21600" y="9670"/>
                    <a:pt x="21600" y="21600"/>
                  </a:cubicBezTo>
                  <a:cubicBezTo>
                    <a:pt x="21600" y="24814"/>
                    <a:pt x="20882" y="27988"/>
                    <a:pt x="19500" y="30890"/>
                  </a:cubicBezTo>
                </a:path>
                <a:path w="21600" h="30890" stroke="0" extrusionOk="0">
                  <a:moveTo>
                    <a:pt x="-1" y="0"/>
                  </a:moveTo>
                  <a:cubicBezTo>
                    <a:pt x="11929" y="0"/>
                    <a:pt x="21600" y="9670"/>
                    <a:pt x="21600" y="21600"/>
                  </a:cubicBezTo>
                  <a:cubicBezTo>
                    <a:pt x="21600" y="24814"/>
                    <a:pt x="20882" y="27988"/>
                    <a:pt x="19500" y="30890"/>
                  </a:cubicBezTo>
                  <a:lnTo>
                    <a:pt x="0"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20" name="Group 67"/>
          <p:cNvGrpSpPr>
            <a:grpSpLocks/>
          </p:cNvGrpSpPr>
          <p:nvPr/>
        </p:nvGrpSpPr>
        <p:grpSpPr bwMode="auto">
          <a:xfrm>
            <a:off x="2914650" y="5619750"/>
            <a:ext cx="407988" cy="623888"/>
            <a:chOff x="1836" y="3540"/>
            <a:chExt cx="257" cy="393"/>
          </a:xfrm>
        </p:grpSpPr>
        <p:grpSp>
          <p:nvGrpSpPr>
            <p:cNvPr id="21" name="Group 68"/>
            <p:cNvGrpSpPr>
              <a:grpSpLocks/>
            </p:cNvGrpSpPr>
            <p:nvPr/>
          </p:nvGrpSpPr>
          <p:grpSpPr bwMode="auto">
            <a:xfrm>
              <a:off x="1836" y="3655"/>
              <a:ext cx="191" cy="278"/>
              <a:chOff x="3339" y="1737"/>
              <a:chExt cx="191" cy="278"/>
            </a:xfrm>
          </p:grpSpPr>
          <p:sp>
            <p:nvSpPr>
              <p:cNvPr id="1056" name="Rectangle 69"/>
              <p:cNvSpPr>
                <a:spLocks noChangeArrowheads="1"/>
              </p:cNvSpPr>
              <p:nvPr/>
            </p:nvSpPr>
            <p:spPr bwMode="auto">
              <a:xfrm>
                <a:off x="3339" y="1737"/>
                <a:ext cx="123" cy="278"/>
              </a:xfrm>
              <a:prstGeom prst="rect">
                <a:avLst/>
              </a:prstGeom>
              <a:noFill/>
              <a:ln w="9525">
                <a:noFill/>
                <a:miter lim="800000"/>
                <a:headEnd/>
                <a:tailEnd/>
              </a:ln>
            </p:spPr>
            <p:txBody>
              <a:bodyPr wrap="none" lIns="0" tIns="0" rIns="0" bIns="0">
                <a:spAutoFit/>
              </a:bodyPr>
              <a:lstStyle/>
              <a:p>
                <a:r>
                  <a:rPr lang="es-ES" sz="2900">
                    <a:solidFill>
                      <a:srgbClr val="EA0000"/>
                    </a:solidFill>
                    <a:latin typeface="WP Greek Century" pitchFamily="2" charset="2"/>
                  </a:rPr>
                  <a:t>*</a:t>
                </a:r>
                <a:endParaRPr lang="es-ES">
                  <a:solidFill>
                    <a:srgbClr val="000000"/>
                  </a:solidFill>
                </a:endParaRPr>
              </a:p>
            </p:txBody>
          </p:sp>
          <p:sp>
            <p:nvSpPr>
              <p:cNvPr id="1057" name="Rectangle 70"/>
              <p:cNvSpPr>
                <a:spLocks noChangeArrowheads="1"/>
              </p:cNvSpPr>
              <p:nvPr/>
            </p:nvSpPr>
            <p:spPr bwMode="auto">
              <a:xfrm>
                <a:off x="3462" y="1844"/>
                <a:ext cx="68" cy="163"/>
              </a:xfrm>
              <a:prstGeom prst="rect">
                <a:avLst/>
              </a:prstGeom>
              <a:noFill/>
              <a:ln w="9525">
                <a:noFill/>
                <a:miter lim="800000"/>
                <a:headEnd/>
                <a:tailEnd/>
              </a:ln>
            </p:spPr>
            <p:txBody>
              <a:bodyPr wrap="none" lIns="0" tIns="0" rIns="0" bIns="0">
                <a:spAutoFit/>
              </a:bodyPr>
              <a:lstStyle/>
              <a:p>
                <a:r>
                  <a:rPr lang="es-ES" sz="1700">
                    <a:solidFill>
                      <a:srgbClr val="EA0000"/>
                    </a:solidFill>
                    <a:latin typeface="Times New Roman"/>
                  </a:rPr>
                  <a:t>1</a:t>
                </a:r>
                <a:endParaRPr lang="es-ES">
                  <a:solidFill>
                    <a:srgbClr val="000000"/>
                  </a:solidFill>
                </a:endParaRPr>
              </a:p>
            </p:txBody>
          </p:sp>
        </p:grpSp>
        <p:sp>
          <p:nvSpPr>
            <p:cNvPr id="1055" name="Arc 71"/>
            <p:cNvSpPr>
              <a:spLocks/>
            </p:cNvSpPr>
            <p:nvPr/>
          </p:nvSpPr>
          <p:spPr bwMode="auto">
            <a:xfrm rot="3398920" flipV="1">
              <a:off x="1923" y="3536"/>
              <a:ext cx="165" cy="174"/>
            </a:xfrm>
            <a:custGeom>
              <a:avLst/>
              <a:gdLst>
                <a:gd name="T0" fmla="*/ 0 w 20536"/>
                <a:gd name="T1" fmla="*/ 0 h 21548"/>
                <a:gd name="T2" fmla="*/ 0 w 20536"/>
                <a:gd name="T3" fmla="*/ 0 h 21548"/>
                <a:gd name="T4" fmla="*/ 0 w 20536"/>
                <a:gd name="T5" fmla="*/ 0 h 21548"/>
                <a:gd name="T6" fmla="*/ 0 60000 65536"/>
                <a:gd name="T7" fmla="*/ 0 60000 65536"/>
                <a:gd name="T8" fmla="*/ 0 60000 65536"/>
                <a:gd name="T9" fmla="*/ 0 w 20536"/>
                <a:gd name="T10" fmla="*/ 0 h 21548"/>
                <a:gd name="T11" fmla="*/ 20536 w 20536"/>
                <a:gd name="T12" fmla="*/ 21548 h 21548"/>
              </a:gdLst>
              <a:ahLst/>
              <a:cxnLst>
                <a:cxn ang="T6">
                  <a:pos x="T0" y="T1"/>
                </a:cxn>
                <a:cxn ang="T7">
                  <a:pos x="T2" y="T3"/>
                </a:cxn>
                <a:cxn ang="T8">
                  <a:pos x="T4" y="T5"/>
                </a:cxn>
              </a:cxnLst>
              <a:rect l="T9" t="T10" r="T11" b="T12"/>
              <a:pathLst>
                <a:path w="20536" h="21548" fill="none" extrusionOk="0">
                  <a:moveTo>
                    <a:pt x="1493" y="-1"/>
                  </a:moveTo>
                  <a:cubicBezTo>
                    <a:pt x="10273" y="608"/>
                    <a:pt x="17807" y="6483"/>
                    <a:pt x="20535" y="14852"/>
                  </a:cubicBezTo>
                </a:path>
                <a:path w="20536" h="21548" stroke="0" extrusionOk="0">
                  <a:moveTo>
                    <a:pt x="1493" y="-1"/>
                  </a:moveTo>
                  <a:cubicBezTo>
                    <a:pt x="10273" y="608"/>
                    <a:pt x="17807" y="6483"/>
                    <a:pt x="20535" y="14852"/>
                  </a:cubicBezTo>
                  <a:lnTo>
                    <a:pt x="0" y="21548"/>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pSp>
        <p:nvGrpSpPr>
          <p:cNvPr id="22" name="Group 72"/>
          <p:cNvGrpSpPr>
            <a:grpSpLocks/>
          </p:cNvGrpSpPr>
          <p:nvPr/>
        </p:nvGrpSpPr>
        <p:grpSpPr bwMode="auto">
          <a:xfrm>
            <a:off x="3276600" y="4994275"/>
            <a:ext cx="731838" cy="987425"/>
            <a:chOff x="2064" y="3146"/>
            <a:chExt cx="461" cy="622"/>
          </a:xfrm>
        </p:grpSpPr>
        <p:sp>
          <p:nvSpPr>
            <p:cNvPr id="1052" name="Rectangle 73"/>
            <p:cNvSpPr>
              <a:spLocks noChangeArrowheads="1"/>
            </p:cNvSpPr>
            <p:nvPr/>
          </p:nvSpPr>
          <p:spPr bwMode="auto">
            <a:xfrm>
              <a:off x="2284" y="3470"/>
              <a:ext cx="109" cy="298"/>
            </a:xfrm>
            <a:prstGeom prst="rect">
              <a:avLst/>
            </a:prstGeom>
            <a:noFill/>
            <a:ln w="9525">
              <a:noFill/>
              <a:miter lim="800000"/>
              <a:headEnd/>
              <a:tailEnd/>
            </a:ln>
          </p:spPr>
          <p:txBody>
            <a:bodyPr wrap="none" lIns="0" tIns="0" rIns="0" bIns="0">
              <a:spAutoFit/>
            </a:bodyPr>
            <a:lstStyle/>
            <a:p>
              <a:r>
                <a:rPr lang="es-ES" sz="3100">
                  <a:solidFill>
                    <a:srgbClr val="FFFFFF"/>
                  </a:solidFill>
                  <a:latin typeface="WP Greek Century" pitchFamily="2" charset="2"/>
                </a:rPr>
                <a:t>g</a:t>
              </a:r>
              <a:endParaRPr lang="es-ES">
                <a:solidFill>
                  <a:srgbClr val="FFFFFF"/>
                </a:solidFill>
              </a:endParaRPr>
            </a:p>
          </p:txBody>
        </p:sp>
        <p:sp>
          <p:nvSpPr>
            <p:cNvPr id="1053" name="Arc 74"/>
            <p:cNvSpPr>
              <a:spLocks/>
            </p:cNvSpPr>
            <p:nvPr/>
          </p:nvSpPr>
          <p:spPr bwMode="auto">
            <a:xfrm rot="1986182" flipV="1">
              <a:off x="2064" y="3146"/>
              <a:ext cx="461" cy="458"/>
            </a:xfrm>
            <a:custGeom>
              <a:avLst/>
              <a:gdLst>
                <a:gd name="T0" fmla="*/ 0 w 21851"/>
                <a:gd name="T1" fmla="*/ 0 h 21600"/>
                <a:gd name="T2" fmla="*/ 0 w 21851"/>
                <a:gd name="T3" fmla="*/ 0 h 21600"/>
                <a:gd name="T4" fmla="*/ 0 w 21851"/>
                <a:gd name="T5" fmla="*/ 0 h 21600"/>
                <a:gd name="T6" fmla="*/ 0 60000 65536"/>
                <a:gd name="T7" fmla="*/ 0 60000 65536"/>
                <a:gd name="T8" fmla="*/ 0 60000 65536"/>
                <a:gd name="T9" fmla="*/ 0 w 21851"/>
                <a:gd name="T10" fmla="*/ 0 h 21600"/>
                <a:gd name="T11" fmla="*/ 21851 w 21851"/>
                <a:gd name="T12" fmla="*/ 21600 h 21600"/>
              </a:gdLst>
              <a:ahLst/>
              <a:cxnLst>
                <a:cxn ang="T6">
                  <a:pos x="T0" y="T1"/>
                </a:cxn>
                <a:cxn ang="T7">
                  <a:pos x="T2" y="T3"/>
                </a:cxn>
                <a:cxn ang="T8">
                  <a:pos x="T4" y="T5"/>
                </a:cxn>
              </a:cxnLst>
              <a:rect l="T9" t="T10" r="T11" b="T12"/>
              <a:pathLst>
                <a:path w="21851" h="21600" fill="none" extrusionOk="0">
                  <a:moveTo>
                    <a:pt x="0" y="6"/>
                  </a:moveTo>
                  <a:cubicBezTo>
                    <a:pt x="171" y="2"/>
                    <a:pt x="343" y="-1"/>
                    <a:pt x="516" y="0"/>
                  </a:cubicBezTo>
                  <a:cubicBezTo>
                    <a:pt x="11142" y="0"/>
                    <a:pt x="20189" y="7728"/>
                    <a:pt x="21850" y="18224"/>
                  </a:cubicBezTo>
                </a:path>
                <a:path w="21851" h="21600" stroke="0" extrusionOk="0">
                  <a:moveTo>
                    <a:pt x="0" y="6"/>
                  </a:moveTo>
                  <a:cubicBezTo>
                    <a:pt x="171" y="2"/>
                    <a:pt x="343" y="-1"/>
                    <a:pt x="516" y="0"/>
                  </a:cubicBezTo>
                  <a:cubicBezTo>
                    <a:pt x="11142" y="0"/>
                    <a:pt x="20189" y="7728"/>
                    <a:pt x="21850" y="18224"/>
                  </a:cubicBezTo>
                  <a:lnTo>
                    <a:pt x="516"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graphicFrame>
        <p:nvGraphicFramePr>
          <p:cNvPr id="292939" name="Object 75"/>
          <p:cNvGraphicFramePr>
            <a:graphicFrameLocks noChangeAspect="1"/>
          </p:cNvGraphicFramePr>
          <p:nvPr/>
        </p:nvGraphicFramePr>
        <p:xfrm>
          <a:off x="5157788" y="3362075"/>
          <a:ext cx="3986212" cy="1687512"/>
        </p:xfrm>
        <a:graphic>
          <a:graphicData uri="http://schemas.openxmlformats.org/presentationml/2006/ole">
            <p:oleObj spid="_x0000_s338948" name="Document" r:id="rId5" imgW="5505480" imgH="1038240" progId="WP17Doc">
              <p:embed/>
            </p:oleObj>
          </a:graphicData>
        </a:graphic>
      </p:graphicFrame>
      <p:sp>
        <p:nvSpPr>
          <p:cNvPr id="1051" name="Rectangle 76"/>
          <p:cNvSpPr>
            <a:spLocks noChangeArrowheads="1"/>
          </p:cNvSpPr>
          <p:nvPr/>
        </p:nvSpPr>
        <p:spPr bwMode="auto">
          <a:xfrm>
            <a:off x="0" y="0"/>
            <a:ext cx="9144000" cy="901700"/>
          </a:xfrm>
          <a:prstGeom prst="rect">
            <a:avLst/>
          </a:prstGeom>
          <a:solidFill>
            <a:srgbClr val="00008E"/>
          </a:solidFill>
          <a:ln w="9525">
            <a:solidFill>
              <a:schemeClr val="tx1"/>
            </a:solidFill>
            <a:miter lim="800000"/>
            <a:headEnd/>
            <a:tailEnd/>
          </a:ln>
        </p:spPr>
        <p:txBody>
          <a:bodyPr wrap="none" anchor="ctr"/>
          <a:lstStyle/>
          <a:p>
            <a:pPr algn="ctr"/>
            <a:r>
              <a:rPr lang="es-ES_tradnl" sz="2400" b="1" dirty="0">
                <a:solidFill>
                  <a:srgbClr val="FFFFFF"/>
                </a:solidFill>
                <a:latin typeface="Calibri" pitchFamily="34" charset="0"/>
                <a:cs typeface="Calibri" pitchFamily="34" charset="0"/>
              </a:rPr>
              <a:t>Cálculo de la desviación que sufren los rayos que emergen</a:t>
            </a:r>
          </a:p>
          <a:p>
            <a:pPr algn="ctr"/>
            <a:r>
              <a:rPr lang="es-ES_tradnl" sz="2400" b="1" dirty="0">
                <a:solidFill>
                  <a:srgbClr val="FFFFFF"/>
                </a:solidFill>
                <a:latin typeface="Calibri" pitchFamily="34" charset="0"/>
                <a:cs typeface="Calibri" pitchFamily="34" charset="0"/>
              </a:rPr>
              <a:t>al cabo de </a:t>
            </a:r>
            <a:r>
              <a:rPr lang="es-ES_tradnl" sz="2400" b="1" i="1" dirty="0">
                <a:solidFill>
                  <a:srgbClr val="FFFF00"/>
                </a:solidFill>
                <a:latin typeface="Times New Roman"/>
                <a:cs typeface="Times New Roman" pitchFamily="18" charset="0"/>
              </a:rPr>
              <a:t>k</a:t>
            </a:r>
            <a:r>
              <a:rPr lang="es-ES_tradnl" sz="2400" b="1" dirty="0">
                <a:solidFill>
                  <a:srgbClr val="FFFF00"/>
                </a:solidFill>
                <a:latin typeface="Calibri" pitchFamily="34" charset="0"/>
                <a:cs typeface="Calibri" pitchFamily="34" charset="0"/>
              </a:rPr>
              <a:t> </a:t>
            </a:r>
            <a:r>
              <a:rPr lang="es-ES_tradnl" sz="2400" b="1" dirty="0">
                <a:solidFill>
                  <a:srgbClr val="FFFFFF"/>
                </a:solidFill>
                <a:latin typeface="Calibri" pitchFamily="34" charset="0"/>
                <a:cs typeface="Calibri" pitchFamily="34" charset="0"/>
              </a:rPr>
              <a:t>reflexiones internas.</a:t>
            </a:r>
            <a:endParaRPr lang="es-ES" sz="2400" b="1" dirty="0">
              <a:solidFill>
                <a:srgbClr val="FFFFFF"/>
              </a:solidFill>
              <a:latin typeface="Calibri" pitchFamily="34" charset="0"/>
              <a:cs typeface="Calibri" pitchFamily="34" charset="0"/>
            </a:endParaRPr>
          </a:p>
        </p:txBody>
      </p:sp>
      <p:graphicFrame>
        <p:nvGraphicFramePr>
          <p:cNvPr id="78" name="77 Objeto"/>
          <p:cNvGraphicFramePr>
            <a:graphicFrameLocks noChangeAspect="1"/>
          </p:cNvGraphicFramePr>
          <p:nvPr/>
        </p:nvGraphicFramePr>
        <p:xfrm>
          <a:off x="6497054" y="5182268"/>
          <a:ext cx="1335505" cy="370974"/>
        </p:xfrm>
        <a:graphic>
          <a:graphicData uri="http://schemas.openxmlformats.org/presentationml/2006/ole">
            <p:oleObj spid="_x0000_s338949" name="Equation" r:id="rId6" imgW="457200" imgH="126720" progId="Equation.DSMT4">
              <p:embed/>
            </p:oleObj>
          </a:graphicData>
        </a:graphic>
      </p:graphicFrame>
      <p:graphicFrame>
        <p:nvGraphicFramePr>
          <p:cNvPr id="79" name="78 Objeto"/>
          <p:cNvGraphicFramePr>
            <a:graphicFrameLocks noChangeAspect="1"/>
          </p:cNvGraphicFramePr>
          <p:nvPr/>
        </p:nvGraphicFramePr>
        <p:xfrm>
          <a:off x="5788025" y="2749550"/>
          <a:ext cx="2857500" cy="530225"/>
        </p:xfrm>
        <a:graphic>
          <a:graphicData uri="http://schemas.openxmlformats.org/presentationml/2006/ole">
            <p:oleObj spid="_x0000_s338950" name="Equation" r:id="rId7" imgW="888840" imgH="1648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2883"/>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28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2" presetClass="entr" presetSubtype="2" fill="hold" nodeType="withEffect">
                                  <p:stCondLst>
                                    <p:cond delay="0"/>
                                  </p:stCondLst>
                                  <p:childTnLst>
                                    <p:set>
                                      <p:cBhvr>
                                        <p:cTn id="42" dur="1" fill="hold">
                                          <p:stCondLst>
                                            <p:cond delay="0"/>
                                          </p:stCondLst>
                                        </p:cTn>
                                        <p:tgtEl>
                                          <p:spTgt spid="292869"/>
                                        </p:tgtEl>
                                        <p:attrNameLst>
                                          <p:attrName>style.visibility</p:attrName>
                                        </p:attrNameLst>
                                      </p:cBhvr>
                                      <p:to>
                                        <p:strVal val="visible"/>
                                      </p:to>
                                    </p:set>
                                    <p:anim calcmode="lin" valueType="num">
                                      <p:cBhvr additive="base">
                                        <p:cTn id="43" dur="500" fill="hold"/>
                                        <p:tgtEl>
                                          <p:spTgt spid="292869"/>
                                        </p:tgtEl>
                                        <p:attrNameLst>
                                          <p:attrName>ppt_x</p:attrName>
                                        </p:attrNameLst>
                                      </p:cBhvr>
                                      <p:tavLst>
                                        <p:tav tm="0">
                                          <p:val>
                                            <p:strVal val="1+#ppt_w/2"/>
                                          </p:val>
                                        </p:tav>
                                        <p:tav tm="100000">
                                          <p:val>
                                            <p:strVal val="#ppt_x"/>
                                          </p:val>
                                        </p:tav>
                                      </p:tavLst>
                                    </p:anim>
                                    <p:anim calcmode="lin" valueType="num">
                                      <p:cBhvr additive="base">
                                        <p:cTn id="44" dur="500" fill="hold"/>
                                        <p:tgtEl>
                                          <p:spTgt spid="292869"/>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9288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2000"/>
                                        <p:tgtEl>
                                          <p:spTgt spid="3"/>
                                        </p:tgtEl>
                                      </p:cBhvr>
                                    </p:animEffec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9287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2885"/>
                                        </p:tgtEl>
                                        <p:attrNameLst>
                                          <p:attrName>style.visibility</p:attrName>
                                        </p:attrNameLst>
                                      </p:cBhvr>
                                      <p:to>
                                        <p:strVal val="visible"/>
                                      </p:to>
                                    </p:set>
                                  </p:childTnLst>
                                </p:cTn>
                              </p:par>
                            </p:childTnLst>
                          </p:cTn>
                        </p:par>
                        <p:par>
                          <p:cTn id="76" fill="hold">
                            <p:stCondLst>
                              <p:cond delay="0"/>
                            </p:stCondLst>
                            <p:childTnLst>
                              <p:par>
                                <p:cTn id="77" presetID="22" presetClass="entr" presetSubtype="1"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up)">
                                      <p:cBhvr>
                                        <p:cTn id="79" dur="20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1" nodeType="clickEffect">
                                  <p:stCondLst>
                                    <p:cond delay="0"/>
                                  </p:stCondLst>
                                  <p:childTnLst>
                                    <p:set>
                                      <p:cBhvr>
                                        <p:cTn id="95" dur="1" fill="hold">
                                          <p:stCondLst>
                                            <p:cond delay="0"/>
                                          </p:stCondLst>
                                        </p:cTn>
                                        <p:tgtEl>
                                          <p:spTgt spid="29286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92939"/>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nodeType="afterEffect">
                                  <p:stCondLst>
                                    <p:cond delay="0"/>
                                  </p:stCondLst>
                                  <p:childTnLst>
                                    <p:set>
                                      <p:cBhvr>
                                        <p:cTn id="105"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animBg="1"/>
      <p:bldP spid="77" grpId="0" animBg="1"/>
      <p:bldP spid="80" grpId="0" animBg="1"/>
      <p:bldP spid="292868" grpId="0" animBg="1"/>
      <p:bldP spid="292868" grpId="1" animBg="1"/>
      <p:bldP spid="292883" grpId="0" animBg="1"/>
      <p:bldP spid="292884" grpId="0" animBg="1"/>
      <p:bldP spid="292885" grpId="0" animBg="1"/>
      <p:bldP spid="2928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7" name="16 Rectángulo"/>
          <p:cNvSpPr/>
          <p:nvPr/>
        </p:nvSpPr>
        <p:spPr>
          <a:xfrm>
            <a:off x="638175" y="746125"/>
            <a:ext cx="7759700" cy="57626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solidFill>
                <a:prstClr val="white"/>
              </a:solidFill>
            </a:endParaRPr>
          </a:p>
        </p:txBody>
      </p:sp>
      <p:sp>
        <p:nvSpPr>
          <p:cNvPr id="44035" name="Text Box 11"/>
          <p:cNvSpPr txBox="1">
            <a:spLocks noChangeArrowheads="1"/>
          </p:cNvSpPr>
          <p:nvPr/>
        </p:nvSpPr>
        <p:spPr bwMode="auto">
          <a:xfrm>
            <a:off x="0" y="0"/>
            <a:ext cx="9144000" cy="523875"/>
          </a:xfrm>
          <a:prstGeom prst="rect">
            <a:avLst/>
          </a:prstGeom>
          <a:solidFill>
            <a:srgbClr val="26269E"/>
          </a:solidFill>
          <a:ln w="9525">
            <a:noFill/>
            <a:miter lim="800000"/>
            <a:headEnd/>
            <a:tailEnd/>
          </a:ln>
        </p:spPr>
        <p:txBody>
          <a:bodyPr wrap="square">
            <a:spAutoFit/>
          </a:bodyPr>
          <a:lstStyle/>
          <a:p>
            <a:pPr algn="ctr">
              <a:spcBef>
                <a:spcPct val="50000"/>
              </a:spcBef>
            </a:pPr>
            <a:r>
              <a:rPr lang="es-ES" sz="2400" b="1" dirty="0">
                <a:solidFill>
                  <a:prstClr val="white"/>
                </a:solidFill>
                <a:latin typeface="Calibri"/>
              </a:rPr>
              <a:t>Cálculo del ángulo de incidencia </a:t>
            </a:r>
            <a:r>
              <a:rPr lang="es-ES" sz="2800" b="1" dirty="0">
                <a:solidFill>
                  <a:prstClr val="white"/>
                </a:solidFill>
                <a:latin typeface="Calibri"/>
                <a:sym typeface="Symbol" pitchFamily="18" charset="2"/>
              </a:rPr>
              <a:t></a:t>
            </a:r>
            <a:r>
              <a:rPr lang="es-ES" sz="2800" b="1" baseline="-25000" dirty="0">
                <a:solidFill>
                  <a:prstClr val="white"/>
                </a:solidFill>
                <a:latin typeface="Calibri"/>
                <a:sym typeface="Symbol" pitchFamily="18" charset="2"/>
              </a:rPr>
              <a:t>o</a:t>
            </a:r>
            <a:r>
              <a:rPr lang="es-ES" sz="2400" b="1" dirty="0">
                <a:solidFill>
                  <a:prstClr val="white"/>
                </a:solidFill>
                <a:latin typeface="Calibri"/>
              </a:rPr>
              <a:t> que hace mínima a la desviación.</a:t>
            </a:r>
          </a:p>
        </p:txBody>
      </p:sp>
      <p:sp>
        <p:nvSpPr>
          <p:cNvPr id="44048" name="9 CuadroTexto"/>
          <p:cNvSpPr txBox="1">
            <a:spLocks noChangeArrowheads="1"/>
          </p:cNvSpPr>
          <p:nvPr/>
        </p:nvSpPr>
        <p:spPr bwMode="auto">
          <a:xfrm>
            <a:off x="842963" y="2646363"/>
            <a:ext cx="7531100" cy="646540"/>
          </a:xfrm>
          <a:prstGeom prst="rect">
            <a:avLst/>
          </a:prstGeom>
          <a:noFill/>
          <a:ln w="9525">
            <a:noFill/>
            <a:miter lim="800000"/>
            <a:headEnd/>
            <a:tailEnd/>
          </a:ln>
        </p:spPr>
        <p:txBody>
          <a:bodyPr>
            <a:spAutoFit/>
          </a:bodyPr>
          <a:lstStyle/>
          <a:p>
            <a:r>
              <a:rPr lang="es-ES_tradnl" dirty="0">
                <a:solidFill>
                  <a:srgbClr val="000000"/>
                </a:solidFill>
                <a:latin typeface="Calibri"/>
              </a:rPr>
              <a:t>Y haciendo nula la primera derivada de la </a:t>
            </a:r>
            <a:r>
              <a:rPr lang="es-ES_tradnl" dirty="0" smtClean="0">
                <a:solidFill>
                  <a:srgbClr val="000000"/>
                </a:solidFill>
                <a:latin typeface="Calibri"/>
              </a:rPr>
              <a:t>desviación  </a:t>
            </a:r>
            <a:r>
              <a:rPr lang="es-ES_tradnl" dirty="0">
                <a:solidFill>
                  <a:srgbClr val="000000"/>
                </a:solidFill>
                <a:latin typeface="Calibri"/>
              </a:rPr>
              <a:t>para hallar el valor de </a:t>
            </a:r>
            <a:r>
              <a:rPr lang="el-GR" b="1" dirty="0">
                <a:solidFill>
                  <a:srgbClr val="000000"/>
                </a:solidFill>
                <a:latin typeface="Calibri"/>
              </a:rPr>
              <a:t>ε′</a:t>
            </a:r>
            <a:r>
              <a:rPr lang="es-ES_tradnl" dirty="0">
                <a:solidFill>
                  <a:srgbClr val="000000"/>
                </a:solidFill>
                <a:latin typeface="Calibri"/>
              </a:rPr>
              <a:t> que la hace mínima:</a:t>
            </a:r>
          </a:p>
        </p:txBody>
      </p:sp>
      <p:sp>
        <p:nvSpPr>
          <p:cNvPr id="44047" name="12 CuadroTexto"/>
          <p:cNvSpPr txBox="1">
            <a:spLocks noChangeArrowheads="1"/>
          </p:cNvSpPr>
          <p:nvPr/>
        </p:nvSpPr>
        <p:spPr bwMode="auto">
          <a:xfrm>
            <a:off x="842963" y="4535845"/>
            <a:ext cx="2141050" cy="369140"/>
          </a:xfrm>
          <a:prstGeom prst="rect">
            <a:avLst/>
          </a:prstGeom>
          <a:noFill/>
          <a:ln w="9525">
            <a:noFill/>
            <a:miter lim="800000"/>
            <a:headEnd/>
            <a:tailEnd/>
          </a:ln>
        </p:spPr>
        <p:txBody>
          <a:bodyPr>
            <a:spAutoFit/>
          </a:bodyPr>
          <a:lstStyle/>
          <a:p>
            <a:r>
              <a:rPr lang="es-ES_tradnl" dirty="0">
                <a:solidFill>
                  <a:srgbClr val="000000"/>
                </a:solidFill>
                <a:latin typeface="Calibri"/>
              </a:rPr>
              <a:t>Y operando queda:</a:t>
            </a:r>
          </a:p>
        </p:txBody>
      </p:sp>
      <p:sp>
        <p:nvSpPr>
          <p:cNvPr id="20" name="19 CuadroTexto"/>
          <p:cNvSpPr txBox="1">
            <a:spLocks noChangeArrowheads="1"/>
          </p:cNvSpPr>
          <p:nvPr/>
        </p:nvSpPr>
        <p:spPr bwMode="auto">
          <a:xfrm>
            <a:off x="842963" y="5570538"/>
            <a:ext cx="2141537" cy="369887"/>
          </a:xfrm>
          <a:prstGeom prst="rect">
            <a:avLst/>
          </a:prstGeom>
          <a:noFill/>
          <a:ln w="9525">
            <a:noFill/>
            <a:miter lim="800000"/>
            <a:headEnd/>
            <a:tailEnd/>
          </a:ln>
        </p:spPr>
        <p:txBody>
          <a:bodyPr>
            <a:spAutoFit/>
          </a:bodyPr>
          <a:lstStyle/>
          <a:p>
            <a:r>
              <a:rPr lang="es-ES_tradnl" dirty="0">
                <a:solidFill>
                  <a:srgbClr val="000000"/>
                </a:solidFill>
                <a:latin typeface="Calibri"/>
              </a:rPr>
              <a:t>siendo:</a:t>
            </a:r>
          </a:p>
        </p:txBody>
      </p:sp>
      <p:sp>
        <p:nvSpPr>
          <p:cNvPr id="44044" name="8 CuadroTexto"/>
          <p:cNvSpPr txBox="1">
            <a:spLocks noChangeArrowheads="1"/>
          </p:cNvSpPr>
          <p:nvPr/>
        </p:nvSpPr>
        <p:spPr bwMode="auto">
          <a:xfrm>
            <a:off x="842963" y="1624013"/>
            <a:ext cx="3391919" cy="369275"/>
          </a:xfrm>
          <a:prstGeom prst="rect">
            <a:avLst/>
          </a:prstGeom>
          <a:noFill/>
          <a:ln w="9525">
            <a:noFill/>
            <a:miter lim="800000"/>
            <a:headEnd/>
            <a:tailEnd/>
          </a:ln>
        </p:spPr>
        <p:txBody>
          <a:bodyPr>
            <a:spAutoFit/>
          </a:bodyPr>
          <a:lstStyle/>
          <a:p>
            <a:r>
              <a:rPr lang="es-ES_tradnl" dirty="0">
                <a:solidFill>
                  <a:srgbClr val="000000"/>
                </a:solidFill>
                <a:latin typeface="Calibri"/>
              </a:rPr>
              <a:t>En la que según la ley de </a:t>
            </a:r>
            <a:r>
              <a:rPr lang="es-ES_tradnl" dirty="0" err="1">
                <a:solidFill>
                  <a:srgbClr val="000000"/>
                </a:solidFill>
                <a:latin typeface="Calibri"/>
              </a:rPr>
              <a:t>Snell</a:t>
            </a:r>
            <a:r>
              <a:rPr lang="es-ES_tradnl" dirty="0">
                <a:solidFill>
                  <a:srgbClr val="000000"/>
                </a:solidFill>
                <a:latin typeface="Calibri"/>
              </a:rPr>
              <a:t> es:</a:t>
            </a:r>
          </a:p>
        </p:txBody>
      </p:sp>
      <p:graphicFrame>
        <p:nvGraphicFramePr>
          <p:cNvPr id="18" name="17 Objeto"/>
          <p:cNvGraphicFramePr>
            <a:graphicFrameLocks noChangeAspect="1"/>
          </p:cNvGraphicFramePr>
          <p:nvPr/>
        </p:nvGraphicFramePr>
        <p:xfrm>
          <a:off x="2667508" y="1011936"/>
          <a:ext cx="4307840" cy="487680"/>
        </p:xfrm>
        <a:graphic>
          <a:graphicData uri="http://schemas.openxmlformats.org/presentationml/2006/ole">
            <p:oleObj spid="_x0000_s342018" name="Equation" r:id="rId3" imgW="1346040" imgH="152280" progId="Equation.DSMT4">
              <p:embed/>
            </p:oleObj>
          </a:graphicData>
        </a:graphic>
      </p:graphicFrame>
      <p:graphicFrame>
        <p:nvGraphicFramePr>
          <p:cNvPr id="19" name="18 Objeto"/>
          <p:cNvGraphicFramePr>
            <a:graphicFrameLocks noChangeAspect="1"/>
          </p:cNvGraphicFramePr>
          <p:nvPr/>
        </p:nvGraphicFramePr>
        <p:xfrm>
          <a:off x="3545332" y="1814068"/>
          <a:ext cx="2258060" cy="856506"/>
        </p:xfrm>
        <a:graphic>
          <a:graphicData uri="http://schemas.openxmlformats.org/presentationml/2006/ole">
            <p:oleObj spid="_x0000_s342019" name="Equation" r:id="rId4" imgW="736560" imgH="279360" progId="Equation.DSMT4">
              <p:embed/>
            </p:oleObj>
          </a:graphicData>
        </a:graphic>
      </p:graphicFrame>
      <p:graphicFrame>
        <p:nvGraphicFramePr>
          <p:cNvPr id="21" name="20 Objeto"/>
          <p:cNvGraphicFramePr>
            <a:graphicFrameLocks noChangeAspect="1"/>
          </p:cNvGraphicFramePr>
          <p:nvPr/>
        </p:nvGraphicFramePr>
        <p:xfrm>
          <a:off x="2783077" y="3227832"/>
          <a:ext cx="4035933" cy="905256"/>
        </p:xfrm>
        <a:graphic>
          <a:graphicData uri="http://schemas.openxmlformats.org/presentationml/2006/ole">
            <p:oleObj spid="_x0000_s342020" name="Equation" r:id="rId5" imgW="1358640" imgH="304560" progId="Equation.DSMT4">
              <p:embed/>
            </p:oleObj>
          </a:graphicData>
        </a:graphic>
      </p:graphicFrame>
      <p:graphicFrame>
        <p:nvGraphicFramePr>
          <p:cNvPr id="22" name="21 Objeto"/>
          <p:cNvGraphicFramePr>
            <a:graphicFrameLocks noChangeAspect="1"/>
          </p:cNvGraphicFramePr>
          <p:nvPr/>
        </p:nvGraphicFramePr>
        <p:xfrm>
          <a:off x="3894073" y="4276344"/>
          <a:ext cx="1972183" cy="893064"/>
        </p:xfrm>
        <a:graphic>
          <a:graphicData uri="http://schemas.openxmlformats.org/presentationml/2006/ole">
            <p:oleObj spid="_x0000_s342021" name="Equation" r:id="rId6" imgW="672840" imgH="304560" progId="Equation.DSMT4">
              <p:embed/>
            </p:oleObj>
          </a:graphicData>
        </a:graphic>
      </p:graphicFrame>
      <p:sp>
        <p:nvSpPr>
          <p:cNvPr id="23" name="22 CuadroTexto"/>
          <p:cNvSpPr txBox="1"/>
          <p:nvPr/>
        </p:nvSpPr>
        <p:spPr>
          <a:xfrm>
            <a:off x="3121152" y="5388864"/>
            <a:ext cx="3767328" cy="830997"/>
          </a:xfrm>
          <a:prstGeom prst="rect">
            <a:avLst/>
          </a:prstGeom>
          <a:noFill/>
        </p:spPr>
        <p:txBody>
          <a:bodyPr wrap="square" rtlCol="0">
            <a:spAutoFit/>
          </a:bodyPr>
          <a:lstStyle/>
          <a:p>
            <a:pPr algn="ctr" fontAlgn="auto">
              <a:spcBef>
                <a:spcPts val="0"/>
              </a:spcBef>
              <a:spcAft>
                <a:spcPts val="0"/>
              </a:spcAft>
            </a:pPr>
            <a:r>
              <a:rPr lang="es-ES_tradnl" sz="1600" b="1" dirty="0" smtClean="0">
                <a:solidFill>
                  <a:srgbClr val="0060A8"/>
                </a:solidFill>
                <a:latin typeface="Calibri"/>
              </a:rPr>
              <a:t>k = nº de reflexiones internas.</a:t>
            </a:r>
          </a:p>
          <a:p>
            <a:pPr algn="ctr" fontAlgn="auto">
              <a:spcBef>
                <a:spcPts val="0"/>
              </a:spcBef>
              <a:spcAft>
                <a:spcPts val="0"/>
              </a:spcAft>
            </a:pPr>
            <a:r>
              <a:rPr lang="es-ES_tradnl" sz="1600" b="1" dirty="0" smtClean="0">
                <a:solidFill>
                  <a:srgbClr val="0060A8"/>
                </a:solidFill>
                <a:latin typeface="Calibri"/>
              </a:rPr>
              <a:t>Arco primario: k = 1</a:t>
            </a:r>
          </a:p>
          <a:p>
            <a:pPr algn="ctr" fontAlgn="auto">
              <a:spcBef>
                <a:spcPts val="0"/>
              </a:spcBef>
              <a:spcAft>
                <a:spcPts val="0"/>
              </a:spcAft>
            </a:pPr>
            <a:r>
              <a:rPr lang="es-ES_tradnl" sz="1600" b="1" dirty="0" smtClean="0">
                <a:solidFill>
                  <a:srgbClr val="0060A8"/>
                </a:solidFill>
                <a:latin typeface="Calibri"/>
              </a:rPr>
              <a:t>Arco secundario: k = 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p:bldP spid="44047" grpId="0"/>
      <p:bldP spid="20" grpId="0"/>
      <p:bldP spid="44044"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18 Rectángulo"/>
          <p:cNvSpPr/>
          <p:nvPr/>
        </p:nvSpPr>
        <p:spPr>
          <a:xfrm>
            <a:off x="548640" y="841248"/>
            <a:ext cx="8058912" cy="5754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prstClr val="white"/>
              </a:solidFill>
            </a:endParaRPr>
          </a:p>
        </p:txBody>
      </p:sp>
      <p:sp>
        <p:nvSpPr>
          <p:cNvPr id="4" name="Text Box 11"/>
          <p:cNvSpPr txBox="1">
            <a:spLocks noChangeArrowheads="1"/>
          </p:cNvSpPr>
          <p:nvPr/>
        </p:nvSpPr>
        <p:spPr bwMode="auto">
          <a:xfrm>
            <a:off x="0" y="0"/>
            <a:ext cx="9144000" cy="523875"/>
          </a:xfrm>
          <a:prstGeom prst="rect">
            <a:avLst/>
          </a:prstGeom>
          <a:solidFill>
            <a:srgbClr val="26269E"/>
          </a:solidFill>
          <a:ln w="9525">
            <a:noFill/>
            <a:miter lim="800000"/>
            <a:headEnd/>
            <a:tailEnd/>
          </a:ln>
        </p:spPr>
        <p:txBody>
          <a:bodyPr wrap="square">
            <a:spAutoFit/>
          </a:bodyPr>
          <a:lstStyle/>
          <a:p>
            <a:pPr algn="ctr">
              <a:spcBef>
                <a:spcPct val="50000"/>
              </a:spcBef>
            </a:pPr>
            <a:r>
              <a:rPr lang="es-ES" sz="2400" b="1" dirty="0">
                <a:solidFill>
                  <a:prstClr val="white"/>
                </a:solidFill>
                <a:latin typeface="Calibri"/>
              </a:rPr>
              <a:t>Cálculo del ángulo de incidencia </a:t>
            </a:r>
            <a:r>
              <a:rPr lang="es-ES" sz="2800" b="1" dirty="0">
                <a:solidFill>
                  <a:prstClr val="white"/>
                </a:solidFill>
                <a:latin typeface="Calibri"/>
                <a:sym typeface="Symbol" pitchFamily="18" charset="2"/>
              </a:rPr>
              <a:t></a:t>
            </a:r>
            <a:r>
              <a:rPr lang="es-ES" sz="2800" b="1" baseline="-25000" dirty="0">
                <a:solidFill>
                  <a:prstClr val="white"/>
                </a:solidFill>
                <a:latin typeface="Calibri"/>
                <a:sym typeface="Symbol" pitchFamily="18" charset="2"/>
              </a:rPr>
              <a:t>o</a:t>
            </a:r>
            <a:r>
              <a:rPr lang="es-ES" sz="2400" b="1" dirty="0">
                <a:solidFill>
                  <a:prstClr val="white"/>
                </a:solidFill>
                <a:latin typeface="Calibri"/>
              </a:rPr>
              <a:t> que hace mínima a la desviación.</a:t>
            </a:r>
          </a:p>
        </p:txBody>
      </p:sp>
      <p:grpSp>
        <p:nvGrpSpPr>
          <p:cNvPr id="2" name="19 Grupo"/>
          <p:cNvGrpSpPr/>
          <p:nvPr/>
        </p:nvGrpSpPr>
        <p:grpSpPr>
          <a:xfrm>
            <a:off x="1031349" y="2389953"/>
            <a:ext cx="2254393" cy="1852864"/>
            <a:chOff x="1031349" y="2280225"/>
            <a:chExt cx="2254393" cy="1852864"/>
          </a:xfrm>
        </p:grpSpPr>
        <p:sp>
          <p:nvSpPr>
            <p:cNvPr id="8" name="7 CuadroTexto"/>
            <p:cNvSpPr txBox="1"/>
            <p:nvPr/>
          </p:nvSpPr>
          <p:spPr>
            <a:xfrm>
              <a:off x="1031349" y="3026183"/>
              <a:ext cx="2211723" cy="338554"/>
            </a:xfrm>
            <a:prstGeom prst="rect">
              <a:avLst/>
            </a:prstGeom>
            <a:noFill/>
          </p:spPr>
          <p:txBody>
            <a:bodyPr wrap="square" rtlCol="0">
              <a:spAutoFit/>
            </a:bodyPr>
            <a:lstStyle/>
            <a:p>
              <a:r>
                <a:rPr lang="es-ES_tradnl" sz="1600" dirty="0" smtClean="0">
                  <a:solidFill>
                    <a:srgbClr val="1F497D"/>
                  </a:solidFill>
                  <a:latin typeface="Calibri" pitchFamily="34" charset="0"/>
                  <a:cs typeface="Calibri" pitchFamily="34" charset="0"/>
                </a:rPr>
                <a:t>Arco </a:t>
              </a:r>
              <a:r>
                <a:rPr lang="es-ES_tradnl" sz="1600" dirty="0" smtClean="0">
                  <a:solidFill>
                    <a:prstClr val="black"/>
                  </a:solidFill>
                  <a:latin typeface="Calibri" pitchFamily="34" charset="0"/>
                  <a:cs typeface="Calibri" pitchFamily="34" charset="0"/>
                </a:rPr>
                <a:t>primario</a:t>
              </a:r>
              <a:r>
                <a:rPr lang="es-ES_tradnl" sz="1600" dirty="0" smtClean="0">
                  <a:solidFill>
                    <a:srgbClr val="1F497D"/>
                  </a:solidFill>
                  <a:latin typeface="Calibri" pitchFamily="34" charset="0"/>
                  <a:cs typeface="Calibri" pitchFamily="34" charset="0"/>
                </a:rPr>
                <a:t> </a:t>
              </a:r>
              <a:r>
                <a:rPr lang="es-ES_tradnl" sz="1600" dirty="0" smtClean="0">
                  <a:solidFill>
                    <a:prstClr val="black"/>
                  </a:solidFill>
                  <a:latin typeface="Calibri" pitchFamily="34" charset="0"/>
                  <a:cs typeface="Calibri" pitchFamily="34" charset="0"/>
                </a:rPr>
                <a:t>(</a:t>
              </a:r>
              <a:r>
                <a:rPr lang="es-ES_tradnl" sz="1600" i="1" dirty="0" smtClean="0">
                  <a:solidFill>
                    <a:prstClr val="black"/>
                  </a:solidFill>
                  <a:latin typeface="Times New Roman" pitchFamily="18" charset="0"/>
                  <a:cs typeface="Times New Roman" pitchFamily="18" charset="0"/>
                </a:rPr>
                <a:t>k</a:t>
              </a:r>
              <a:r>
                <a:rPr lang="es-ES_tradnl" sz="1600" dirty="0" smtClean="0">
                  <a:solidFill>
                    <a:prstClr val="black"/>
                  </a:solidFill>
                  <a:latin typeface="Calibri" pitchFamily="34" charset="0"/>
                  <a:cs typeface="Calibri" pitchFamily="34" charset="0"/>
                </a:rPr>
                <a:t> = 1):</a:t>
              </a:r>
              <a:endParaRPr lang="es-ES_tradnl" sz="1600" dirty="0">
                <a:solidFill>
                  <a:prstClr val="black"/>
                </a:solidFill>
                <a:latin typeface="Calibri" pitchFamily="34" charset="0"/>
                <a:cs typeface="Calibri" pitchFamily="34" charset="0"/>
              </a:endParaRPr>
            </a:p>
          </p:txBody>
        </p:sp>
        <p:sp>
          <p:nvSpPr>
            <p:cNvPr id="9" name="8 Abrir llave"/>
            <p:cNvSpPr/>
            <p:nvPr/>
          </p:nvSpPr>
          <p:spPr>
            <a:xfrm>
              <a:off x="2936827" y="2280225"/>
              <a:ext cx="348915" cy="185286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grpSp>
      <p:graphicFrame>
        <p:nvGraphicFramePr>
          <p:cNvPr id="12" name="11 Objeto"/>
          <p:cNvGraphicFramePr>
            <a:graphicFrameLocks noChangeAspect="1"/>
          </p:cNvGraphicFramePr>
          <p:nvPr/>
        </p:nvGraphicFramePr>
        <p:xfrm>
          <a:off x="3703240" y="1128883"/>
          <a:ext cx="1967164" cy="890791"/>
        </p:xfrm>
        <a:graphic>
          <a:graphicData uri="http://schemas.openxmlformats.org/presentationml/2006/ole">
            <p:oleObj spid="_x0000_s334850" name="Equation" r:id="rId3" imgW="672840" imgH="304560" progId="Equation.DSMT4">
              <p:embed/>
            </p:oleObj>
          </a:graphicData>
        </a:graphic>
      </p:graphicFrame>
      <p:graphicFrame>
        <p:nvGraphicFramePr>
          <p:cNvPr id="13" name="12 Objeto"/>
          <p:cNvGraphicFramePr>
            <a:graphicFrameLocks noChangeAspect="1"/>
          </p:cNvGraphicFramePr>
          <p:nvPr/>
        </p:nvGraphicFramePr>
        <p:xfrm>
          <a:off x="3265107" y="2206054"/>
          <a:ext cx="4979715" cy="841945"/>
        </p:xfrm>
        <a:graphic>
          <a:graphicData uri="http://schemas.openxmlformats.org/presentationml/2006/ole">
            <p:oleObj spid="_x0000_s334851" name="Equation" r:id="rId4" imgW="1879560" imgH="317160" progId="Equation.DSMT4">
              <p:embed/>
            </p:oleObj>
          </a:graphicData>
        </a:graphic>
      </p:graphicFrame>
      <p:graphicFrame>
        <p:nvGraphicFramePr>
          <p:cNvPr id="14" name="13 Objeto"/>
          <p:cNvGraphicFramePr>
            <a:graphicFrameLocks noChangeAspect="1"/>
          </p:cNvGraphicFramePr>
          <p:nvPr/>
        </p:nvGraphicFramePr>
        <p:xfrm>
          <a:off x="3301017" y="3288897"/>
          <a:ext cx="5001735" cy="802307"/>
        </p:xfrm>
        <a:graphic>
          <a:graphicData uri="http://schemas.openxmlformats.org/presentationml/2006/ole">
            <p:oleObj spid="_x0000_s334852" name="Equation" r:id="rId5" imgW="1981080" imgH="317160" progId="Equation.DSMT4">
              <p:embed/>
            </p:oleObj>
          </a:graphicData>
        </a:graphic>
      </p:graphicFrame>
      <p:grpSp>
        <p:nvGrpSpPr>
          <p:cNvPr id="3" name="20 Grupo"/>
          <p:cNvGrpSpPr/>
          <p:nvPr/>
        </p:nvGrpSpPr>
        <p:grpSpPr>
          <a:xfrm>
            <a:off x="912475" y="4565744"/>
            <a:ext cx="2397330" cy="1852864"/>
            <a:chOff x="912475" y="4602320"/>
            <a:chExt cx="2397330" cy="1852864"/>
          </a:xfrm>
        </p:grpSpPr>
        <p:sp>
          <p:nvSpPr>
            <p:cNvPr id="15" name="14 CuadroTexto"/>
            <p:cNvSpPr txBox="1"/>
            <p:nvPr/>
          </p:nvSpPr>
          <p:spPr>
            <a:xfrm>
              <a:off x="912475" y="5360631"/>
              <a:ext cx="2220869" cy="338554"/>
            </a:xfrm>
            <a:prstGeom prst="rect">
              <a:avLst/>
            </a:prstGeom>
            <a:noFill/>
          </p:spPr>
          <p:txBody>
            <a:bodyPr wrap="square" rtlCol="0">
              <a:spAutoFit/>
            </a:bodyPr>
            <a:lstStyle/>
            <a:p>
              <a:r>
                <a:rPr lang="es-ES_tradnl" sz="1600" dirty="0" smtClean="0">
                  <a:solidFill>
                    <a:srgbClr val="1F497D"/>
                  </a:solidFill>
                  <a:latin typeface="Calibri" pitchFamily="34" charset="0"/>
                  <a:cs typeface="Calibri" pitchFamily="34" charset="0"/>
                </a:rPr>
                <a:t>Arco </a:t>
              </a:r>
              <a:r>
                <a:rPr lang="es-ES_tradnl" sz="1600" dirty="0" smtClean="0">
                  <a:solidFill>
                    <a:prstClr val="black"/>
                  </a:solidFill>
                  <a:latin typeface="Calibri" pitchFamily="34" charset="0"/>
                  <a:cs typeface="Calibri" pitchFamily="34" charset="0"/>
                </a:rPr>
                <a:t>secundario</a:t>
              </a:r>
              <a:r>
                <a:rPr lang="es-ES_tradnl" sz="1600" dirty="0" smtClean="0">
                  <a:solidFill>
                    <a:srgbClr val="1F497D"/>
                  </a:solidFill>
                  <a:latin typeface="Calibri" pitchFamily="34" charset="0"/>
                  <a:cs typeface="Calibri" pitchFamily="34" charset="0"/>
                </a:rPr>
                <a:t> </a:t>
              </a:r>
              <a:r>
                <a:rPr lang="es-ES_tradnl" sz="1600" dirty="0" smtClean="0">
                  <a:solidFill>
                    <a:prstClr val="black"/>
                  </a:solidFill>
                  <a:latin typeface="Calibri" pitchFamily="34" charset="0"/>
                  <a:cs typeface="Calibri" pitchFamily="34" charset="0"/>
                </a:rPr>
                <a:t>(</a:t>
              </a:r>
              <a:r>
                <a:rPr lang="es-ES_tradnl" sz="1600" i="1" dirty="0" smtClean="0">
                  <a:solidFill>
                    <a:prstClr val="black"/>
                  </a:solidFill>
                  <a:latin typeface="Times New Roman" pitchFamily="18" charset="0"/>
                  <a:cs typeface="Times New Roman" pitchFamily="18" charset="0"/>
                </a:rPr>
                <a:t>k</a:t>
              </a:r>
              <a:r>
                <a:rPr lang="es-ES_tradnl" sz="1600" dirty="0" smtClean="0">
                  <a:solidFill>
                    <a:prstClr val="black"/>
                  </a:solidFill>
                  <a:latin typeface="Calibri" pitchFamily="34" charset="0"/>
                  <a:cs typeface="Calibri" pitchFamily="34" charset="0"/>
                </a:rPr>
                <a:t> = 2):</a:t>
              </a:r>
              <a:endParaRPr lang="es-ES_tradnl" sz="1600" dirty="0">
                <a:solidFill>
                  <a:prstClr val="black"/>
                </a:solidFill>
                <a:latin typeface="Calibri" pitchFamily="34" charset="0"/>
                <a:cs typeface="Calibri" pitchFamily="34" charset="0"/>
              </a:endParaRPr>
            </a:p>
          </p:txBody>
        </p:sp>
        <p:sp>
          <p:nvSpPr>
            <p:cNvPr id="16" name="15 Abrir llave"/>
            <p:cNvSpPr/>
            <p:nvPr/>
          </p:nvSpPr>
          <p:spPr>
            <a:xfrm>
              <a:off x="2960890" y="4602320"/>
              <a:ext cx="348915" cy="185286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grpSp>
      <p:graphicFrame>
        <p:nvGraphicFramePr>
          <p:cNvPr id="17" name="16 Objeto"/>
          <p:cNvGraphicFramePr>
            <a:graphicFrameLocks noChangeAspect="1"/>
          </p:cNvGraphicFramePr>
          <p:nvPr/>
        </p:nvGraphicFramePr>
        <p:xfrm>
          <a:off x="3362009" y="4382262"/>
          <a:ext cx="4965127" cy="851041"/>
        </p:xfrm>
        <a:graphic>
          <a:graphicData uri="http://schemas.openxmlformats.org/presentationml/2006/ole">
            <p:oleObj spid="_x0000_s334853" name="Equation" r:id="rId6" imgW="1854000" imgH="317160" progId="Equation.DSMT4">
              <p:embed/>
            </p:oleObj>
          </a:graphicData>
        </a:graphic>
      </p:graphicFrame>
      <p:graphicFrame>
        <p:nvGraphicFramePr>
          <p:cNvPr id="18" name="17 Objeto"/>
          <p:cNvGraphicFramePr>
            <a:graphicFrameLocks noChangeAspect="1"/>
          </p:cNvGraphicFramePr>
          <p:nvPr/>
        </p:nvGraphicFramePr>
        <p:xfrm>
          <a:off x="3389376" y="5464687"/>
          <a:ext cx="5056681" cy="811121"/>
        </p:xfrm>
        <a:graphic>
          <a:graphicData uri="http://schemas.openxmlformats.org/presentationml/2006/ole">
            <p:oleObj spid="_x0000_s334854" name="Equation" r:id="rId7" imgW="1981080" imgH="317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84" name="83 Rectángulo"/>
          <p:cNvSpPr/>
          <p:nvPr/>
        </p:nvSpPr>
        <p:spPr bwMode="auto">
          <a:xfrm>
            <a:off x="998621" y="5450305"/>
            <a:ext cx="7375358" cy="12151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2"/>
              </a:solidFill>
              <a:effectLst/>
              <a:latin typeface="Comic Sans MS" pitchFamily="66" charset="0"/>
            </a:endParaRPr>
          </a:p>
        </p:txBody>
      </p:sp>
      <p:sp>
        <p:nvSpPr>
          <p:cNvPr id="85" name="84 Rectángulo"/>
          <p:cNvSpPr/>
          <p:nvPr/>
        </p:nvSpPr>
        <p:spPr bwMode="auto">
          <a:xfrm>
            <a:off x="2839452" y="5558589"/>
            <a:ext cx="3765884" cy="481264"/>
          </a:xfrm>
          <a:prstGeom prst="rect">
            <a:avLst/>
          </a:prstGeom>
          <a:solidFill>
            <a:srgbClr val="19FF8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2"/>
              </a:solidFill>
              <a:effectLst/>
              <a:latin typeface="Comic Sans MS" pitchFamily="66" charset="0"/>
            </a:endParaRPr>
          </a:p>
        </p:txBody>
      </p:sp>
      <p:sp>
        <p:nvSpPr>
          <p:cNvPr id="2417" name="Rectangle 369"/>
          <p:cNvSpPr>
            <a:spLocks noChangeArrowheads="1"/>
          </p:cNvSpPr>
          <p:nvPr/>
        </p:nvSpPr>
        <p:spPr bwMode="auto">
          <a:xfrm>
            <a:off x="988094" y="757989"/>
            <a:ext cx="7370763" cy="4559050"/>
          </a:xfrm>
          <a:prstGeom prst="rect">
            <a:avLst/>
          </a:prstGeom>
          <a:solidFill>
            <a:schemeClr val="bg1"/>
          </a:solidFill>
          <a:ln w="9525">
            <a:solidFill>
              <a:schemeClr val="tx1"/>
            </a:solidFill>
            <a:miter lim="800000"/>
            <a:headEnd/>
            <a:tailEnd/>
          </a:ln>
        </p:spPr>
        <p:txBody>
          <a:bodyPr wrap="none" anchor="ctr"/>
          <a:lstStyle/>
          <a:p>
            <a:endParaRPr lang="es-ES_tradnl"/>
          </a:p>
        </p:txBody>
      </p:sp>
      <p:sp>
        <p:nvSpPr>
          <p:cNvPr id="2416" name="Oval 368"/>
          <p:cNvSpPr>
            <a:spLocks noChangeArrowheads="1"/>
          </p:cNvSpPr>
          <p:nvPr/>
        </p:nvSpPr>
        <p:spPr bwMode="auto">
          <a:xfrm>
            <a:off x="2794669" y="1299076"/>
            <a:ext cx="2438400" cy="2438400"/>
          </a:xfrm>
          <a:prstGeom prst="ellipse">
            <a:avLst/>
          </a:prstGeom>
          <a:solidFill>
            <a:srgbClr val="66CCFF"/>
          </a:solidFill>
          <a:ln w="9525">
            <a:noFill/>
            <a:round/>
            <a:headEnd/>
            <a:tailEnd/>
          </a:ln>
        </p:spPr>
        <p:txBody>
          <a:bodyPr wrap="none" anchor="ctr"/>
          <a:lstStyle/>
          <a:p>
            <a:endParaRPr lang="es-ES_tradnl"/>
          </a:p>
        </p:txBody>
      </p:sp>
      <p:sp>
        <p:nvSpPr>
          <p:cNvPr id="2058" name="Text Box 4"/>
          <p:cNvSpPr txBox="1">
            <a:spLocks noChangeArrowheads="1"/>
          </p:cNvSpPr>
          <p:nvPr/>
        </p:nvSpPr>
        <p:spPr bwMode="auto">
          <a:xfrm>
            <a:off x="0" y="0"/>
            <a:ext cx="9144000" cy="523220"/>
          </a:xfrm>
          <a:prstGeom prst="rect">
            <a:avLst/>
          </a:prstGeom>
          <a:solidFill>
            <a:srgbClr val="26269E"/>
          </a:solidFill>
          <a:ln w="9525">
            <a:noFill/>
            <a:miter lim="800000"/>
            <a:headEnd/>
            <a:tailEnd/>
          </a:ln>
        </p:spPr>
        <p:txBody>
          <a:bodyPr wrap="square">
            <a:spAutoFit/>
          </a:bodyPr>
          <a:lstStyle/>
          <a:p>
            <a:pPr algn="ctr">
              <a:spcBef>
                <a:spcPct val="50000"/>
              </a:spcBef>
            </a:pPr>
            <a:r>
              <a:rPr lang="es-ES_tradnl" sz="2800" b="1" dirty="0">
                <a:solidFill>
                  <a:schemeClr val="bg1"/>
                </a:solidFill>
                <a:latin typeface="Calibri" pitchFamily="34" charset="0"/>
              </a:rPr>
              <a:t>Desviación en el arco primario (k = 1)</a:t>
            </a:r>
          </a:p>
        </p:txBody>
      </p:sp>
      <p:graphicFrame>
        <p:nvGraphicFramePr>
          <p:cNvPr id="2054" name="Object 6"/>
          <p:cNvGraphicFramePr>
            <a:graphicFrameLocks noChangeAspect="1"/>
          </p:cNvGraphicFramePr>
          <p:nvPr/>
        </p:nvGraphicFramePr>
        <p:xfrm>
          <a:off x="2598821" y="5305527"/>
          <a:ext cx="4186990" cy="824729"/>
        </p:xfrm>
        <a:graphic>
          <a:graphicData uri="http://schemas.openxmlformats.org/presentationml/2006/ole">
            <p:oleObj spid="_x0000_s2050" name="Document" r:id="rId3" imgW="5505480" imgH="781200" progId="WP17Doc">
              <p:embed/>
            </p:oleObj>
          </a:graphicData>
        </a:graphic>
      </p:graphicFrame>
      <p:graphicFrame>
        <p:nvGraphicFramePr>
          <p:cNvPr id="2063" name="Object 15"/>
          <p:cNvGraphicFramePr>
            <a:graphicFrameLocks noChangeAspect="1"/>
          </p:cNvGraphicFramePr>
          <p:nvPr/>
        </p:nvGraphicFramePr>
        <p:xfrm>
          <a:off x="3604293" y="5883432"/>
          <a:ext cx="2182896" cy="806126"/>
        </p:xfrm>
        <a:graphic>
          <a:graphicData uri="http://schemas.openxmlformats.org/presentationml/2006/ole">
            <p:oleObj spid="_x0000_s2051" name="Document" r:id="rId4" imgW="5505480" imgH="781200" progId="">
              <p:embed/>
            </p:oleObj>
          </a:graphicData>
        </a:graphic>
      </p:graphicFrame>
      <p:grpSp>
        <p:nvGrpSpPr>
          <p:cNvPr id="2" name="Group 355"/>
          <p:cNvGrpSpPr>
            <a:grpSpLocks/>
          </p:cNvGrpSpPr>
          <p:nvPr/>
        </p:nvGrpSpPr>
        <p:grpSpPr bwMode="auto">
          <a:xfrm>
            <a:off x="1532607" y="795839"/>
            <a:ext cx="2479675" cy="1735138"/>
            <a:chOff x="1090" y="787"/>
            <a:chExt cx="1562" cy="1093"/>
          </a:xfrm>
        </p:grpSpPr>
        <p:sp>
          <p:nvSpPr>
            <p:cNvPr id="2126" name="Rectangle 278"/>
            <p:cNvSpPr>
              <a:spLocks noChangeArrowheads="1"/>
            </p:cNvSpPr>
            <p:nvPr/>
          </p:nvSpPr>
          <p:spPr bwMode="auto">
            <a:xfrm>
              <a:off x="2100" y="787"/>
              <a:ext cx="104" cy="173"/>
            </a:xfrm>
            <a:prstGeom prst="rect">
              <a:avLst/>
            </a:prstGeom>
            <a:noFill/>
            <a:ln w="9525">
              <a:noFill/>
              <a:miter lim="800000"/>
              <a:headEnd/>
              <a:tailEnd/>
            </a:ln>
          </p:spPr>
          <p:txBody>
            <a:bodyPr wrap="none" lIns="0" tIns="0" rIns="0" bIns="0">
              <a:spAutoFit/>
            </a:bodyPr>
            <a:lstStyle/>
            <a:p>
              <a:r>
                <a:rPr lang="es-ES" dirty="0">
                  <a:solidFill>
                    <a:srgbClr val="000000"/>
                  </a:solidFill>
                  <a:latin typeface="Times New Roman" pitchFamily="18" charset="0"/>
                </a:rPr>
                <a:t>N</a:t>
              </a:r>
              <a:endParaRPr lang="es-ES" dirty="0"/>
            </a:p>
          </p:txBody>
        </p:sp>
        <p:sp>
          <p:nvSpPr>
            <p:cNvPr id="2127" name="Rectangle 290"/>
            <p:cNvSpPr>
              <a:spLocks noChangeArrowheads="1"/>
            </p:cNvSpPr>
            <p:nvPr/>
          </p:nvSpPr>
          <p:spPr bwMode="auto">
            <a:xfrm>
              <a:off x="1918" y="923"/>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grpSp>
          <p:nvGrpSpPr>
            <p:cNvPr id="2128" name="Group 354"/>
            <p:cNvGrpSpPr>
              <a:grpSpLocks/>
            </p:cNvGrpSpPr>
            <p:nvPr/>
          </p:nvGrpSpPr>
          <p:grpSpPr bwMode="auto">
            <a:xfrm>
              <a:off x="1090" y="1191"/>
              <a:ext cx="1153" cy="60"/>
              <a:chOff x="1090" y="1191"/>
              <a:chExt cx="1153" cy="60"/>
            </a:xfrm>
          </p:grpSpPr>
          <p:sp>
            <p:nvSpPr>
              <p:cNvPr id="2131" name="Freeform 149"/>
              <p:cNvSpPr>
                <a:spLocks/>
              </p:cNvSpPr>
              <p:nvPr/>
            </p:nvSpPr>
            <p:spPr bwMode="auto">
              <a:xfrm>
                <a:off x="1564" y="1191"/>
                <a:ext cx="60" cy="60"/>
              </a:xfrm>
              <a:custGeom>
                <a:avLst/>
                <a:gdLst>
                  <a:gd name="T0" fmla="*/ 0 w 85"/>
                  <a:gd name="T1" fmla="*/ 0 h 85"/>
                  <a:gd name="T2" fmla="*/ 30 w 85"/>
                  <a:gd name="T3" fmla="*/ 15 h 85"/>
                  <a:gd name="T4" fmla="*/ 0 w 85"/>
                  <a:gd name="T5" fmla="*/ 30 h 85"/>
                  <a:gd name="T6" fmla="*/ 15 w 85"/>
                  <a:gd name="T7" fmla="*/ 15 h 85"/>
                  <a:gd name="T8" fmla="*/ 0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0" y="0"/>
                    </a:moveTo>
                    <a:lnTo>
                      <a:pt x="85" y="42"/>
                    </a:lnTo>
                    <a:lnTo>
                      <a:pt x="0" y="85"/>
                    </a:lnTo>
                    <a:lnTo>
                      <a:pt x="43" y="42"/>
                    </a:lnTo>
                    <a:lnTo>
                      <a:pt x="0" y="0"/>
                    </a:lnTo>
                    <a:close/>
                  </a:path>
                </a:pathLst>
              </a:custGeom>
              <a:solidFill>
                <a:srgbClr val="000000"/>
              </a:solidFill>
              <a:ln w="0">
                <a:solidFill>
                  <a:srgbClr val="000000"/>
                </a:solidFill>
                <a:prstDash val="solid"/>
                <a:round/>
                <a:headEnd/>
                <a:tailEnd/>
              </a:ln>
            </p:spPr>
            <p:txBody>
              <a:bodyPr/>
              <a:lstStyle/>
              <a:p>
                <a:endParaRPr lang="es-ES_tradnl"/>
              </a:p>
            </p:txBody>
          </p:sp>
          <p:sp>
            <p:nvSpPr>
              <p:cNvPr id="2132" name="Line 319"/>
              <p:cNvSpPr>
                <a:spLocks noChangeShapeType="1"/>
              </p:cNvSpPr>
              <p:nvPr/>
            </p:nvSpPr>
            <p:spPr bwMode="auto">
              <a:xfrm flipH="1">
                <a:off x="1090" y="1221"/>
                <a:ext cx="1153" cy="0"/>
              </a:xfrm>
              <a:prstGeom prst="line">
                <a:avLst/>
              </a:prstGeom>
              <a:noFill/>
              <a:ln w="19050">
                <a:solidFill>
                  <a:schemeClr val="tx1"/>
                </a:solidFill>
                <a:round/>
                <a:headEnd/>
                <a:tailEnd/>
              </a:ln>
            </p:spPr>
            <p:txBody>
              <a:bodyPr/>
              <a:lstStyle/>
              <a:p>
                <a:endParaRPr lang="es-ES_tradnl"/>
              </a:p>
            </p:txBody>
          </p:sp>
        </p:grpSp>
        <p:sp>
          <p:nvSpPr>
            <p:cNvPr id="2129" name="Line 324"/>
            <p:cNvSpPr>
              <a:spLocks noChangeShapeType="1"/>
            </p:cNvSpPr>
            <p:nvPr/>
          </p:nvSpPr>
          <p:spPr bwMode="auto">
            <a:xfrm flipH="1" flipV="1">
              <a:off x="2008" y="852"/>
              <a:ext cx="644" cy="1028"/>
            </a:xfrm>
            <a:prstGeom prst="line">
              <a:avLst/>
            </a:prstGeom>
            <a:noFill/>
            <a:ln w="9525">
              <a:solidFill>
                <a:schemeClr val="tx1"/>
              </a:solidFill>
              <a:prstDash val="dash"/>
              <a:round/>
              <a:headEnd/>
              <a:tailEnd/>
            </a:ln>
          </p:spPr>
          <p:txBody>
            <a:bodyPr/>
            <a:lstStyle/>
            <a:p>
              <a:endParaRPr lang="es-ES_tradnl"/>
            </a:p>
          </p:txBody>
        </p:sp>
        <p:sp>
          <p:nvSpPr>
            <p:cNvPr id="2130" name="Arc 330"/>
            <p:cNvSpPr>
              <a:spLocks/>
            </p:cNvSpPr>
            <p:nvPr/>
          </p:nvSpPr>
          <p:spPr bwMode="auto">
            <a:xfrm rot="3704714" flipH="1" flipV="1">
              <a:off x="1992" y="1064"/>
              <a:ext cx="177" cy="196"/>
            </a:xfrm>
            <a:custGeom>
              <a:avLst/>
              <a:gdLst>
                <a:gd name="T0" fmla="*/ 0 w 21600"/>
                <a:gd name="T1" fmla="*/ 0 h 22680"/>
                <a:gd name="T2" fmla="*/ 0 w 21600"/>
                <a:gd name="T3" fmla="*/ 0 h 22680"/>
                <a:gd name="T4" fmla="*/ 0 w 21600"/>
                <a:gd name="T5" fmla="*/ 0 h 22680"/>
                <a:gd name="T6" fmla="*/ 0 60000 65536"/>
                <a:gd name="T7" fmla="*/ 0 60000 65536"/>
                <a:gd name="T8" fmla="*/ 0 60000 65536"/>
                <a:gd name="T9" fmla="*/ 0 w 21600"/>
                <a:gd name="T10" fmla="*/ 0 h 22680"/>
                <a:gd name="T11" fmla="*/ 21600 w 21600"/>
                <a:gd name="T12" fmla="*/ 22680 h 22680"/>
              </a:gdLst>
              <a:ahLst/>
              <a:cxnLst>
                <a:cxn ang="T6">
                  <a:pos x="T0" y="T1"/>
                </a:cxn>
                <a:cxn ang="T7">
                  <a:pos x="T2" y="T3"/>
                </a:cxn>
                <a:cxn ang="T8">
                  <a:pos x="T4" y="T5"/>
                </a:cxn>
              </a:cxnLst>
              <a:rect l="T9" t="T10" r="T11" b="T12"/>
              <a:pathLst>
                <a:path w="21600" h="22680" fill="none" extrusionOk="0">
                  <a:moveTo>
                    <a:pt x="9055" y="0"/>
                  </a:moveTo>
                  <a:cubicBezTo>
                    <a:pt x="16703" y="3531"/>
                    <a:pt x="21600" y="11186"/>
                    <a:pt x="21600" y="19610"/>
                  </a:cubicBezTo>
                  <a:cubicBezTo>
                    <a:pt x="21600" y="20637"/>
                    <a:pt x="21526" y="21663"/>
                    <a:pt x="21380" y="22679"/>
                  </a:cubicBezTo>
                </a:path>
                <a:path w="21600" h="22680" stroke="0" extrusionOk="0">
                  <a:moveTo>
                    <a:pt x="9055" y="0"/>
                  </a:moveTo>
                  <a:cubicBezTo>
                    <a:pt x="16703" y="3531"/>
                    <a:pt x="21600" y="11186"/>
                    <a:pt x="21600" y="19610"/>
                  </a:cubicBezTo>
                  <a:cubicBezTo>
                    <a:pt x="21600" y="20637"/>
                    <a:pt x="21526" y="21663"/>
                    <a:pt x="21380" y="22679"/>
                  </a:cubicBezTo>
                  <a:lnTo>
                    <a:pt x="0" y="19610"/>
                  </a:lnTo>
                  <a:close/>
                </a:path>
              </a:pathLst>
            </a:custGeom>
            <a:noFill/>
            <a:ln w="9525">
              <a:solidFill>
                <a:srgbClr val="000000"/>
              </a:solidFill>
              <a:round/>
              <a:headEnd/>
              <a:tailEnd/>
            </a:ln>
          </p:spPr>
          <p:txBody>
            <a:bodyPr wrap="none" anchor="ctr"/>
            <a:lstStyle/>
            <a:p>
              <a:endParaRPr lang="es-ES_tradnl"/>
            </a:p>
          </p:txBody>
        </p:sp>
      </p:grpSp>
      <p:grpSp>
        <p:nvGrpSpPr>
          <p:cNvPr id="5" name="Group 365"/>
          <p:cNvGrpSpPr>
            <a:grpSpLocks/>
          </p:cNvGrpSpPr>
          <p:nvPr/>
        </p:nvGrpSpPr>
        <p:grpSpPr bwMode="auto">
          <a:xfrm>
            <a:off x="4964782" y="1899151"/>
            <a:ext cx="1492250" cy="649288"/>
            <a:chOff x="3252" y="1482"/>
            <a:chExt cx="940" cy="409"/>
          </a:xfrm>
        </p:grpSpPr>
        <p:grpSp>
          <p:nvGrpSpPr>
            <p:cNvPr id="2121" name="Group 343"/>
            <p:cNvGrpSpPr>
              <a:grpSpLocks/>
            </p:cNvGrpSpPr>
            <p:nvPr/>
          </p:nvGrpSpPr>
          <p:grpSpPr bwMode="auto">
            <a:xfrm>
              <a:off x="3442" y="1604"/>
              <a:ext cx="200" cy="287"/>
              <a:chOff x="3442" y="1604"/>
              <a:chExt cx="200" cy="287"/>
            </a:xfrm>
          </p:grpSpPr>
          <p:sp>
            <p:nvSpPr>
              <p:cNvPr id="2124" name="Rectangle 286"/>
              <p:cNvSpPr>
                <a:spLocks noChangeArrowheads="1"/>
              </p:cNvSpPr>
              <p:nvPr/>
            </p:nvSpPr>
            <p:spPr bwMode="auto">
              <a:xfrm>
                <a:off x="3442" y="1604"/>
                <a:ext cx="11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a:t>
                </a:r>
                <a:endParaRPr lang="es-ES"/>
              </a:p>
            </p:txBody>
          </p:sp>
          <p:sp>
            <p:nvSpPr>
              <p:cNvPr id="2125" name="Rectangle 287"/>
              <p:cNvSpPr>
                <a:spLocks noChangeArrowheads="1"/>
              </p:cNvSpPr>
              <p:nvPr/>
            </p:nvSpPr>
            <p:spPr bwMode="auto">
              <a:xfrm>
                <a:off x="3570" y="1718"/>
                <a:ext cx="72" cy="173"/>
              </a:xfrm>
              <a:prstGeom prst="rect">
                <a:avLst/>
              </a:prstGeom>
              <a:noFill/>
              <a:ln w="9525">
                <a:noFill/>
                <a:miter lim="800000"/>
                <a:headEnd/>
                <a:tailEnd/>
              </a:ln>
            </p:spPr>
            <p:txBody>
              <a:bodyPr wrap="none" lIns="0" tIns="0" rIns="0" bIns="0">
                <a:spAutoFit/>
              </a:bodyPr>
              <a:lstStyle/>
              <a:p>
                <a:r>
                  <a:rPr lang="es-ES">
                    <a:solidFill>
                      <a:srgbClr val="000000"/>
                    </a:solidFill>
                    <a:latin typeface="Times New Roman" pitchFamily="18" charset="0"/>
                  </a:rPr>
                  <a:t>2</a:t>
                </a:r>
                <a:endParaRPr lang="es-ES"/>
              </a:p>
            </p:txBody>
          </p:sp>
        </p:grpSp>
        <p:sp>
          <p:nvSpPr>
            <p:cNvPr id="2122" name="Line 329"/>
            <p:cNvSpPr>
              <a:spLocks noChangeShapeType="1"/>
            </p:cNvSpPr>
            <p:nvPr/>
          </p:nvSpPr>
          <p:spPr bwMode="auto">
            <a:xfrm>
              <a:off x="3324" y="1482"/>
              <a:ext cx="868" cy="210"/>
            </a:xfrm>
            <a:prstGeom prst="line">
              <a:avLst/>
            </a:prstGeom>
            <a:noFill/>
            <a:ln w="9525">
              <a:solidFill>
                <a:schemeClr val="tx1"/>
              </a:solidFill>
              <a:prstDash val="lgDash"/>
              <a:round/>
              <a:headEnd/>
              <a:tailEnd/>
            </a:ln>
          </p:spPr>
          <p:txBody>
            <a:bodyPr/>
            <a:lstStyle/>
            <a:p>
              <a:endParaRPr lang="es-ES_tradnl"/>
            </a:p>
          </p:txBody>
        </p:sp>
        <p:sp>
          <p:nvSpPr>
            <p:cNvPr id="2123" name="Arc 333"/>
            <p:cNvSpPr>
              <a:spLocks/>
            </p:cNvSpPr>
            <p:nvPr/>
          </p:nvSpPr>
          <p:spPr bwMode="auto">
            <a:xfrm rot="4657390">
              <a:off x="3297" y="1462"/>
              <a:ext cx="177" cy="267"/>
            </a:xfrm>
            <a:custGeom>
              <a:avLst/>
              <a:gdLst>
                <a:gd name="T0" fmla="*/ 0 w 21600"/>
                <a:gd name="T1" fmla="*/ 0 h 30829"/>
                <a:gd name="T2" fmla="*/ 0 w 21600"/>
                <a:gd name="T3" fmla="*/ 0 h 30829"/>
                <a:gd name="T4" fmla="*/ 0 w 21600"/>
                <a:gd name="T5" fmla="*/ 0 h 30829"/>
                <a:gd name="T6" fmla="*/ 0 60000 65536"/>
                <a:gd name="T7" fmla="*/ 0 60000 65536"/>
                <a:gd name="T8" fmla="*/ 0 60000 65536"/>
                <a:gd name="T9" fmla="*/ 0 w 21600"/>
                <a:gd name="T10" fmla="*/ 0 h 30829"/>
                <a:gd name="T11" fmla="*/ 21600 w 21600"/>
                <a:gd name="T12" fmla="*/ 30829 h 30829"/>
              </a:gdLst>
              <a:ahLst/>
              <a:cxnLst>
                <a:cxn ang="T6">
                  <a:pos x="T0" y="T1"/>
                </a:cxn>
                <a:cxn ang="T7">
                  <a:pos x="T2" y="T3"/>
                </a:cxn>
                <a:cxn ang="T8">
                  <a:pos x="T4" y="T5"/>
                </a:cxn>
              </a:cxnLst>
              <a:rect l="T9" t="T10" r="T11" b="T12"/>
              <a:pathLst>
                <a:path w="21600" h="30829" fill="none" extrusionOk="0">
                  <a:moveTo>
                    <a:pt x="5854" y="-1"/>
                  </a:moveTo>
                  <a:cubicBezTo>
                    <a:pt x="15166" y="2621"/>
                    <a:pt x="21600" y="11116"/>
                    <a:pt x="21600" y="20791"/>
                  </a:cubicBezTo>
                  <a:cubicBezTo>
                    <a:pt x="21600" y="24287"/>
                    <a:pt x="20750" y="27732"/>
                    <a:pt x="19125" y="30828"/>
                  </a:cubicBezTo>
                </a:path>
                <a:path w="21600" h="30829" stroke="0" extrusionOk="0">
                  <a:moveTo>
                    <a:pt x="5854" y="-1"/>
                  </a:moveTo>
                  <a:cubicBezTo>
                    <a:pt x="15166" y="2621"/>
                    <a:pt x="21600" y="11116"/>
                    <a:pt x="21600" y="20791"/>
                  </a:cubicBezTo>
                  <a:cubicBezTo>
                    <a:pt x="21600" y="24287"/>
                    <a:pt x="20750" y="27732"/>
                    <a:pt x="19125" y="30828"/>
                  </a:cubicBezTo>
                  <a:lnTo>
                    <a:pt x="0" y="20791"/>
                  </a:lnTo>
                  <a:close/>
                </a:path>
              </a:pathLst>
            </a:custGeom>
            <a:noFill/>
            <a:ln w="9525">
              <a:solidFill>
                <a:srgbClr val="000000"/>
              </a:solidFill>
              <a:round/>
              <a:headEnd/>
              <a:tailEnd/>
            </a:ln>
          </p:spPr>
          <p:txBody>
            <a:bodyPr wrap="none" anchor="ctr"/>
            <a:lstStyle/>
            <a:p>
              <a:endParaRPr lang="es-ES_tradnl"/>
            </a:p>
          </p:txBody>
        </p:sp>
      </p:grpSp>
      <p:grpSp>
        <p:nvGrpSpPr>
          <p:cNvPr id="7" name="Group 358"/>
          <p:cNvGrpSpPr>
            <a:grpSpLocks/>
          </p:cNvGrpSpPr>
          <p:nvPr/>
        </p:nvGrpSpPr>
        <p:grpSpPr bwMode="auto">
          <a:xfrm>
            <a:off x="4012282" y="1508626"/>
            <a:ext cx="1781175" cy="1009650"/>
            <a:chOff x="2652" y="1236"/>
            <a:chExt cx="1122" cy="636"/>
          </a:xfrm>
        </p:grpSpPr>
        <p:sp>
          <p:nvSpPr>
            <p:cNvPr id="2115" name="Rectangle 279"/>
            <p:cNvSpPr>
              <a:spLocks noChangeArrowheads="1"/>
            </p:cNvSpPr>
            <p:nvPr/>
          </p:nvSpPr>
          <p:spPr bwMode="auto">
            <a:xfrm>
              <a:off x="3670" y="1236"/>
              <a:ext cx="104" cy="173"/>
            </a:xfrm>
            <a:prstGeom prst="rect">
              <a:avLst/>
            </a:prstGeom>
            <a:noFill/>
            <a:ln w="9525">
              <a:noFill/>
              <a:miter lim="800000"/>
              <a:headEnd/>
              <a:tailEnd/>
            </a:ln>
          </p:spPr>
          <p:txBody>
            <a:bodyPr wrap="none" lIns="0" tIns="0" rIns="0" bIns="0">
              <a:spAutoFit/>
            </a:bodyPr>
            <a:lstStyle/>
            <a:p>
              <a:r>
                <a:rPr lang="es-ES">
                  <a:solidFill>
                    <a:srgbClr val="000000"/>
                  </a:solidFill>
                  <a:latin typeface="Times New Roman" pitchFamily="18" charset="0"/>
                </a:rPr>
                <a:t>N</a:t>
              </a:r>
              <a:endParaRPr lang="es-ES"/>
            </a:p>
          </p:txBody>
        </p:sp>
        <p:grpSp>
          <p:nvGrpSpPr>
            <p:cNvPr id="2116" name="Group 337"/>
            <p:cNvGrpSpPr>
              <a:grpSpLocks/>
            </p:cNvGrpSpPr>
            <p:nvPr/>
          </p:nvGrpSpPr>
          <p:grpSpPr bwMode="auto">
            <a:xfrm>
              <a:off x="2812" y="1392"/>
              <a:ext cx="186" cy="413"/>
              <a:chOff x="2888" y="1392"/>
              <a:chExt cx="186" cy="413"/>
            </a:xfrm>
          </p:grpSpPr>
          <p:sp>
            <p:nvSpPr>
              <p:cNvPr id="2119" name="Rectangle 291"/>
              <p:cNvSpPr>
                <a:spLocks noChangeArrowheads="1"/>
              </p:cNvSpPr>
              <p:nvPr/>
            </p:nvSpPr>
            <p:spPr bwMode="auto">
              <a:xfrm>
                <a:off x="2888" y="1392"/>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sp>
            <p:nvSpPr>
              <p:cNvPr id="2120" name="Rectangle 292"/>
              <p:cNvSpPr>
                <a:spLocks noChangeArrowheads="1"/>
              </p:cNvSpPr>
              <p:nvPr/>
            </p:nvSpPr>
            <p:spPr bwMode="auto">
              <a:xfrm>
                <a:off x="2959" y="1392"/>
                <a:ext cx="115" cy="413"/>
              </a:xfrm>
              <a:prstGeom prst="rect">
                <a:avLst/>
              </a:prstGeom>
              <a:noFill/>
              <a:ln w="9525">
                <a:noFill/>
                <a:miter lim="800000"/>
                <a:headEnd/>
                <a:tailEnd/>
              </a:ln>
            </p:spPr>
            <p:txBody>
              <a:bodyPr wrap="none" lIns="0" tIns="0" rIns="0" bIns="0">
                <a:spAutoFit/>
              </a:bodyPr>
              <a:lstStyle/>
              <a:p>
                <a:r>
                  <a:rPr lang="es-ES" sz="4300">
                    <a:solidFill>
                      <a:srgbClr val="000000"/>
                    </a:solidFill>
                    <a:latin typeface="Times New Roman" pitchFamily="18" charset="0"/>
                  </a:rPr>
                  <a:t>´</a:t>
                </a:r>
                <a:endParaRPr lang="es-ES"/>
              </a:p>
            </p:txBody>
          </p:sp>
        </p:grpSp>
        <p:sp>
          <p:nvSpPr>
            <p:cNvPr id="2117" name="Line 325"/>
            <p:cNvSpPr>
              <a:spLocks noChangeShapeType="1"/>
            </p:cNvSpPr>
            <p:nvPr/>
          </p:nvSpPr>
          <p:spPr bwMode="auto">
            <a:xfrm flipV="1">
              <a:off x="2652" y="1256"/>
              <a:ext cx="1028" cy="616"/>
            </a:xfrm>
            <a:prstGeom prst="line">
              <a:avLst/>
            </a:prstGeom>
            <a:noFill/>
            <a:ln w="9525">
              <a:solidFill>
                <a:schemeClr val="tx1"/>
              </a:solidFill>
              <a:prstDash val="dash"/>
              <a:round/>
              <a:headEnd/>
              <a:tailEnd/>
            </a:ln>
          </p:spPr>
          <p:txBody>
            <a:bodyPr/>
            <a:lstStyle/>
            <a:p>
              <a:endParaRPr lang="es-ES_tradnl"/>
            </a:p>
          </p:txBody>
        </p:sp>
        <p:sp>
          <p:nvSpPr>
            <p:cNvPr id="2118" name="Arc 336"/>
            <p:cNvSpPr>
              <a:spLocks/>
            </p:cNvSpPr>
            <p:nvPr/>
          </p:nvSpPr>
          <p:spPr bwMode="auto">
            <a:xfrm rot="1365300" flipH="1" flipV="1">
              <a:off x="2986" y="1444"/>
              <a:ext cx="177" cy="184"/>
            </a:xfrm>
            <a:custGeom>
              <a:avLst/>
              <a:gdLst>
                <a:gd name="T0" fmla="*/ 0 w 21600"/>
                <a:gd name="T1" fmla="*/ 0 h 21257"/>
                <a:gd name="T2" fmla="*/ 0 w 21600"/>
                <a:gd name="T3" fmla="*/ 0 h 21257"/>
                <a:gd name="T4" fmla="*/ 0 w 21600"/>
                <a:gd name="T5" fmla="*/ 0 h 21257"/>
                <a:gd name="T6" fmla="*/ 0 60000 65536"/>
                <a:gd name="T7" fmla="*/ 0 60000 65536"/>
                <a:gd name="T8" fmla="*/ 0 60000 65536"/>
                <a:gd name="T9" fmla="*/ 0 w 21600"/>
                <a:gd name="T10" fmla="*/ 0 h 21257"/>
                <a:gd name="T11" fmla="*/ 21600 w 21600"/>
                <a:gd name="T12" fmla="*/ 21257 h 21257"/>
              </a:gdLst>
              <a:ahLst/>
              <a:cxnLst>
                <a:cxn ang="T6">
                  <a:pos x="T0" y="T1"/>
                </a:cxn>
                <a:cxn ang="T7">
                  <a:pos x="T2" y="T3"/>
                </a:cxn>
                <a:cxn ang="T8">
                  <a:pos x="T4" y="T5"/>
                </a:cxn>
              </a:cxnLst>
              <a:rect l="T9" t="T10" r="T11" b="T12"/>
              <a:pathLst>
                <a:path w="21600" h="21257" fill="none" extrusionOk="0">
                  <a:moveTo>
                    <a:pt x="9055" y="0"/>
                  </a:moveTo>
                  <a:cubicBezTo>
                    <a:pt x="16703" y="3531"/>
                    <a:pt x="21600" y="11186"/>
                    <a:pt x="21600" y="19610"/>
                  </a:cubicBezTo>
                  <a:cubicBezTo>
                    <a:pt x="21600" y="20159"/>
                    <a:pt x="21579" y="20709"/>
                    <a:pt x="21537" y="21257"/>
                  </a:cubicBezTo>
                </a:path>
                <a:path w="21600" h="21257" stroke="0" extrusionOk="0">
                  <a:moveTo>
                    <a:pt x="9055" y="0"/>
                  </a:moveTo>
                  <a:cubicBezTo>
                    <a:pt x="16703" y="3531"/>
                    <a:pt x="21600" y="11186"/>
                    <a:pt x="21600" y="19610"/>
                  </a:cubicBezTo>
                  <a:cubicBezTo>
                    <a:pt x="21600" y="20159"/>
                    <a:pt x="21579" y="20709"/>
                    <a:pt x="21537" y="21257"/>
                  </a:cubicBezTo>
                  <a:lnTo>
                    <a:pt x="0" y="19610"/>
                  </a:lnTo>
                  <a:close/>
                </a:path>
              </a:pathLst>
            </a:custGeom>
            <a:noFill/>
            <a:ln w="9525">
              <a:solidFill>
                <a:srgbClr val="000000"/>
              </a:solidFill>
              <a:round/>
              <a:headEnd/>
              <a:tailEnd/>
            </a:ln>
          </p:spPr>
          <p:txBody>
            <a:bodyPr wrap="none" anchor="ctr"/>
            <a:lstStyle/>
            <a:p>
              <a:endParaRPr lang="es-ES_tradnl"/>
            </a:p>
          </p:txBody>
        </p:sp>
      </p:grpSp>
      <p:grpSp>
        <p:nvGrpSpPr>
          <p:cNvPr id="9" name="Group 357"/>
          <p:cNvGrpSpPr>
            <a:grpSpLocks/>
          </p:cNvGrpSpPr>
          <p:nvPr/>
        </p:nvGrpSpPr>
        <p:grpSpPr bwMode="auto">
          <a:xfrm>
            <a:off x="3318544" y="1449889"/>
            <a:ext cx="4386263" cy="423862"/>
            <a:chOff x="2215" y="1199"/>
            <a:chExt cx="2763" cy="267"/>
          </a:xfrm>
        </p:grpSpPr>
        <p:grpSp>
          <p:nvGrpSpPr>
            <p:cNvPr id="2110" name="Group 342"/>
            <p:cNvGrpSpPr>
              <a:grpSpLocks/>
            </p:cNvGrpSpPr>
            <p:nvPr/>
          </p:nvGrpSpPr>
          <p:grpSpPr bwMode="auto">
            <a:xfrm>
              <a:off x="3130" y="1207"/>
              <a:ext cx="177" cy="259"/>
              <a:chOff x="3130" y="1207"/>
              <a:chExt cx="177" cy="259"/>
            </a:xfrm>
          </p:grpSpPr>
          <p:sp>
            <p:nvSpPr>
              <p:cNvPr id="2113" name="Rectangle 288"/>
              <p:cNvSpPr>
                <a:spLocks noChangeArrowheads="1"/>
              </p:cNvSpPr>
              <p:nvPr/>
            </p:nvSpPr>
            <p:spPr bwMode="auto">
              <a:xfrm>
                <a:off x="3130" y="1207"/>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2114" name="Rectangle 289"/>
              <p:cNvSpPr>
                <a:spLocks noChangeArrowheads="1"/>
              </p:cNvSpPr>
              <p:nvPr/>
            </p:nvSpPr>
            <p:spPr bwMode="auto">
              <a:xfrm>
                <a:off x="3243" y="1306"/>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1</a:t>
                </a:r>
                <a:endParaRPr lang="es-ES"/>
              </a:p>
            </p:txBody>
          </p:sp>
        </p:grpSp>
        <p:sp>
          <p:nvSpPr>
            <p:cNvPr id="2111" name="Line 320"/>
            <p:cNvSpPr>
              <a:spLocks noChangeShapeType="1"/>
            </p:cNvSpPr>
            <p:nvPr/>
          </p:nvSpPr>
          <p:spPr bwMode="auto">
            <a:xfrm>
              <a:off x="2215" y="1221"/>
              <a:ext cx="2763" cy="0"/>
            </a:xfrm>
            <a:prstGeom prst="line">
              <a:avLst/>
            </a:prstGeom>
            <a:noFill/>
            <a:ln w="9525">
              <a:solidFill>
                <a:schemeClr val="tx1"/>
              </a:solidFill>
              <a:prstDash val="dash"/>
              <a:round/>
              <a:headEnd/>
              <a:tailEnd/>
            </a:ln>
          </p:spPr>
          <p:txBody>
            <a:bodyPr/>
            <a:lstStyle/>
            <a:p>
              <a:endParaRPr lang="es-ES_tradnl"/>
            </a:p>
          </p:txBody>
        </p:sp>
        <p:sp>
          <p:nvSpPr>
            <p:cNvPr id="2112" name="Arc 340"/>
            <p:cNvSpPr>
              <a:spLocks/>
            </p:cNvSpPr>
            <p:nvPr/>
          </p:nvSpPr>
          <p:spPr bwMode="auto">
            <a:xfrm rot="1897083">
              <a:off x="2827" y="1199"/>
              <a:ext cx="177" cy="156"/>
            </a:xfrm>
            <a:custGeom>
              <a:avLst/>
              <a:gdLst>
                <a:gd name="T0" fmla="*/ 0 w 21600"/>
                <a:gd name="T1" fmla="*/ 0 h 18065"/>
                <a:gd name="T2" fmla="*/ 0 w 21600"/>
                <a:gd name="T3" fmla="*/ 0 h 18065"/>
                <a:gd name="T4" fmla="*/ 0 w 21600"/>
                <a:gd name="T5" fmla="*/ 0 h 18065"/>
                <a:gd name="T6" fmla="*/ 0 60000 65536"/>
                <a:gd name="T7" fmla="*/ 0 60000 65536"/>
                <a:gd name="T8" fmla="*/ 0 60000 65536"/>
                <a:gd name="T9" fmla="*/ 0 w 21600"/>
                <a:gd name="T10" fmla="*/ 0 h 18065"/>
                <a:gd name="T11" fmla="*/ 21600 w 21600"/>
                <a:gd name="T12" fmla="*/ 18065 h 18065"/>
              </a:gdLst>
              <a:ahLst/>
              <a:cxnLst>
                <a:cxn ang="T6">
                  <a:pos x="T0" y="T1"/>
                </a:cxn>
                <a:cxn ang="T7">
                  <a:pos x="T2" y="T3"/>
                </a:cxn>
                <a:cxn ang="T8">
                  <a:pos x="T4" y="T5"/>
                </a:cxn>
              </a:cxnLst>
              <a:rect l="T9" t="T10" r="T11" b="T12"/>
              <a:pathLst>
                <a:path w="21600" h="18065" fill="none" extrusionOk="0">
                  <a:moveTo>
                    <a:pt x="12874" y="-1"/>
                  </a:moveTo>
                  <a:cubicBezTo>
                    <a:pt x="18363" y="4074"/>
                    <a:pt x="21600" y="10507"/>
                    <a:pt x="21600" y="17344"/>
                  </a:cubicBezTo>
                  <a:cubicBezTo>
                    <a:pt x="21600" y="17584"/>
                    <a:pt x="21595" y="17824"/>
                    <a:pt x="21587" y="18064"/>
                  </a:cubicBezTo>
                </a:path>
                <a:path w="21600" h="18065" stroke="0" extrusionOk="0">
                  <a:moveTo>
                    <a:pt x="12874" y="-1"/>
                  </a:moveTo>
                  <a:cubicBezTo>
                    <a:pt x="18363" y="4074"/>
                    <a:pt x="21600" y="10507"/>
                    <a:pt x="21600" y="17344"/>
                  </a:cubicBezTo>
                  <a:cubicBezTo>
                    <a:pt x="21600" y="17584"/>
                    <a:pt x="21595" y="17824"/>
                    <a:pt x="21587" y="18064"/>
                  </a:cubicBezTo>
                  <a:lnTo>
                    <a:pt x="0" y="17344"/>
                  </a:lnTo>
                  <a:close/>
                </a:path>
              </a:pathLst>
            </a:custGeom>
            <a:noFill/>
            <a:ln w="9525">
              <a:solidFill>
                <a:srgbClr val="000000"/>
              </a:solidFill>
              <a:round/>
              <a:headEnd/>
              <a:tailEnd/>
            </a:ln>
          </p:spPr>
          <p:txBody>
            <a:bodyPr wrap="none" anchor="ctr"/>
            <a:lstStyle/>
            <a:p>
              <a:endParaRPr lang="es-ES_tradnl"/>
            </a:p>
          </p:txBody>
        </p:sp>
      </p:grpSp>
      <p:grpSp>
        <p:nvGrpSpPr>
          <p:cNvPr id="11" name="Group 366"/>
          <p:cNvGrpSpPr>
            <a:grpSpLocks/>
          </p:cNvGrpSpPr>
          <p:nvPr/>
        </p:nvGrpSpPr>
        <p:grpSpPr bwMode="auto">
          <a:xfrm>
            <a:off x="4694907" y="1483226"/>
            <a:ext cx="2768600" cy="2051050"/>
            <a:chOff x="3082" y="1220"/>
            <a:chExt cx="1744" cy="1292"/>
          </a:xfrm>
        </p:grpSpPr>
        <p:sp>
          <p:nvSpPr>
            <p:cNvPr id="2103" name="Freeform 300"/>
            <p:cNvSpPr>
              <a:spLocks/>
            </p:cNvSpPr>
            <p:nvPr/>
          </p:nvSpPr>
          <p:spPr bwMode="auto">
            <a:xfrm rot="1285724">
              <a:off x="4266" y="1428"/>
              <a:ext cx="86" cy="71"/>
            </a:xfrm>
            <a:custGeom>
              <a:avLst/>
              <a:gdLst>
                <a:gd name="T0" fmla="*/ 57 w 86"/>
                <a:gd name="T1" fmla="*/ 71 h 71"/>
                <a:gd name="T2" fmla="*/ 0 w 86"/>
                <a:gd name="T3" fmla="*/ 0 h 71"/>
                <a:gd name="T4" fmla="*/ 86 w 86"/>
                <a:gd name="T5" fmla="*/ 0 h 71"/>
                <a:gd name="T6" fmla="*/ 43 w 86"/>
                <a:gd name="T7" fmla="*/ 28 h 71"/>
                <a:gd name="T8" fmla="*/ 57 w 86"/>
                <a:gd name="T9" fmla="*/ 71 h 71"/>
                <a:gd name="T10" fmla="*/ 0 60000 65536"/>
                <a:gd name="T11" fmla="*/ 0 60000 65536"/>
                <a:gd name="T12" fmla="*/ 0 60000 65536"/>
                <a:gd name="T13" fmla="*/ 0 60000 65536"/>
                <a:gd name="T14" fmla="*/ 0 60000 65536"/>
                <a:gd name="T15" fmla="*/ 0 w 86"/>
                <a:gd name="T16" fmla="*/ 0 h 71"/>
                <a:gd name="T17" fmla="*/ 86 w 86"/>
                <a:gd name="T18" fmla="*/ 71 h 71"/>
              </a:gdLst>
              <a:ahLst/>
              <a:cxnLst>
                <a:cxn ang="T10">
                  <a:pos x="T0" y="T1"/>
                </a:cxn>
                <a:cxn ang="T11">
                  <a:pos x="T2" y="T3"/>
                </a:cxn>
                <a:cxn ang="T12">
                  <a:pos x="T4" y="T5"/>
                </a:cxn>
                <a:cxn ang="T13">
                  <a:pos x="T6" y="T7"/>
                </a:cxn>
                <a:cxn ang="T14">
                  <a:pos x="T8" y="T9"/>
                </a:cxn>
              </a:cxnLst>
              <a:rect l="T15" t="T16" r="T17" b="T18"/>
              <a:pathLst>
                <a:path w="86" h="71">
                  <a:moveTo>
                    <a:pt x="57" y="71"/>
                  </a:moveTo>
                  <a:lnTo>
                    <a:pt x="0" y="0"/>
                  </a:lnTo>
                  <a:lnTo>
                    <a:pt x="86" y="0"/>
                  </a:lnTo>
                  <a:lnTo>
                    <a:pt x="43" y="28"/>
                  </a:lnTo>
                  <a:lnTo>
                    <a:pt x="57" y="71"/>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2104" name="Group 362"/>
            <p:cNvGrpSpPr>
              <a:grpSpLocks/>
            </p:cNvGrpSpPr>
            <p:nvPr/>
          </p:nvGrpSpPr>
          <p:grpSpPr bwMode="auto">
            <a:xfrm>
              <a:off x="3082" y="1220"/>
              <a:ext cx="1744" cy="1292"/>
              <a:chOff x="3082" y="1220"/>
              <a:chExt cx="1744" cy="1292"/>
            </a:xfrm>
          </p:grpSpPr>
          <p:grpSp>
            <p:nvGrpSpPr>
              <p:cNvPr id="2105" name="Group 347"/>
              <p:cNvGrpSpPr>
                <a:grpSpLocks/>
              </p:cNvGrpSpPr>
              <p:nvPr/>
            </p:nvGrpSpPr>
            <p:grpSpPr bwMode="auto">
              <a:xfrm>
                <a:off x="4573" y="1549"/>
                <a:ext cx="199" cy="286"/>
                <a:chOff x="4537" y="1477"/>
                <a:chExt cx="199" cy="286"/>
              </a:xfrm>
            </p:grpSpPr>
            <p:sp>
              <p:nvSpPr>
                <p:cNvPr id="2108" name="Rectangle 284"/>
                <p:cNvSpPr>
                  <a:spLocks noChangeArrowheads="1"/>
                </p:cNvSpPr>
                <p:nvPr/>
              </p:nvSpPr>
              <p:spPr bwMode="auto">
                <a:xfrm>
                  <a:off x="4537" y="1477"/>
                  <a:ext cx="11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a:t>
                  </a:r>
                  <a:endParaRPr lang="es-ES"/>
                </a:p>
              </p:txBody>
            </p:sp>
            <p:sp>
              <p:nvSpPr>
                <p:cNvPr id="2109" name="Rectangle 285"/>
                <p:cNvSpPr>
                  <a:spLocks noChangeArrowheads="1"/>
                </p:cNvSpPr>
                <p:nvPr/>
              </p:nvSpPr>
              <p:spPr bwMode="auto">
                <a:xfrm>
                  <a:off x="4664" y="1590"/>
                  <a:ext cx="72" cy="173"/>
                </a:xfrm>
                <a:prstGeom prst="rect">
                  <a:avLst/>
                </a:prstGeom>
                <a:noFill/>
                <a:ln w="9525">
                  <a:noFill/>
                  <a:miter lim="800000"/>
                  <a:headEnd/>
                  <a:tailEnd/>
                </a:ln>
              </p:spPr>
              <p:txBody>
                <a:bodyPr wrap="none" lIns="0" tIns="0" rIns="0" bIns="0">
                  <a:spAutoFit/>
                </a:bodyPr>
                <a:lstStyle/>
                <a:p>
                  <a:r>
                    <a:rPr lang="es-ES">
                      <a:solidFill>
                        <a:srgbClr val="000000"/>
                      </a:solidFill>
                      <a:latin typeface="Times New Roman" pitchFamily="18" charset="0"/>
                    </a:rPr>
                    <a:t>p</a:t>
                  </a:r>
                  <a:endParaRPr lang="es-ES"/>
                </a:p>
              </p:txBody>
            </p:sp>
          </p:grpSp>
          <p:sp>
            <p:nvSpPr>
              <p:cNvPr id="2106" name="Line 331"/>
              <p:cNvSpPr>
                <a:spLocks noChangeShapeType="1"/>
              </p:cNvSpPr>
              <p:nvPr/>
            </p:nvSpPr>
            <p:spPr bwMode="auto">
              <a:xfrm flipV="1">
                <a:off x="3082" y="1220"/>
                <a:ext cx="1410" cy="1292"/>
              </a:xfrm>
              <a:prstGeom prst="line">
                <a:avLst/>
              </a:prstGeom>
              <a:noFill/>
              <a:ln w="9525">
                <a:solidFill>
                  <a:schemeClr val="tx1"/>
                </a:solidFill>
                <a:prstDash val="dash"/>
                <a:round/>
                <a:headEnd/>
                <a:tailEnd/>
              </a:ln>
            </p:spPr>
            <p:txBody>
              <a:bodyPr/>
              <a:lstStyle/>
              <a:p>
                <a:endParaRPr lang="es-ES_tradnl"/>
              </a:p>
            </p:txBody>
          </p:sp>
          <p:sp>
            <p:nvSpPr>
              <p:cNvPr id="2107" name="Arc 348"/>
              <p:cNvSpPr>
                <a:spLocks/>
              </p:cNvSpPr>
              <p:nvPr/>
            </p:nvSpPr>
            <p:spPr bwMode="auto">
              <a:xfrm rot="-2531671" flipH="1" flipV="1">
                <a:off x="4336" y="1222"/>
                <a:ext cx="490" cy="318"/>
              </a:xfrm>
              <a:custGeom>
                <a:avLst/>
                <a:gdLst>
                  <a:gd name="T0" fmla="*/ 0 w 40136"/>
                  <a:gd name="T1" fmla="*/ 0 h 23247"/>
                  <a:gd name="T2" fmla="*/ 0 w 40136"/>
                  <a:gd name="T3" fmla="*/ 0 h 23247"/>
                  <a:gd name="T4" fmla="*/ 0 w 40136"/>
                  <a:gd name="T5" fmla="*/ 0 h 23247"/>
                  <a:gd name="T6" fmla="*/ 0 60000 65536"/>
                  <a:gd name="T7" fmla="*/ 0 60000 65536"/>
                  <a:gd name="T8" fmla="*/ 0 60000 65536"/>
                  <a:gd name="T9" fmla="*/ 0 w 40136"/>
                  <a:gd name="T10" fmla="*/ 0 h 23247"/>
                  <a:gd name="T11" fmla="*/ 40136 w 40136"/>
                  <a:gd name="T12" fmla="*/ 23247 h 23247"/>
                </a:gdLst>
                <a:ahLst/>
                <a:cxnLst>
                  <a:cxn ang="T6">
                    <a:pos x="T0" y="T1"/>
                  </a:cxn>
                  <a:cxn ang="T7">
                    <a:pos x="T2" y="T3"/>
                  </a:cxn>
                  <a:cxn ang="T8">
                    <a:pos x="T4" y="T5"/>
                  </a:cxn>
                </a:cxnLst>
                <a:rect l="T9" t="T10" r="T11" b="T12"/>
                <a:pathLst>
                  <a:path w="40136" h="23247" fill="none" extrusionOk="0">
                    <a:moveTo>
                      <a:pt x="0" y="10510"/>
                    </a:moveTo>
                    <a:cubicBezTo>
                      <a:pt x="3900" y="3990"/>
                      <a:pt x="10939" y="-1"/>
                      <a:pt x="18536" y="0"/>
                    </a:cubicBezTo>
                    <a:cubicBezTo>
                      <a:pt x="30465" y="0"/>
                      <a:pt x="40136" y="9670"/>
                      <a:pt x="40136" y="21600"/>
                    </a:cubicBezTo>
                    <a:cubicBezTo>
                      <a:pt x="40136" y="22149"/>
                      <a:pt x="40115" y="22699"/>
                      <a:pt x="40073" y="23247"/>
                    </a:cubicBezTo>
                  </a:path>
                  <a:path w="40136" h="23247" stroke="0" extrusionOk="0">
                    <a:moveTo>
                      <a:pt x="0" y="10510"/>
                    </a:moveTo>
                    <a:cubicBezTo>
                      <a:pt x="3900" y="3990"/>
                      <a:pt x="10939" y="-1"/>
                      <a:pt x="18536" y="0"/>
                    </a:cubicBezTo>
                    <a:cubicBezTo>
                      <a:pt x="30465" y="0"/>
                      <a:pt x="40136" y="9670"/>
                      <a:pt x="40136" y="21600"/>
                    </a:cubicBezTo>
                    <a:cubicBezTo>
                      <a:pt x="40136" y="22149"/>
                      <a:pt x="40115" y="22699"/>
                      <a:pt x="40073" y="23247"/>
                    </a:cubicBezTo>
                    <a:lnTo>
                      <a:pt x="18536" y="21600"/>
                    </a:lnTo>
                    <a:close/>
                  </a:path>
                </a:pathLst>
              </a:custGeom>
              <a:noFill/>
              <a:ln w="9525">
                <a:solidFill>
                  <a:srgbClr val="000000"/>
                </a:solidFill>
                <a:round/>
                <a:headEnd/>
                <a:tailEnd/>
              </a:ln>
            </p:spPr>
            <p:txBody>
              <a:bodyPr wrap="none" anchor="ctr"/>
              <a:lstStyle/>
              <a:p>
                <a:endParaRPr lang="es-ES_tradnl"/>
              </a:p>
            </p:txBody>
          </p:sp>
        </p:grpSp>
      </p:grpSp>
      <p:grpSp>
        <p:nvGrpSpPr>
          <p:cNvPr id="14" name="Group 361"/>
          <p:cNvGrpSpPr>
            <a:grpSpLocks/>
          </p:cNvGrpSpPr>
          <p:nvPr/>
        </p:nvGrpSpPr>
        <p:grpSpPr bwMode="auto">
          <a:xfrm>
            <a:off x="4132932" y="3546976"/>
            <a:ext cx="552450" cy="1428750"/>
            <a:chOff x="2728" y="2520"/>
            <a:chExt cx="348" cy="900"/>
          </a:xfrm>
        </p:grpSpPr>
        <p:grpSp>
          <p:nvGrpSpPr>
            <p:cNvPr id="2098" name="Group 344"/>
            <p:cNvGrpSpPr>
              <a:grpSpLocks/>
            </p:cNvGrpSpPr>
            <p:nvPr/>
          </p:nvGrpSpPr>
          <p:grpSpPr bwMode="auto">
            <a:xfrm>
              <a:off x="2728" y="2901"/>
              <a:ext cx="178" cy="259"/>
              <a:chOff x="2760" y="2825"/>
              <a:chExt cx="178" cy="259"/>
            </a:xfrm>
          </p:grpSpPr>
          <p:sp>
            <p:nvSpPr>
              <p:cNvPr id="2101" name="Rectangle 316"/>
              <p:cNvSpPr>
                <a:spLocks noChangeArrowheads="1"/>
              </p:cNvSpPr>
              <p:nvPr/>
            </p:nvSpPr>
            <p:spPr bwMode="auto">
              <a:xfrm>
                <a:off x="2760" y="2825"/>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2102" name="Rectangle 317"/>
              <p:cNvSpPr>
                <a:spLocks noChangeArrowheads="1"/>
              </p:cNvSpPr>
              <p:nvPr/>
            </p:nvSpPr>
            <p:spPr bwMode="auto">
              <a:xfrm>
                <a:off x="2874" y="2924"/>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1</a:t>
                </a:r>
                <a:endParaRPr lang="es-ES"/>
              </a:p>
            </p:txBody>
          </p:sp>
        </p:grpSp>
        <p:sp>
          <p:nvSpPr>
            <p:cNvPr id="2099" name="Line 328"/>
            <p:cNvSpPr>
              <a:spLocks noChangeShapeType="1"/>
            </p:cNvSpPr>
            <p:nvPr/>
          </p:nvSpPr>
          <p:spPr bwMode="auto">
            <a:xfrm flipH="1">
              <a:off x="2888" y="2520"/>
              <a:ext cx="188" cy="900"/>
            </a:xfrm>
            <a:prstGeom prst="line">
              <a:avLst/>
            </a:prstGeom>
            <a:noFill/>
            <a:ln w="9525">
              <a:solidFill>
                <a:schemeClr val="tx1"/>
              </a:solidFill>
              <a:prstDash val="lgDash"/>
              <a:round/>
              <a:headEnd/>
              <a:tailEnd/>
            </a:ln>
          </p:spPr>
          <p:txBody>
            <a:bodyPr/>
            <a:lstStyle/>
            <a:p>
              <a:endParaRPr lang="es-ES_tradnl"/>
            </a:p>
          </p:txBody>
        </p:sp>
        <p:sp>
          <p:nvSpPr>
            <p:cNvPr id="2100" name="Arc 349"/>
            <p:cNvSpPr>
              <a:spLocks/>
            </p:cNvSpPr>
            <p:nvPr/>
          </p:nvSpPr>
          <p:spPr bwMode="auto">
            <a:xfrm rot="-1150430" flipH="1" flipV="1">
              <a:off x="2837" y="2722"/>
              <a:ext cx="177" cy="199"/>
            </a:xfrm>
            <a:custGeom>
              <a:avLst/>
              <a:gdLst>
                <a:gd name="T0" fmla="*/ 0 w 21600"/>
                <a:gd name="T1" fmla="*/ 0 h 21160"/>
                <a:gd name="T2" fmla="*/ 0 w 21600"/>
                <a:gd name="T3" fmla="*/ 0 h 21160"/>
                <a:gd name="T4" fmla="*/ 0 w 21600"/>
                <a:gd name="T5" fmla="*/ 0 h 21160"/>
                <a:gd name="T6" fmla="*/ 0 60000 65536"/>
                <a:gd name="T7" fmla="*/ 0 60000 65536"/>
                <a:gd name="T8" fmla="*/ 0 60000 65536"/>
                <a:gd name="T9" fmla="*/ 0 w 21600"/>
                <a:gd name="T10" fmla="*/ 0 h 21160"/>
                <a:gd name="T11" fmla="*/ 21600 w 21600"/>
                <a:gd name="T12" fmla="*/ 21160 h 21160"/>
              </a:gdLst>
              <a:ahLst/>
              <a:cxnLst>
                <a:cxn ang="T6">
                  <a:pos x="T0" y="T1"/>
                </a:cxn>
                <a:cxn ang="T7">
                  <a:pos x="T2" y="T3"/>
                </a:cxn>
                <a:cxn ang="T8">
                  <a:pos x="T4" y="T5"/>
                </a:cxn>
              </a:cxnLst>
              <a:rect l="T9" t="T10" r="T11" b="T12"/>
              <a:pathLst>
                <a:path w="21600" h="21160" fill="none" extrusionOk="0">
                  <a:moveTo>
                    <a:pt x="5462" y="0"/>
                  </a:moveTo>
                  <a:cubicBezTo>
                    <a:pt x="14968" y="2485"/>
                    <a:pt x="21600" y="11072"/>
                    <a:pt x="21600" y="20898"/>
                  </a:cubicBezTo>
                  <a:cubicBezTo>
                    <a:pt x="21600" y="20985"/>
                    <a:pt x="21599" y="21072"/>
                    <a:pt x="21598" y="21160"/>
                  </a:cubicBezTo>
                </a:path>
                <a:path w="21600" h="21160" stroke="0" extrusionOk="0">
                  <a:moveTo>
                    <a:pt x="5462" y="0"/>
                  </a:moveTo>
                  <a:cubicBezTo>
                    <a:pt x="14968" y="2485"/>
                    <a:pt x="21600" y="11072"/>
                    <a:pt x="21600" y="20898"/>
                  </a:cubicBezTo>
                  <a:cubicBezTo>
                    <a:pt x="21600" y="20985"/>
                    <a:pt x="21599" y="21072"/>
                    <a:pt x="21598" y="21160"/>
                  </a:cubicBezTo>
                  <a:lnTo>
                    <a:pt x="0" y="20898"/>
                  </a:lnTo>
                  <a:close/>
                </a:path>
              </a:pathLst>
            </a:custGeom>
            <a:noFill/>
            <a:ln w="9525">
              <a:solidFill>
                <a:srgbClr val="000000"/>
              </a:solidFill>
              <a:round/>
              <a:headEnd/>
              <a:tailEnd/>
            </a:ln>
          </p:spPr>
          <p:txBody>
            <a:bodyPr wrap="none" anchor="ctr"/>
            <a:lstStyle/>
            <a:p>
              <a:endParaRPr lang="es-ES_tradnl"/>
            </a:p>
          </p:txBody>
        </p:sp>
      </p:grpSp>
      <p:grpSp>
        <p:nvGrpSpPr>
          <p:cNvPr id="16" name="Group 360"/>
          <p:cNvGrpSpPr>
            <a:grpSpLocks/>
          </p:cNvGrpSpPr>
          <p:nvPr/>
        </p:nvGrpSpPr>
        <p:grpSpPr bwMode="auto">
          <a:xfrm>
            <a:off x="2986757" y="3546976"/>
            <a:ext cx="1938337" cy="1846263"/>
            <a:chOff x="2006" y="2520"/>
            <a:chExt cx="1221" cy="1163"/>
          </a:xfrm>
        </p:grpSpPr>
        <p:graphicFrame>
          <p:nvGraphicFramePr>
            <p:cNvPr id="3" name="Object 11"/>
            <p:cNvGraphicFramePr>
              <a:graphicFrameLocks noChangeAspect="1"/>
            </p:cNvGraphicFramePr>
            <p:nvPr/>
          </p:nvGraphicFramePr>
          <p:xfrm>
            <a:off x="2006" y="3155"/>
            <a:ext cx="261" cy="528"/>
          </p:xfrm>
          <a:graphic>
            <a:graphicData uri="http://schemas.openxmlformats.org/presentationml/2006/ole">
              <p:oleObj spid="_x0000_s2054" name="Dibujo" r:id="rId5" imgW="533520" imgH="809640" progId="Presentations.Drawing.17">
                <p:embed/>
              </p:oleObj>
            </a:graphicData>
          </a:graphic>
        </p:graphicFrame>
        <p:sp>
          <p:nvSpPr>
            <p:cNvPr id="2094" name="Freeform 152"/>
            <p:cNvSpPr>
              <a:spLocks/>
            </p:cNvSpPr>
            <p:nvPr/>
          </p:nvSpPr>
          <p:spPr bwMode="auto">
            <a:xfrm>
              <a:off x="2490" y="2981"/>
              <a:ext cx="71" cy="71"/>
            </a:xfrm>
            <a:custGeom>
              <a:avLst/>
              <a:gdLst>
                <a:gd name="T0" fmla="*/ 71 w 71"/>
                <a:gd name="T1" fmla="*/ 57 h 71"/>
                <a:gd name="T2" fmla="*/ 0 w 71"/>
                <a:gd name="T3" fmla="*/ 71 h 71"/>
                <a:gd name="T4" fmla="*/ 28 w 71"/>
                <a:gd name="T5" fmla="*/ 0 h 71"/>
                <a:gd name="T6" fmla="*/ 28 w 71"/>
                <a:gd name="T7" fmla="*/ 43 h 71"/>
                <a:gd name="T8" fmla="*/ 71 w 71"/>
                <a:gd name="T9" fmla="*/ 57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71" y="57"/>
                  </a:moveTo>
                  <a:lnTo>
                    <a:pt x="0" y="71"/>
                  </a:lnTo>
                  <a:lnTo>
                    <a:pt x="28" y="0"/>
                  </a:lnTo>
                  <a:lnTo>
                    <a:pt x="28" y="43"/>
                  </a:lnTo>
                  <a:lnTo>
                    <a:pt x="71" y="57"/>
                  </a:lnTo>
                  <a:close/>
                </a:path>
              </a:pathLst>
            </a:custGeom>
            <a:solidFill>
              <a:srgbClr val="000000"/>
            </a:solidFill>
            <a:ln w="0">
              <a:solidFill>
                <a:srgbClr val="000000"/>
              </a:solidFill>
              <a:prstDash val="solid"/>
              <a:round/>
              <a:headEnd/>
              <a:tailEnd/>
            </a:ln>
          </p:spPr>
          <p:txBody>
            <a:bodyPr/>
            <a:lstStyle/>
            <a:p>
              <a:endParaRPr lang="es-ES_tradnl"/>
            </a:p>
          </p:txBody>
        </p:sp>
        <p:sp>
          <p:nvSpPr>
            <p:cNvPr id="2095" name="Rectangle 301"/>
            <p:cNvSpPr>
              <a:spLocks noChangeArrowheads="1"/>
            </p:cNvSpPr>
            <p:nvPr/>
          </p:nvSpPr>
          <p:spPr bwMode="auto">
            <a:xfrm>
              <a:off x="3097" y="2791"/>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sp>
          <p:nvSpPr>
            <p:cNvPr id="2096" name="Line 323"/>
            <p:cNvSpPr>
              <a:spLocks noChangeShapeType="1"/>
            </p:cNvSpPr>
            <p:nvPr/>
          </p:nvSpPr>
          <p:spPr bwMode="auto">
            <a:xfrm flipH="1">
              <a:off x="2240" y="2520"/>
              <a:ext cx="832" cy="760"/>
            </a:xfrm>
            <a:prstGeom prst="line">
              <a:avLst/>
            </a:prstGeom>
            <a:noFill/>
            <a:ln w="19050">
              <a:solidFill>
                <a:schemeClr val="tx1"/>
              </a:solidFill>
              <a:round/>
              <a:headEnd/>
              <a:tailEnd/>
            </a:ln>
          </p:spPr>
          <p:txBody>
            <a:bodyPr/>
            <a:lstStyle/>
            <a:p>
              <a:endParaRPr lang="es-ES_tradnl"/>
            </a:p>
          </p:txBody>
        </p:sp>
        <p:sp>
          <p:nvSpPr>
            <p:cNvPr id="2097" name="Arc 350"/>
            <p:cNvSpPr>
              <a:spLocks/>
            </p:cNvSpPr>
            <p:nvPr/>
          </p:nvSpPr>
          <p:spPr bwMode="auto">
            <a:xfrm rot="-4293962" flipH="1" flipV="1">
              <a:off x="2971" y="2564"/>
              <a:ext cx="177" cy="334"/>
            </a:xfrm>
            <a:custGeom>
              <a:avLst/>
              <a:gdLst>
                <a:gd name="T0" fmla="*/ 0 w 21600"/>
                <a:gd name="T1" fmla="*/ 0 h 38506"/>
                <a:gd name="T2" fmla="*/ 0 w 21600"/>
                <a:gd name="T3" fmla="*/ 0 h 38506"/>
                <a:gd name="T4" fmla="*/ 0 w 21600"/>
                <a:gd name="T5" fmla="*/ 0 h 38506"/>
                <a:gd name="T6" fmla="*/ 0 60000 65536"/>
                <a:gd name="T7" fmla="*/ 0 60000 65536"/>
                <a:gd name="T8" fmla="*/ 0 60000 65536"/>
                <a:gd name="T9" fmla="*/ 0 w 21600"/>
                <a:gd name="T10" fmla="*/ 0 h 38506"/>
                <a:gd name="T11" fmla="*/ 21600 w 21600"/>
                <a:gd name="T12" fmla="*/ 38506 h 38506"/>
              </a:gdLst>
              <a:ahLst/>
              <a:cxnLst>
                <a:cxn ang="T6">
                  <a:pos x="T0" y="T1"/>
                </a:cxn>
                <a:cxn ang="T7">
                  <a:pos x="T2" y="T3"/>
                </a:cxn>
                <a:cxn ang="T8">
                  <a:pos x="T4" y="T5"/>
                </a:cxn>
              </a:cxnLst>
              <a:rect l="T9" t="T10" r="T11" b="T12"/>
              <a:pathLst>
                <a:path w="21600" h="38506" fill="none" extrusionOk="0">
                  <a:moveTo>
                    <a:pt x="6417" y="0"/>
                  </a:moveTo>
                  <a:cubicBezTo>
                    <a:pt x="15447" y="2810"/>
                    <a:pt x="21600" y="11167"/>
                    <a:pt x="21600" y="20625"/>
                  </a:cubicBezTo>
                  <a:cubicBezTo>
                    <a:pt x="21600" y="27788"/>
                    <a:pt x="18048" y="34486"/>
                    <a:pt x="12117" y="38505"/>
                  </a:cubicBezTo>
                </a:path>
                <a:path w="21600" h="38506" stroke="0" extrusionOk="0">
                  <a:moveTo>
                    <a:pt x="6417" y="0"/>
                  </a:moveTo>
                  <a:cubicBezTo>
                    <a:pt x="15447" y="2810"/>
                    <a:pt x="21600" y="11167"/>
                    <a:pt x="21600" y="20625"/>
                  </a:cubicBezTo>
                  <a:cubicBezTo>
                    <a:pt x="21600" y="27788"/>
                    <a:pt x="18048" y="34486"/>
                    <a:pt x="12117" y="38505"/>
                  </a:cubicBezTo>
                  <a:lnTo>
                    <a:pt x="0" y="20625"/>
                  </a:lnTo>
                  <a:close/>
                </a:path>
              </a:pathLst>
            </a:custGeom>
            <a:noFill/>
            <a:ln w="9525">
              <a:solidFill>
                <a:srgbClr val="000000"/>
              </a:solidFill>
              <a:round/>
              <a:headEnd/>
              <a:tailEnd/>
            </a:ln>
          </p:spPr>
          <p:txBody>
            <a:bodyPr wrap="none" anchor="ctr"/>
            <a:lstStyle/>
            <a:p>
              <a:endParaRPr lang="es-ES_tradnl"/>
            </a:p>
          </p:txBody>
        </p:sp>
      </p:grpSp>
      <p:grpSp>
        <p:nvGrpSpPr>
          <p:cNvPr id="17" name="Group 364"/>
          <p:cNvGrpSpPr>
            <a:grpSpLocks/>
          </p:cNvGrpSpPr>
          <p:nvPr/>
        </p:nvGrpSpPr>
        <p:grpSpPr bwMode="auto">
          <a:xfrm>
            <a:off x="4005932" y="1902326"/>
            <a:ext cx="1397000" cy="2444750"/>
            <a:chOff x="2648" y="1484"/>
            <a:chExt cx="880" cy="1540"/>
          </a:xfrm>
        </p:grpSpPr>
        <p:grpSp>
          <p:nvGrpSpPr>
            <p:cNvPr id="2081" name="Group 339"/>
            <p:cNvGrpSpPr>
              <a:grpSpLocks/>
            </p:cNvGrpSpPr>
            <p:nvPr/>
          </p:nvGrpSpPr>
          <p:grpSpPr bwMode="auto">
            <a:xfrm>
              <a:off x="2954" y="1675"/>
              <a:ext cx="186" cy="414"/>
              <a:chOff x="3002" y="1675"/>
              <a:chExt cx="186" cy="414"/>
            </a:xfrm>
          </p:grpSpPr>
          <p:sp>
            <p:nvSpPr>
              <p:cNvPr id="2092" name="Rectangle 295"/>
              <p:cNvSpPr>
                <a:spLocks noChangeArrowheads="1"/>
              </p:cNvSpPr>
              <p:nvPr/>
            </p:nvSpPr>
            <p:spPr bwMode="auto">
              <a:xfrm>
                <a:off x="3002" y="1675"/>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sp>
            <p:nvSpPr>
              <p:cNvPr id="2093" name="Rectangle 296"/>
              <p:cNvSpPr>
                <a:spLocks noChangeArrowheads="1"/>
              </p:cNvSpPr>
              <p:nvPr/>
            </p:nvSpPr>
            <p:spPr bwMode="auto">
              <a:xfrm>
                <a:off x="3073" y="1676"/>
                <a:ext cx="115" cy="413"/>
              </a:xfrm>
              <a:prstGeom prst="rect">
                <a:avLst/>
              </a:prstGeom>
              <a:noFill/>
              <a:ln w="9525">
                <a:noFill/>
                <a:miter lim="800000"/>
                <a:headEnd/>
                <a:tailEnd/>
              </a:ln>
            </p:spPr>
            <p:txBody>
              <a:bodyPr wrap="none" lIns="0" tIns="0" rIns="0" bIns="0">
                <a:spAutoFit/>
              </a:bodyPr>
              <a:lstStyle/>
              <a:p>
                <a:r>
                  <a:rPr lang="es-ES" sz="4300">
                    <a:solidFill>
                      <a:srgbClr val="000000"/>
                    </a:solidFill>
                    <a:latin typeface="Times New Roman" pitchFamily="18" charset="0"/>
                  </a:rPr>
                  <a:t>´</a:t>
                </a:r>
                <a:endParaRPr lang="es-ES"/>
              </a:p>
            </p:txBody>
          </p:sp>
        </p:grpSp>
        <p:sp>
          <p:nvSpPr>
            <p:cNvPr id="2082" name="Arc 338"/>
            <p:cNvSpPr>
              <a:spLocks/>
            </p:cNvSpPr>
            <p:nvPr/>
          </p:nvSpPr>
          <p:spPr bwMode="auto">
            <a:xfrm rot="-1496887" flipH="1" flipV="1">
              <a:off x="3083" y="1574"/>
              <a:ext cx="177" cy="193"/>
            </a:xfrm>
            <a:custGeom>
              <a:avLst/>
              <a:gdLst>
                <a:gd name="T0" fmla="*/ 0 w 21600"/>
                <a:gd name="T1" fmla="*/ 0 h 22272"/>
                <a:gd name="T2" fmla="*/ 0 w 21600"/>
                <a:gd name="T3" fmla="*/ 0 h 22272"/>
                <a:gd name="T4" fmla="*/ 0 w 21600"/>
                <a:gd name="T5" fmla="*/ 0 h 22272"/>
                <a:gd name="T6" fmla="*/ 0 60000 65536"/>
                <a:gd name="T7" fmla="*/ 0 60000 65536"/>
                <a:gd name="T8" fmla="*/ 0 60000 65536"/>
                <a:gd name="T9" fmla="*/ 0 w 21600"/>
                <a:gd name="T10" fmla="*/ 0 h 22272"/>
                <a:gd name="T11" fmla="*/ 21600 w 21600"/>
                <a:gd name="T12" fmla="*/ 22272 h 22272"/>
              </a:gdLst>
              <a:ahLst/>
              <a:cxnLst>
                <a:cxn ang="T6">
                  <a:pos x="T0" y="T1"/>
                </a:cxn>
                <a:cxn ang="T7">
                  <a:pos x="T2" y="T3"/>
                </a:cxn>
                <a:cxn ang="T8">
                  <a:pos x="T4" y="T5"/>
                </a:cxn>
              </a:cxnLst>
              <a:rect l="T9" t="T10" r="T11" b="T12"/>
              <a:pathLst>
                <a:path w="21600" h="22272" fill="none" extrusionOk="0">
                  <a:moveTo>
                    <a:pt x="6417" y="0"/>
                  </a:moveTo>
                  <a:cubicBezTo>
                    <a:pt x="15447" y="2810"/>
                    <a:pt x="21600" y="11167"/>
                    <a:pt x="21600" y="20625"/>
                  </a:cubicBezTo>
                  <a:cubicBezTo>
                    <a:pt x="21600" y="21174"/>
                    <a:pt x="21579" y="21724"/>
                    <a:pt x="21537" y="22272"/>
                  </a:cubicBezTo>
                </a:path>
                <a:path w="21600" h="22272" stroke="0" extrusionOk="0">
                  <a:moveTo>
                    <a:pt x="6417" y="0"/>
                  </a:moveTo>
                  <a:cubicBezTo>
                    <a:pt x="15447" y="2810"/>
                    <a:pt x="21600" y="11167"/>
                    <a:pt x="21600" y="20625"/>
                  </a:cubicBezTo>
                  <a:cubicBezTo>
                    <a:pt x="21600" y="21174"/>
                    <a:pt x="21579" y="21724"/>
                    <a:pt x="21537" y="22272"/>
                  </a:cubicBezTo>
                  <a:lnTo>
                    <a:pt x="0" y="20625"/>
                  </a:lnTo>
                  <a:close/>
                </a:path>
              </a:pathLst>
            </a:custGeom>
            <a:noFill/>
            <a:ln w="9525">
              <a:solidFill>
                <a:srgbClr val="000000"/>
              </a:solidFill>
              <a:round/>
              <a:headEnd/>
              <a:tailEnd/>
            </a:ln>
          </p:spPr>
          <p:txBody>
            <a:bodyPr wrap="none" anchor="ctr"/>
            <a:lstStyle/>
            <a:p>
              <a:endParaRPr lang="es-ES_tradnl"/>
            </a:p>
          </p:txBody>
        </p:sp>
        <p:grpSp>
          <p:nvGrpSpPr>
            <p:cNvPr id="2083" name="Group 359"/>
            <p:cNvGrpSpPr>
              <a:grpSpLocks/>
            </p:cNvGrpSpPr>
            <p:nvPr/>
          </p:nvGrpSpPr>
          <p:grpSpPr bwMode="auto">
            <a:xfrm>
              <a:off x="2648" y="1484"/>
              <a:ext cx="880" cy="1540"/>
              <a:chOff x="2648" y="1484"/>
              <a:chExt cx="880" cy="1540"/>
            </a:xfrm>
          </p:grpSpPr>
          <p:sp>
            <p:nvSpPr>
              <p:cNvPr id="2084" name="Freeform 150"/>
              <p:cNvSpPr>
                <a:spLocks/>
              </p:cNvSpPr>
              <p:nvPr/>
            </p:nvSpPr>
            <p:spPr bwMode="auto">
              <a:xfrm>
                <a:off x="3164" y="2002"/>
                <a:ext cx="57" cy="71"/>
              </a:xfrm>
              <a:custGeom>
                <a:avLst/>
                <a:gdLst>
                  <a:gd name="T0" fmla="*/ 57 w 57"/>
                  <a:gd name="T1" fmla="*/ 14 h 71"/>
                  <a:gd name="T2" fmla="*/ 14 w 57"/>
                  <a:gd name="T3" fmla="*/ 71 h 71"/>
                  <a:gd name="T4" fmla="*/ 0 w 57"/>
                  <a:gd name="T5" fmla="*/ 0 h 71"/>
                  <a:gd name="T6" fmla="*/ 29 w 57"/>
                  <a:gd name="T7" fmla="*/ 28 h 71"/>
                  <a:gd name="T8" fmla="*/ 57 w 57"/>
                  <a:gd name="T9" fmla="*/ 14 h 71"/>
                  <a:gd name="T10" fmla="*/ 0 60000 65536"/>
                  <a:gd name="T11" fmla="*/ 0 60000 65536"/>
                  <a:gd name="T12" fmla="*/ 0 60000 65536"/>
                  <a:gd name="T13" fmla="*/ 0 60000 65536"/>
                  <a:gd name="T14" fmla="*/ 0 60000 65536"/>
                  <a:gd name="T15" fmla="*/ 0 w 57"/>
                  <a:gd name="T16" fmla="*/ 0 h 71"/>
                  <a:gd name="T17" fmla="*/ 57 w 57"/>
                  <a:gd name="T18" fmla="*/ 71 h 71"/>
                </a:gdLst>
                <a:ahLst/>
                <a:cxnLst>
                  <a:cxn ang="T10">
                    <a:pos x="T0" y="T1"/>
                  </a:cxn>
                  <a:cxn ang="T11">
                    <a:pos x="T2" y="T3"/>
                  </a:cxn>
                  <a:cxn ang="T12">
                    <a:pos x="T4" y="T5"/>
                  </a:cxn>
                  <a:cxn ang="T13">
                    <a:pos x="T6" y="T7"/>
                  </a:cxn>
                  <a:cxn ang="T14">
                    <a:pos x="T8" y="T9"/>
                  </a:cxn>
                </a:cxnLst>
                <a:rect l="T15" t="T16" r="T17" b="T18"/>
                <a:pathLst>
                  <a:path w="57" h="71">
                    <a:moveTo>
                      <a:pt x="57" y="14"/>
                    </a:moveTo>
                    <a:lnTo>
                      <a:pt x="14" y="71"/>
                    </a:lnTo>
                    <a:lnTo>
                      <a:pt x="0" y="0"/>
                    </a:lnTo>
                    <a:lnTo>
                      <a:pt x="29" y="28"/>
                    </a:lnTo>
                    <a:lnTo>
                      <a:pt x="57" y="14"/>
                    </a:lnTo>
                    <a:close/>
                  </a:path>
                </a:pathLst>
              </a:custGeom>
              <a:solidFill>
                <a:srgbClr val="000000"/>
              </a:solidFill>
              <a:ln w="0">
                <a:solidFill>
                  <a:srgbClr val="000000"/>
                </a:solidFill>
                <a:prstDash val="solid"/>
                <a:round/>
                <a:headEnd/>
                <a:tailEnd/>
              </a:ln>
            </p:spPr>
            <p:txBody>
              <a:bodyPr/>
              <a:lstStyle/>
              <a:p>
                <a:endParaRPr lang="es-ES_tradnl"/>
              </a:p>
            </p:txBody>
          </p:sp>
          <p:sp>
            <p:nvSpPr>
              <p:cNvPr id="2085" name="Rectangle 280"/>
              <p:cNvSpPr>
                <a:spLocks noChangeArrowheads="1"/>
              </p:cNvSpPr>
              <p:nvPr/>
            </p:nvSpPr>
            <p:spPr bwMode="auto">
              <a:xfrm>
                <a:off x="3424" y="2851"/>
                <a:ext cx="104" cy="173"/>
              </a:xfrm>
              <a:prstGeom prst="rect">
                <a:avLst/>
              </a:prstGeom>
              <a:noFill/>
              <a:ln w="9525">
                <a:noFill/>
                <a:miter lim="800000"/>
                <a:headEnd/>
                <a:tailEnd/>
              </a:ln>
            </p:spPr>
            <p:txBody>
              <a:bodyPr wrap="none" lIns="0" tIns="0" rIns="0" bIns="0">
                <a:spAutoFit/>
              </a:bodyPr>
              <a:lstStyle/>
              <a:p>
                <a:r>
                  <a:rPr lang="es-ES">
                    <a:solidFill>
                      <a:srgbClr val="000000"/>
                    </a:solidFill>
                    <a:latin typeface="Times New Roman" pitchFamily="18" charset="0"/>
                  </a:rPr>
                  <a:t>N</a:t>
                </a:r>
                <a:endParaRPr lang="es-ES"/>
              </a:p>
            </p:txBody>
          </p:sp>
          <p:grpSp>
            <p:nvGrpSpPr>
              <p:cNvPr id="2086" name="Group 341"/>
              <p:cNvGrpSpPr>
                <a:grpSpLocks/>
              </p:cNvGrpSpPr>
              <p:nvPr/>
            </p:nvGrpSpPr>
            <p:grpSpPr bwMode="auto">
              <a:xfrm>
                <a:off x="2959" y="1980"/>
                <a:ext cx="186" cy="414"/>
                <a:chOff x="2959" y="2044"/>
                <a:chExt cx="186" cy="414"/>
              </a:xfrm>
            </p:grpSpPr>
            <p:sp>
              <p:nvSpPr>
                <p:cNvPr id="2090" name="Rectangle 297"/>
                <p:cNvSpPr>
                  <a:spLocks noChangeArrowheads="1"/>
                </p:cNvSpPr>
                <p:nvPr/>
              </p:nvSpPr>
              <p:spPr bwMode="auto">
                <a:xfrm>
                  <a:off x="2959" y="2044"/>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sp>
              <p:nvSpPr>
                <p:cNvPr id="2091" name="Rectangle 298"/>
                <p:cNvSpPr>
                  <a:spLocks noChangeArrowheads="1"/>
                </p:cNvSpPr>
                <p:nvPr/>
              </p:nvSpPr>
              <p:spPr bwMode="auto">
                <a:xfrm>
                  <a:off x="3030" y="2045"/>
                  <a:ext cx="115" cy="413"/>
                </a:xfrm>
                <a:prstGeom prst="rect">
                  <a:avLst/>
                </a:prstGeom>
                <a:noFill/>
                <a:ln w="9525">
                  <a:noFill/>
                  <a:miter lim="800000"/>
                  <a:headEnd/>
                  <a:tailEnd/>
                </a:ln>
              </p:spPr>
              <p:txBody>
                <a:bodyPr wrap="none" lIns="0" tIns="0" rIns="0" bIns="0">
                  <a:spAutoFit/>
                </a:bodyPr>
                <a:lstStyle/>
                <a:p>
                  <a:r>
                    <a:rPr lang="es-ES" sz="4300">
                      <a:solidFill>
                        <a:srgbClr val="000000"/>
                      </a:solidFill>
                      <a:latin typeface="Times New Roman" pitchFamily="18" charset="0"/>
                    </a:rPr>
                    <a:t>´</a:t>
                  </a:r>
                  <a:endParaRPr lang="es-ES"/>
                </a:p>
              </p:txBody>
            </p:sp>
          </p:grpSp>
          <p:sp>
            <p:nvSpPr>
              <p:cNvPr id="2087" name="Line 322"/>
              <p:cNvSpPr>
                <a:spLocks noChangeShapeType="1"/>
              </p:cNvSpPr>
              <p:nvPr/>
            </p:nvSpPr>
            <p:spPr bwMode="auto">
              <a:xfrm flipH="1">
                <a:off x="3076" y="1484"/>
                <a:ext cx="240" cy="1028"/>
              </a:xfrm>
              <a:prstGeom prst="line">
                <a:avLst/>
              </a:prstGeom>
              <a:noFill/>
              <a:ln w="19050">
                <a:solidFill>
                  <a:schemeClr val="tx1"/>
                </a:solidFill>
                <a:round/>
                <a:headEnd/>
                <a:tailEnd/>
              </a:ln>
            </p:spPr>
            <p:txBody>
              <a:bodyPr/>
              <a:lstStyle/>
              <a:p>
                <a:endParaRPr lang="es-ES_tradnl"/>
              </a:p>
            </p:txBody>
          </p:sp>
          <p:sp>
            <p:nvSpPr>
              <p:cNvPr id="2088" name="Line 326"/>
              <p:cNvSpPr>
                <a:spLocks noChangeShapeType="1"/>
              </p:cNvSpPr>
              <p:nvPr/>
            </p:nvSpPr>
            <p:spPr bwMode="auto">
              <a:xfrm>
                <a:off x="2648" y="1876"/>
                <a:ext cx="744" cy="1112"/>
              </a:xfrm>
              <a:prstGeom prst="line">
                <a:avLst/>
              </a:prstGeom>
              <a:noFill/>
              <a:ln w="9525">
                <a:solidFill>
                  <a:schemeClr val="tx1"/>
                </a:solidFill>
                <a:prstDash val="dash"/>
                <a:round/>
                <a:headEnd/>
                <a:tailEnd/>
              </a:ln>
            </p:spPr>
            <p:txBody>
              <a:bodyPr/>
              <a:lstStyle/>
              <a:p>
                <a:endParaRPr lang="es-ES_tradnl"/>
              </a:p>
            </p:txBody>
          </p:sp>
          <p:sp>
            <p:nvSpPr>
              <p:cNvPr id="2089" name="Arc 351"/>
              <p:cNvSpPr>
                <a:spLocks/>
              </p:cNvSpPr>
              <p:nvPr/>
            </p:nvSpPr>
            <p:spPr bwMode="auto">
              <a:xfrm rot="2533260" flipH="1">
                <a:off x="2958" y="2190"/>
                <a:ext cx="177" cy="181"/>
              </a:xfrm>
              <a:custGeom>
                <a:avLst/>
                <a:gdLst>
                  <a:gd name="T0" fmla="*/ 0 w 21600"/>
                  <a:gd name="T1" fmla="*/ 0 h 20887"/>
                  <a:gd name="T2" fmla="*/ 0 w 21600"/>
                  <a:gd name="T3" fmla="*/ 0 h 20887"/>
                  <a:gd name="T4" fmla="*/ 0 w 21600"/>
                  <a:gd name="T5" fmla="*/ 0 h 20887"/>
                  <a:gd name="T6" fmla="*/ 0 60000 65536"/>
                  <a:gd name="T7" fmla="*/ 0 60000 65536"/>
                  <a:gd name="T8" fmla="*/ 0 60000 65536"/>
                  <a:gd name="T9" fmla="*/ 0 w 21600"/>
                  <a:gd name="T10" fmla="*/ 0 h 20887"/>
                  <a:gd name="T11" fmla="*/ 21600 w 21600"/>
                  <a:gd name="T12" fmla="*/ 20887 h 20887"/>
                </a:gdLst>
                <a:ahLst/>
                <a:cxnLst>
                  <a:cxn ang="T6">
                    <a:pos x="T0" y="T1"/>
                  </a:cxn>
                  <a:cxn ang="T7">
                    <a:pos x="T2" y="T3"/>
                  </a:cxn>
                  <a:cxn ang="T8">
                    <a:pos x="T4" y="T5"/>
                  </a:cxn>
                </a:cxnLst>
                <a:rect l="T9" t="T10" r="T11" b="T12"/>
                <a:pathLst>
                  <a:path w="21600" h="20887" fill="none" extrusionOk="0">
                    <a:moveTo>
                      <a:pt x="6417" y="0"/>
                    </a:moveTo>
                    <a:cubicBezTo>
                      <a:pt x="15447" y="2810"/>
                      <a:pt x="21600" y="11167"/>
                      <a:pt x="21600" y="20625"/>
                    </a:cubicBezTo>
                    <a:cubicBezTo>
                      <a:pt x="21600" y="20712"/>
                      <a:pt x="21599" y="20799"/>
                      <a:pt x="21598" y="20887"/>
                    </a:cubicBezTo>
                  </a:path>
                  <a:path w="21600" h="20887" stroke="0" extrusionOk="0">
                    <a:moveTo>
                      <a:pt x="6417" y="0"/>
                    </a:moveTo>
                    <a:cubicBezTo>
                      <a:pt x="15447" y="2810"/>
                      <a:pt x="21600" y="11167"/>
                      <a:pt x="21600" y="20625"/>
                    </a:cubicBezTo>
                    <a:cubicBezTo>
                      <a:pt x="21600" y="20712"/>
                      <a:pt x="21599" y="20799"/>
                      <a:pt x="21598" y="20887"/>
                    </a:cubicBezTo>
                    <a:lnTo>
                      <a:pt x="0" y="20625"/>
                    </a:lnTo>
                    <a:close/>
                  </a:path>
                </a:pathLst>
              </a:custGeom>
              <a:noFill/>
              <a:ln w="9525">
                <a:solidFill>
                  <a:srgbClr val="000000"/>
                </a:solidFill>
                <a:round/>
                <a:headEnd/>
                <a:tailEnd/>
              </a:ln>
            </p:spPr>
            <p:txBody>
              <a:bodyPr wrap="none" anchor="ctr"/>
              <a:lstStyle/>
              <a:p>
                <a:endParaRPr lang="es-ES_tradnl"/>
              </a:p>
            </p:txBody>
          </p:sp>
        </p:grpSp>
      </p:grpSp>
      <p:grpSp>
        <p:nvGrpSpPr>
          <p:cNvPr id="21" name="Group 363"/>
          <p:cNvGrpSpPr>
            <a:grpSpLocks/>
          </p:cNvGrpSpPr>
          <p:nvPr/>
        </p:nvGrpSpPr>
        <p:grpSpPr bwMode="auto">
          <a:xfrm>
            <a:off x="6056982" y="1462589"/>
            <a:ext cx="652462" cy="455612"/>
            <a:chOff x="3940" y="1207"/>
            <a:chExt cx="411" cy="287"/>
          </a:xfrm>
        </p:grpSpPr>
        <p:grpSp>
          <p:nvGrpSpPr>
            <p:cNvPr id="2077" name="Group 346"/>
            <p:cNvGrpSpPr>
              <a:grpSpLocks/>
            </p:cNvGrpSpPr>
            <p:nvPr/>
          </p:nvGrpSpPr>
          <p:grpSpPr bwMode="auto">
            <a:xfrm>
              <a:off x="3940" y="1207"/>
              <a:ext cx="200" cy="287"/>
              <a:chOff x="3940" y="1207"/>
              <a:chExt cx="200" cy="287"/>
            </a:xfrm>
          </p:grpSpPr>
          <p:sp>
            <p:nvSpPr>
              <p:cNvPr id="2079" name="Rectangle 282"/>
              <p:cNvSpPr>
                <a:spLocks noChangeArrowheads="1"/>
              </p:cNvSpPr>
              <p:nvPr/>
            </p:nvSpPr>
            <p:spPr bwMode="auto">
              <a:xfrm>
                <a:off x="3940" y="1207"/>
                <a:ext cx="131"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a:t>
                </a:r>
                <a:endParaRPr lang="es-ES"/>
              </a:p>
            </p:txBody>
          </p:sp>
          <p:sp>
            <p:nvSpPr>
              <p:cNvPr id="2080" name="Rectangle 283"/>
              <p:cNvSpPr>
                <a:spLocks noChangeArrowheads="1"/>
              </p:cNvSpPr>
              <p:nvPr/>
            </p:nvSpPr>
            <p:spPr bwMode="auto">
              <a:xfrm>
                <a:off x="4068" y="1321"/>
                <a:ext cx="72" cy="173"/>
              </a:xfrm>
              <a:prstGeom prst="rect">
                <a:avLst/>
              </a:prstGeom>
              <a:noFill/>
              <a:ln w="9525">
                <a:noFill/>
                <a:miter lim="800000"/>
                <a:headEnd/>
                <a:tailEnd/>
              </a:ln>
            </p:spPr>
            <p:txBody>
              <a:bodyPr wrap="none" lIns="0" tIns="0" rIns="0" bIns="0">
                <a:spAutoFit/>
              </a:bodyPr>
              <a:lstStyle/>
              <a:p>
                <a:r>
                  <a:rPr lang="es-ES">
                    <a:solidFill>
                      <a:srgbClr val="000000"/>
                    </a:solidFill>
                    <a:latin typeface="Times New Roman" pitchFamily="18" charset="0"/>
                  </a:rPr>
                  <a:t>p</a:t>
                </a:r>
                <a:endParaRPr lang="es-ES"/>
              </a:p>
            </p:txBody>
          </p:sp>
        </p:grpSp>
        <p:sp>
          <p:nvSpPr>
            <p:cNvPr id="2078" name="Arc 352"/>
            <p:cNvSpPr>
              <a:spLocks/>
            </p:cNvSpPr>
            <p:nvPr/>
          </p:nvSpPr>
          <p:spPr bwMode="auto">
            <a:xfrm rot="1365300" flipH="1" flipV="1">
              <a:off x="4174" y="1251"/>
              <a:ext cx="177" cy="187"/>
            </a:xfrm>
            <a:custGeom>
              <a:avLst/>
              <a:gdLst>
                <a:gd name="T0" fmla="*/ 0 w 21600"/>
                <a:gd name="T1" fmla="*/ 0 h 21614"/>
                <a:gd name="T2" fmla="*/ 0 w 21600"/>
                <a:gd name="T3" fmla="*/ 0 h 21614"/>
                <a:gd name="T4" fmla="*/ 0 w 21600"/>
                <a:gd name="T5" fmla="*/ 0 h 21614"/>
                <a:gd name="T6" fmla="*/ 0 60000 65536"/>
                <a:gd name="T7" fmla="*/ 0 60000 65536"/>
                <a:gd name="T8" fmla="*/ 0 60000 65536"/>
                <a:gd name="T9" fmla="*/ 0 w 21600"/>
                <a:gd name="T10" fmla="*/ 0 h 21614"/>
                <a:gd name="T11" fmla="*/ 21600 w 21600"/>
                <a:gd name="T12" fmla="*/ 21614 h 21614"/>
              </a:gdLst>
              <a:ahLst/>
              <a:cxnLst>
                <a:cxn ang="T6">
                  <a:pos x="T0" y="T1"/>
                </a:cxn>
                <a:cxn ang="T7">
                  <a:pos x="T2" y="T3"/>
                </a:cxn>
                <a:cxn ang="T8">
                  <a:pos x="T4" y="T5"/>
                </a:cxn>
              </a:cxnLst>
              <a:rect l="T9" t="T10" r="T11" b="T12"/>
              <a:pathLst>
                <a:path w="21600" h="21614" fill="none" extrusionOk="0">
                  <a:moveTo>
                    <a:pt x="8238" y="0"/>
                  </a:moveTo>
                  <a:cubicBezTo>
                    <a:pt x="16324" y="3336"/>
                    <a:pt x="21600" y="11219"/>
                    <a:pt x="21600" y="19967"/>
                  </a:cubicBezTo>
                  <a:cubicBezTo>
                    <a:pt x="21600" y="20516"/>
                    <a:pt x="21579" y="21066"/>
                    <a:pt x="21537" y="21614"/>
                  </a:cubicBezTo>
                </a:path>
                <a:path w="21600" h="21614" stroke="0" extrusionOk="0">
                  <a:moveTo>
                    <a:pt x="8238" y="0"/>
                  </a:moveTo>
                  <a:cubicBezTo>
                    <a:pt x="16324" y="3336"/>
                    <a:pt x="21600" y="11219"/>
                    <a:pt x="21600" y="19967"/>
                  </a:cubicBezTo>
                  <a:cubicBezTo>
                    <a:pt x="21600" y="20516"/>
                    <a:pt x="21579" y="21066"/>
                    <a:pt x="21537" y="21614"/>
                  </a:cubicBezTo>
                  <a:lnTo>
                    <a:pt x="0" y="19967"/>
                  </a:lnTo>
                  <a:close/>
                </a:path>
              </a:pathLst>
            </a:custGeom>
            <a:noFill/>
            <a:ln w="9525">
              <a:solidFill>
                <a:srgbClr val="000000"/>
              </a:solidFill>
              <a:round/>
              <a:headEnd/>
              <a:tailEnd/>
            </a:ln>
          </p:spPr>
          <p:txBody>
            <a:bodyPr wrap="none" anchor="ctr"/>
            <a:lstStyle/>
            <a:p>
              <a:endParaRPr lang="es-ES_tradnl"/>
            </a:p>
          </p:txBody>
        </p:sp>
      </p:grpSp>
      <p:grpSp>
        <p:nvGrpSpPr>
          <p:cNvPr id="23" name="Group 356"/>
          <p:cNvGrpSpPr>
            <a:grpSpLocks/>
          </p:cNvGrpSpPr>
          <p:nvPr/>
        </p:nvGrpSpPr>
        <p:grpSpPr bwMode="auto">
          <a:xfrm>
            <a:off x="3350294" y="1484814"/>
            <a:ext cx="1720850" cy="841375"/>
            <a:chOff x="2235" y="1221"/>
            <a:chExt cx="1084" cy="530"/>
          </a:xfrm>
        </p:grpSpPr>
        <p:grpSp>
          <p:nvGrpSpPr>
            <p:cNvPr id="2071" name="Group 335"/>
            <p:cNvGrpSpPr>
              <a:grpSpLocks/>
            </p:cNvGrpSpPr>
            <p:nvPr/>
          </p:nvGrpSpPr>
          <p:grpSpPr bwMode="auto">
            <a:xfrm>
              <a:off x="2530" y="1338"/>
              <a:ext cx="186" cy="413"/>
              <a:chOff x="2462" y="1278"/>
              <a:chExt cx="186" cy="413"/>
            </a:xfrm>
          </p:grpSpPr>
          <p:sp>
            <p:nvSpPr>
              <p:cNvPr id="2075" name="Rectangle 293"/>
              <p:cNvSpPr>
                <a:spLocks noChangeArrowheads="1"/>
              </p:cNvSpPr>
              <p:nvPr/>
            </p:nvSpPr>
            <p:spPr bwMode="auto">
              <a:xfrm>
                <a:off x="2462" y="1278"/>
                <a:ext cx="99" cy="269"/>
              </a:xfrm>
              <a:prstGeom prst="rect">
                <a:avLst/>
              </a:prstGeom>
              <a:noFill/>
              <a:ln w="9525">
                <a:noFill/>
                <a:miter lim="800000"/>
                <a:headEnd/>
                <a:tailEnd/>
              </a:ln>
            </p:spPr>
            <p:txBody>
              <a:bodyPr wrap="none" lIns="0" tIns="0" rIns="0" bIns="0">
                <a:spAutoFit/>
              </a:bodyPr>
              <a:lstStyle/>
              <a:p>
                <a:r>
                  <a:rPr lang="es-ES" sz="2800">
                    <a:solidFill>
                      <a:srgbClr val="000000"/>
                    </a:solidFill>
                    <a:latin typeface="WP Greek Century" pitchFamily="2" charset="2"/>
                  </a:rPr>
                  <a:t>g</a:t>
                </a:r>
                <a:endParaRPr lang="es-ES"/>
              </a:p>
            </p:txBody>
          </p:sp>
          <p:sp>
            <p:nvSpPr>
              <p:cNvPr id="2076" name="Rectangle 294"/>
              <p:cNvSpPr>
                <a:spLocks noChangeArrowheads="1"/>
              </p:cNvSpPr>
              <p:nvPr/>
            </p:nvSpPr>
            <p:spPr bwMode="auto">
              <a:xfrm>
                <a:off x="2533" y="1278"/>
                <a:ext cx="115" cy="413"/>
              </a:xfrm>
              <a:prstGeom prst="rect">
                <a:avLst/>
              </a:prstGeom>
              <a:noFill/>
              <a:ln w="9525">
                <a:noFill/>
                <a:miter lim="800000"/>
                <a:headEnd/>
                <a:tailEnd/>
              </a:ln>
            </p:spPr>
            <p:txBody>
              <a:bodyPr wrap="none" lIns="0" tIns="0" rIns="0" bIns="0">
                <a:spAutoFit/>
              </a:bodyPr>
              <a:lstStyle/>
              <a:p>
                <a:r>
                  <a:rPr lang="es-ES" sz="4300">
                    <a:solidFill>
                      <a:srgbClr val="000000"/>
                    </a:solidFill>
                    <a:latin typeface="Times New Roman" pitchFamily="18" charset="0"/>
                  </a:rPr>
                  <a:t>´</a:t>
                </a:r>
                <a:endParaRPr lang="es-ES"/>
              </a:p>
            </p:txBody>
          </p:sp>
        </p:grpSp>
        <p:sp>
          <p:nvSpPr>
            <p:cNvPr id="2072" name="Line 321"/>
            <p:cNvSpPr>
              <a:spLocks noChangeShapeType="1"/>
            </p:cNvSpPr>
            <p:nvPr/>
          </p:nvSpPr>
          <p:spPr bwMode="auto">
            <a:xfrm>
              <a:off x="2235" y="1221"/>
              <a:ext cx="1084" cy="260"/>
            </a:xfrm>
            <a:prstGeom prst="line">
              <a:avLst/>
            </a:prstGeom>
            <a:noFill/>
            <a:ln w="19050">
              <a:solidFill>
                <a:schemeClr val="tx1"/>
              </a:solidFill>
              <a:round/>
              <a:headEnd/>
              <a:tailEnd/>
            </a:ln>
          </p:spPr>
          <p:txBody>
            <a:bodyPr/>
            <a:lstStyle/>
            <a:p>
              <a:endParaRPr lang="es-ES_tradnl"/>
            </a:p>
          </p:txBody>
        </p:sp>
        <p:sp>
          <p:nvSpPr>
            <p:cNvPr id="2073" name="Freeform 332"/>
            <p:cNvSpPr>
              <a:spLocks/>
            </p:cNvSpPr>
            <p:nvPr/>
          </p:nvSpPr>
          <p:spPr bwMode="auto">
            <a:xfrm rot="701362">
              <a:off x="2764" y="1325"/>
              <a:ext cx="60" cy="60"/>
            </a:xfrm>
            <a:custGeom>
              <a:avLst/>
              <a:gdLst>
                <a:gd name="T0" fmla="*/ 0 w 85"/>
                <a:gd name="T1" fmla="*/ 0 h 85"/>
                <a:gd name="T2" fmla="*/ 30 w 85"/>
                <a:gd name="T3" fmla="*/ 15 h 85"/>
                <a:gd name="T4" fmla="*/ 0 w 85"/>
                <a:gd name="T5" fmla="*/ 30 h 85"/>
                <a:gd name="T6" fmla="*/ 15 w 85"/>
                <a:gd name="T7" fmla="*/ 15 h 85"/>
                <a:gd name="T8" fmla="*/ 0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0" y="0"/>
                  </a:moveTo>
                  <a:lnTo>
                    <a:pt x="85" y="42"/>
                  </a:lnTo>
                  <a:lnTo>
                    <a:pt x="0" y="85"/>
                  </a:lnTo>
                  <a:lnTo>
                    <a:pt x="43" y="42"/>
                  </a:lnTo>
                  <a:lnTo>
                    <a:pt x="0" y="0"/>
                  </a:lnTo>
                  <a:close/>
                </a:path>
              </a:pathLst>
            </a:custGeom>
            <a:solidFill>
              <a:srgbClr val="000000"/>
            </a:solidFill>
            <a:ln w="0">
              <a:solidFill>
                <a:srgbClr val="000000"/>
              </a:solidFill>
              <a:prstDash val="solid"/>
              <a:round/>
              <a:headEnd/>
              <a:tailEnd/>
            </a:ln>
          </p:spPr>
          <p:txBody>
            <a:bodyPr/>
            <a:lstStyle/>
            <a:p>
              <a:endParaRPr lang="es-ES_tradnl"/>
            </a:p>
          </p:txBody>
        </p:sp>
        <p:sp>
          <p:nvSpPr>
            <p:cNvPr id="2074" name="Arc 353"/>
            <p:cNvSpPr>
              <a:spLocks/>
            </p:cNvSpPr>
            <p:nvPr/>
          </p:nvSpPr>
          <p:spPr bwMode="auto">
            <a:xfrm rot="3102693">
              <a:off x="2360" y="1256"/>
              <a:ext cx="177" cy="223"/>
            </a:xfrm>
            <a:custGeom>
              <a:avLst/>
              <a:gdLst>
                <a:gd name="T0" fmla="*/ 0 w 21600"/>
                <a:gd name="T1" fmla="*/ 0 h 25847"/>
                <a:gd name="T2" fmla="*/ 0 w 21600"/>
                <a:gd name="T3" fmla="*/ 0 h 25847"/>
                <a:gd name="T4" fmla="*/ 0 w 21600"/>
                <a:gd name="T5" fmla="*/ 0 h 25847"/>
                <a:gd name="T6" fmla="*/ 0 60000 65536"/>
                <a:gd name="T7" fmla="*/ 0 60000 65536"/>
                <a:gd name="T8" fmla="*/ 0 60000 65536"/>
                <a:gd name="T9" fmla="*/ 0 w 21600"/>
                <a:gd name="T10" fmla="*/ 0 h 25847"/>
                <a:gd name="T11" fmla="*/ 21600 w 21600"/>
                <a:gd name="T12" fmla="*/ 25847 h 25847"/>
              </a:gdLst>
              <a:ahLst/>
              <a:cxnLst>
                <a:cxn ang="T6">
                  <a:pos x="T0" y="T1"/>
                </a:cxn>
                <a:cxn ang="T7">
                  <a:pos x="T2" y="T3"/>
                </a:cxn>
                <a:cxn ang="T8">
                  <a:pos x="T4" y="T5"/>
                </a:cxn>
              </a:cxnLst>
              <a:rect l="T9" t="T10" r="T11" b="T12"/>
              <a:pathLst>
                <a:path w="21600" h="25847" fill="none" extrusionOk="0">
                  <a:moveTo>
                    <a:pt x="9380" y="0"/>
                  </a:moveTo>
                  <a:cubicBezTo>
                    <a:pt x="16851" y="3602"/>
                    <a:pt x="21600" y="11163"/>
                    <a:pt x="21600" y="19457"/>
                  </a:cubicBezTo>
                  <a:cubicBezTo>
                    <a:pt x="21600" y="21623"/>
                    <a:pt x="21274" y="23777"/>
                    <a:pt x="20633" y="25847"/>
                  </a:cubicBezTo>
                </a:path>
                <a:path w="21600" h="25847" stroke="0" extrusionOk="0">
                  <a:moveTo>
                    <a:pt x="9380" y="0"/>
                  </a:moveTo>
                  <a:cubicBezTo>
                    <a:pt x="16851" y="3602"/>
                    <a:pt x="21600" y="11163"/>
                    <a:pt x="21600" y="19457"/>
                  </a:cubicBezTo>
                  <a:cubicBezTo>
                    <a:pt x="21600" y="21623"/>
                    <a:pt x="21274" y="23777"/>
                    <a:pt x="20633" y="25847"/>
                  </a:cubicBezTo>
                  <a:lnTo>
                    <a:pt x="0" y="19457"/>
                  </a:lnTo>
                  <a:close/>
                </a:path>
              </a:pathLst>
            </a:custGeom>
            <a:noFill/>
            <a:ln w="9525">
              <a:solidFill>
                <a:srgbClr val="000000"/>
              </a:solidFill>
              <a:round/>
              <a:headEnd/>
              <a:tailEnd/>
            </a:ln>
          </p:spPr>
          <p:txBody>
            <a:bodyPr wrap="none" anchor="ctr"/>
            <a:lstStyle/>
            <a:p>
              <a:endParaRPr lang="es-ES_tradnl"/>
            </a:p>
          </p:txBody>
        </p:sp>
      </p:grpSp>
      <p:grpSp>
        <p:nvGrpSpPr>
          <p:cNvPr id="25" name="Group 374"/>
          <p:cNvGrpSpPr>
            <a:grpSpLocks/>
          </p:cNvGrpSpPr>
          <p:nvPr/>
        </p:nvGrpSpPr>
        <p:grpSpPr bwMode="auto">
          <a:xfrm>
            <a:off x="5686594" y="4088314"/>
            <a:ext cx="2576513" cy="1141412"/>
            <a:chOff x="3620" y="2689"/>
            <a:chExt cx="1623" cy="719"/>
          </a:xfrm>
        </p:grpSpPr>
        <p:sp>
          <p:nvSpPr>
            <p:cNvPr id="2070" name="Rectangle 373"/>
            <p:cNvSpPr>
              <a:spLocks noChangeArrowheads="1"/>
            </p:cNvSpPr>
            <p:nvPr/>
          </p:nvSpPr>
          <p:spPr bwMode="auto">
            <a:xfrm>
              <a:off x="3641" y="2770"/>
              <a:ext cx="1564" cy="631"/>
            </a:xfrm>
            <a:prstGeom prst="rect">
              <a:avLst/>
            </a:prstGeom>
            <a:solidFill>
              <a:srgbClr val="FFFF97"/>
            </a:solidFill>
            <a:ln w="9525">
              <a:solidFill>
                <a:schemeClr val="tx1"/>
              </a:solidFill>
              <a:miter lim="800000"/>
              <a:headEnd/>
              <a:tailEnd/>
            </a:ln>
          </p:spPr>
          <p:txBody>
            <a:bodyPr wrap="none" anchor="ctr"/>
            <a:lstStyle/>
            <a:p>
              <a:endParaRPr lang="es-ES_tradnl"/>
            </a:p>
          </p:txBody>
        </p:sp>
        <p:graphicFrame>
          <p:nvGraphicFramePr>
            <p:cNvPr id="2052" name="Object 371"/>
            <p:cNvGraphicFramePr>
              <a:graphicFrameLocks noChangeAspect="1"/>
            </p:cNvGraphicFramePr>
            <p:nvPr/>
          </p:nvGraphicFramePr>
          <p:xfrm>
            <a:off x="3620" y="2689"/>
            <a:ext cx="1486" cy="460"/>
          </p:xfrm>
          <a:graphic>
            <a:graphicData uri="http://schemas.openxmlformats.org/presentationml/2006/ole">
              <p:oleObj spid="_x0000_s2052" name="Document" r:id="rId6" imgW="5505480" imgH="590400" progId="">
                <p:embed/>
              </p:oleObj>
            </a:graphicData>
          </a:graphic>
        </p:graphicFrame>
        <p:graphicFrame>
          <p:nvGraphicFramePr>
            <p:cNvPr id="2053" name="Object 372"/>
            <p:cNvGraphicFramePr>
              <a:graphicFrameLocks noChangeAspect="1"/>
            </p:cNvGraphicFramePr>
            <p:nvPr/>
          </p:nvGraphicFramePr>
          <p:xfrm>
            <a:off x="3646" y="2956"/>
            <a:ext cx="1597" cy="452"/>
          </p:xfrm>
          <a:graphic>
            <a:graphicData uri="http://schemas.openxmlformats.org/presentationml/2006/ole">
              <p:oleObj spid="_x0000_s2053" name="Document" r:id="rId7" imgW="5505480" imgH="590400" progId="">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4"/>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2417" grpId="0" animBg="1"/>
      <p:bldP spid="24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9938" name="85 Rectángulo"/>
          <p:cNvSpPr>
            <a:spLocks noChangeArrowheads="1"/>
          </p:cNvSpPr>
          <p:nvPr/>
        </p:nvSpPr>
        <p:spPr bwMode="auto">
          <a:xfrm>
            <a:off x="1790282" y="1248444"/>
            <a:ext cx="6265862" cy="5054600"/>
          </a:xfrm>
          <a:prstGeom prst="rect">
            <a:avLst/>
          </a:prstGeom>
          <a:solidFill>
            <a:schemeClr val="bg1"/>
          </a:solidFill>
          <a:ln w="9525" algn="ctr">
            <a:noFill/>
            <a:round/>
            <a:headEnd/>
            <a:tailEnd/>
          </a:ln>
        </p:spPr>
        <p:txBody>
          <a:bodyPr/>
          <a:lstStyle/>
          <a:p>
            <a:endParaRPr lang="es-ES_tradnl"/>
          </a:p>
        </p:txBody>
      </p:sp>
      <p:sp>
        <p:nvSpPr>
          <p:cNvPr id="39939" name="Rectangle 2"/>
          <p:cNvSpPr>
            <a:spLocks noChangeArrowheads="1"/>
          </p:cNvSpPr>
          <p:nvPr/>
        </p:nvSpPr>
        <p:spPr bwMode="auto">
          <a:xfrm>
            <a:off x="1793457" y="1264319"/>
            <a:ext cx="6234112" cy="5022850"/>
          </a:xfrm>
          <a:prstGeom prst="rect">
            <a:avLst/>
          </a:prstGeom>
          <a:solidFill>
            <a:schemeClr val="bg1"/>
          </a:solidFill>
          <a:ln w="9525">
            <a:noFill/>
            <a:miter lim="800000"/>
            <a:headEnd/>
            <a:tailEnd/>
          </a:ln>
        </p:spPr>
        <p:txBody>
          <a:bodyPr wrap="none" anchor="ctr"/>
          <a:lstStyle/>
          <a:p>
            <a:endParaRPr lang="es-ES_tradnl"/>
          </a:p>
        </p:txBody>
      </p:sp>
      <p:sp>
        <p:nvSpPr>
          <p:cNvPr id="39940" name="Rectangle 4"/>
          <p:cNvSpPr>
            <a:spLocks noChangeArrowheads="1"/>
          </p:cNvSpPr>
          <p:nvPr/>
        </p:nvSpPr>
        <p:spPr bwMode="auto">
          <a:xfrm>
            <a:off x="1796632" y="1264319"/>
            <a:ext cx="6235700" cy="5032375"/>
          </a:xfrm>
          <a:prstGeom prst="rect">
            <a:avLst/>
          </a:prstGeom>
          <a:noFill/>
          <a:ln w="6350">
            <a:solidFill>
              <a:srgbClr val="000000"/>
            </a:solidFill>
            <a:miter lim="800000"/>
            <a:headEnd/>
            <a:tailEnd/>
          </a:ln>
        </p:spPr>
        <p:txBody>
          <a:bodyPr/>
          <a:lstStyle/>
          <a:p>
            <a:endParaRPr lang="es-ES_tradnl"/>
          </a:p>
        </p:txBody>
      </p:sp>
      <p:sp>
        <p:nvSpPr>
          <p:cNvPr id="39941" name="Line 5"/>
          <p:cNvSpPr>
            <a:spLocks noChangeShapeType="1"/>
          </p:cNvSpPr>
          <p:nvPr/>
        </p:nvSpPr>
        <p:spPr bwMode="auto">
          <a:xfrm flipV="1">
            <a:off x="2687219" y="1264319"/>
            <a:ext cx="0" cy="5032375"/>
          </a:xfrm>
          <a:prstGeom prst="line">
            <a:avLst/>
          </a:prstGeom>
          <a:noFill/>
          <a:ln w="6350">
            <a:solidFill>
              <a:srgbClr val="00FF00"/>
            </a:solidFill>
            <a:round/>
            <a:headEnd/>
            <a:tailEnd/>
          </a:ln>
        </p:spPr>
        <p:txBody>
          <a:bodyPr/>
          <a:lstStyle/>
          <a:p>
            <a:endParaRPr lang="es-ES_tradnl"/>
          </a:p>
        </p:txBody>
      </p:sp>
      <p:sp>
        <p:nvSpPr>
          <p:cNvPr id="39942" name="Line 6"/>
          <p:cNvSpPr>
            <a:spLocks noChangeShapeType="1"/>
          </p:cNvSpPr>
          <p:nvPr/>
        </p:nvSpPr>
        <p:spPr bwMode="auto">
          <a:xfrm flipV="1">
            <a:off x="3577807" y="1264319"/>
            <a:ext cx="0" cy="5032375"/>
          </a:xfrm>
          <a:prstGeom prst="line">
            <a:avLst/>
          </a:prstGeom>
          <a:noFill/>
          <a:ln w="6350">
            <a:solidFill>
              <a:srgbClr val="00FF00"/>
            </a:solidFill>
            <a:round/>
            <a:headEnd/>
            <a:tailEnd/>
          </a:ln>
        </p:spPr>
        <p:txBody>
          <a:bodyPr/>
          <a:lstStyle/>
          <a:p>
            <a:endParaRPr lang="es-ES_tradnl"/>
          </a:p>
        </p:txBody>
      </p:sp>
      <p:sp>
        <p:nvSpPr>
          <p:cNvPr id="39943" name="Line 7"/>
          <p:cNvSpPr>
            <a:spLocks noChangeShapeType="1"/>
          </p:cNvSpPr>
          <p:nvPr/>
        </p:nvSpPr>
        <p:spPr bwMode="auto">
          <a:xfrm flipV="1">
            <a:off x="4468394" y="1264319"/>
            <a:ext cx="0" cy="5032375"/>
          </a:xfrm>
          <a:prstGeom prst="line">
            <a:avLst/>
          </a:prstGeom>
          <a:noFill/>
          <a:ln w="6350">
            <a:solidFill>
              <a:srgbClr val="00FF00"/>
            </a:solidFill>
            <a:round/>
            <a:headEnd/>
            <a:tailEnd/>
          </a:ln>
        </p:spPr>
        <p:txBody>
          <a:bodyPr/>
          <a:lstStyle/>
          <a:p>
            <a:endParaRPr lang="es-ES_tradnl"/>
          </a:p>
        </p:txBody>
      </p:sp>
      <p:sp>
        <p:nvSpPr>
          <p:cNvPr id="39944" name="Line 8"/>
          <p:cNvSpPr>
            <a:spLocks noChangeShapeType="1"/>
          </p:cNvSpPr>
          <p:nvPr/>
        </p:nvSpPr>
        <p:spPr bwMode="auto">
          <a:xfrm flipV="1">
            <a:off x="5358982" y="1264319"/>
            <a:ext cx="0" cy="5032375"/>
          </a:xfrm>
          <a:prstGeom prst="line">
            <a:avLst/>
          </a:prstGeom>
          <a:noFill/>
          <a:ln w="6350">
            <a:solidFill>
              <a:srgbClr val="00FF00"/>
            </a:solidFill>
            <a:round/>
            <a:headEnd/>
            <a:tailEnd/>
          </a:ln>
        </p:spPr>
        <p:txBody>
          <a:bodyPr/>
          <a:lstStyle/>
          <a:p>
            <a:endParaRPr lang="es-ES_tradnl"/>
          </a:p>
        </p:txBody>
      </p:sp>
      <p:sp>
        <p:nvSpPr>
          <p:cNvPr id="39945" name="Line 9"/>
          <p:cNvSpPr>
            <a:spLocks noChangeShapeType="1"/>
          </p:cNvSpPr>
          <p:nvPr/>
        </p:nvSpPr>
        <p:spPr bwMode="auto">
          <a:xfrm flipV="1">
            <a:off x="6251157" y="1264319"/>
            <a:ext cx="0" cy="5032375"/>
          </a:xfrm>
          <a:prstGeom prst="line">
            <a:avLst/>
          </a:prstGeom>
          <a:noFill/>
          <a:ln w="6350">
            <a:solidFill>
              <a:srgbClr val="00FF00"/>
            </a:solidFill>
            <a:round/>
            <a:headEnd/>
            <a:tailEnd/>
          </a:ln>
        </p:spPr>
        <p:txBody>
          <a:bodyPr/>
          <a:lstStyle/>
          <a:p>
            <a:endParaRPr lang="es-ES_tradnl"/>
          </a:p>
        </p:txBody>
      </p:sp>
      <p:sp>
        <p:nvSpPr>
          <p:cNvPr id="39946" name="Line 10"/>
          <p:cNvSpPr>
            <a:spLocks noChangeShapeType="1"/>
          </p:cNvSpPr>
          <p:nvPr/>
        </p:nvSpPr>
        <p:spPr bwMode="auto">
          <a:xfrm flipV="1">
            <a:off x="7141744" y="1264319"/>
            <a:ext cx="0" cy="5032375"/>
          </a:xfrm>
          <a:prstGeom prst="line">
            <a:avLst/>
          </a:prstGeom>
          <a:noFill/>
          <a:ln w="6350">
            <a:solidFill>
              <a:srgbClr val="00FF00"/>
            </a:solidFill>
            <a:round/>
            <a:headEnd/>
            <a:tailEnd/>
          </a:ln>
        </p:spPr>
        <p:txBody>
          <a:bodyPr/>
          <a:lstStyle/>
          <a:p>
            <a:endParaRPr lang="es-ES_tradnl"/>
          </a:p>
        </p:txBody>
      </p:sp>
      <p:sp>
        <p:nvSpPr>
          <p:cNvPr id="39947" name="Line 11"/>
          <p:cNvSpPr>
            <a:spLocks noChangeShapeType="1"/>
          </p:cNvSpPr>
          <p:nvPr/>
        </p:nvSpPr>
        <p:spPr bwMode="auto">
          <a:xfrm>
            <a:off x="1796632" y="5456907"/>
            <a:ext cx="6235700" cy="0"/>
          </a:xfrm>
          <a:prstGeom prst="line">
            <a:avLst/>
          </a:prstGeom>
          <a:noFill/>
          <a:ln w="6350">
            <a:solidFill>
              <a:srgbClr val="00FF00"/>
            </a:solidFill>
            <a:round/>
            <a:headEnd/>
            <a:tailEnd/>
          </a:ln>
        </p:spPr>
        <p:txBody>
          <a:bodyPr/>
          <a:lstStyle/>
          <a:p>
            <a:endParaRPr lang="es-ES_tradnl"/>
          </a:p>
        </p:txBody>
      </p:sp>
      <p:sp>
        <p:nvSpPr>
          <p:cNvPr id="39948" name="Line 12"/>
          <p:cNvSpPr>
            <a:spLocks noChangeShapeType="1"/>
          </p:cNvSpPr>
          <p:nvPr/>
        </p:nvSpPr>
        <p:spPr bwMode="auto">
          <a:xfrm>
            <a:off x="1796632" y="4618707"/>
            <a:ext cx="6235700" cy="0"/>
          </a:xfrm>
          <a:prstGeom prst="line">
            <a:avLst/>
          </a:prstGeom>
          <a:noFill/>
          <a:ln w="6350">
            <a:solidFill>
              <a:srgbClr val="00FF00"/>
            </a:solidFill>
            <a:round/>
            <a:headEnd/>
            <a:tailEnd/>
          </a:ln>
        </p:spPr>
        <p:txBody>
          <a:bodyPr/>
          <a:lstStyle/>
          <a:p>
            <a:endParaRPr lang="es-ES_tradnl"/>
          </a:p>
        </p:txBody>
      </p:sp>
      <p:sp>
        <p:nvSpPr>
          <p:cNvPr id="39949" name="Line 13"/>
          <p:cNvSpPr>
            <a:spLocks noChangeShapeType="1"/>
          </p:cNvSpPr>
          <p:nvPr/>
        </p:nvSpPr>
        <p:spPr bwMode="auto">
          <a:xfrm>
            <a:off x="1796632" y="3780507"/>
            <a:ext cx="6235700" cy="0"/>
          </a:xfrm>
          <a:prstGeom prst="line">
            <a:avLst/>
          </a:prstGeom>
          <a:noFill/>
          <a:ln w="6350">
            <a:solidFill>
              <a:srgbClr val="00FF00"/>
            </a:solidFill>
            <a:round/>
            <a:headEnd/>
            <a:tailEnd/>
          </a:ln>
        </p:spPr>
        <p:txBody>
          <a:bodyPr/>
          <a:lstStyle/>
          <a:p>
            <a:endParaRPr lang="es-ES_tradnl"/>
          </a:p>
        </p:txBody>
      </p:sp>
      <p:sp>
        <p:nvSpPr>
          <p:cNvPr id="39950" name="Line 14"/>
          <p:cNvSpPr>
            <a:spLocks noChangeShapeType="1"/>
          </p:cNvSpPr>
          <p:nvPr/>
        </p:nvSpPr>
        <p:spPr bwMode="auto">
          <a:xfrm>
            <a:off x="1796632" y="2940719"/>
            <a:ext cx="6235700" cy="0"/>
          </a:xfrm>
          <a:prstGeom prst="line">
            <a:avLst/>
          </a:prstGeom>
          <a:noFill/>
          <a:ln w="6350">
            <a:solidFill>
              <a:srgbClr val="00FF00"/>
            </a:solidFill>
            <a:round/>
            <a:headEnd/>
            <a:tailEnd/>
          </a:ln>
        </p:spPr>
        <p:txBody>
          <a:bodyPr/>
          <a:lstStyle/>
          <a:p>
            <a:endParaRPr lang="es-ES_tradnl"/>
          </a:p>
        </p:txBody>
      </p:sp>
      <p:sp>
        <p:nvSpPr>
          <p:cNvPr id="39951" name="Line 15"/>
          <p:cNvSpPr>
            <a:spLocks noChangeShapeType="1"/>
          </p:cNvSpPr>
          <p:nvPr/>
        </p:nvSpPr>
        <p:spPr bwMode="auto">
          <a:xfrm>
            <a:off x="1796632" y="2102519"/>
            <a:ext cx="6235700" cy="0"/>
          </a:xfrm>
          <a:prstGeom prst="line">
            <a:avLst/>
          </a:prstGeom>
          <a:noFill/>
          <a:ln w="6350">
            <a:solidFill>
              <a:srgbClr val="00FF00"/>
            </a:solidFill>
            <a:round/>
            <a:headEnd/>
            <a:tailEnd/>
          </a:ln>
        </p:spPr>
        <p:txBody>
          <a:bodyPr/>
          <a:lstStyle/>
          <a:p>
            <a:endParaRPr lang="es-ES_tradnl"/>
          </a:p>
        </p:txBody>
      </p:sp>
      <p:sp>
        <p:nvSpPr>
          <p:cNvPr id="39952" name="Rectangle 16"/>
          <p:cNvSpPr>
            <a:spLocks noChangeArrowheads="1"/>
          </p:cNvSpPr>
          <p:nvPr/>
        </p:nvSpPr>
        <p:spPr bwMode="auto">
          <a:xfrm>
            <a:off x="1685507"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40</a:t>
            </a:r>
            <a:endParaRPr lang="es-ES">
              <a:solidFill>
                <a:schemeClr val="tx1"/>
              </a:solidFill>
              <a:latin typeface="Arial" charset="0"/>
            </a:endParaRPr>
          </a:p>
        </p:txBody>
      </p:sp>
      <p:sp>
        <p:nvSpPr>
          <p:cNvPr id="39953" name="Rectangle 17"/>
          <p:cNvSpPr>
            <a:spLocks noChangeArrowheads="1"/>
          </p:cNvSpPr>
          <p:nvPr/>
        </p:nvSpPr>
        <p:spPr bwMode="auto">
          <a:xfrm>
            <a:off x="2576094"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45</a:t>
            </a:r>
            <a:endParaRPr lang="es-ES">
              <a:solidFill>
                <a:schemeClr val="tx1"/>
              </a:solidFill>
              <a:latin typeface="Arial" charset="0"/>
            </a:endParaRPr>
          </a:p>
        </p:txBody>
      </p:sp>
      <p:sp>
        <p:nvSpPr>
          <p:cNvPr id="39954" name="Rectangle 18"/>
          <p:cNvSpPr>
            <a:spLocks noChangeArrowheads="1"/>
          </p:cNvSpPr>
          <p:nvPr/>
        </p:nvSpPr>
        <p:spPr bwMode="auto">
          <a:xfrm>
            <a:off x="3466682"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50</a:t>
            </a:r>
            <a:endParaRPr lang="es-ES">
              <a:solidFill>
                <a:schemeClr val="tx1"/>
              </a:solidFill>
              <a:latin typeface="Arial" charset="0"/>
            </a:endParaRPr>
          </a:p>
        </p:txBody>
      </p:sp>
      <p:sp>
        <p:nvSpPr>
          <p:cNvPr id="39955" name="Rectangle 19"/>
          <p:cNvSpPr>
            <a:spLocks noChangeArrowheads="1"/>
          </p:cNvSpPr>
          <p:nvPr/>
        </p:nvSpPr>
        <p:spPr bwMode="auto">
          <a:xfrm>
            <a:off x="4358857"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55</a:t>
            </a:r>
            <a:endParaRPr lang="es-ES">
              <a:solidFill>
                <a:schemeClr val="tx1"/>
              </a:solidFill>
              <a:latin typeface="Arial" charset="0"/>
            </a:endParaRPr>
          </a:p>
        </p:txBody>
      </p:sp>
      <p:sp>
        <p:nvSpPr>
          <p:cNvPr id="39956" name="Rectangle 20"/>
          <p:cNvSpPr>
            <a:spLocks noChangeArrowheads="1"/>
          </p:cNvSpPr>
          <p:nvPr/>
        </p:nvSpPr>
        <p:spPr bwMode="auto">
          <a:xfrm>
            <a:off x="5249444"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60</a:t>
            </a:r>
            <a:endParaRPr lang="es-ES">
              <a:solidFill>
                <a:schemeClr val="tx1"/>
              </a:solidFill>
              <a:latin typeface="Arial" charset="0"/>
            </a:endParaRPr>
          </a:p>
        </p:txBody>
      </p:sp>
      <p:sp>
        <p:nvSpPr>
          <p:cNvPr id="39957" name="Rectangle 21"/>
          <p:cNvSpPr>
            <a:spLocks noChangeArrowheads="1"/>
          </p:cNvSpPr>
          <p:nvPr/>
        </p:nvSpPr>
        <p:spPr bwMode="auto">
          <a:xfrm>
            <a:off x="6140032"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65</a:t>
            </a:r>
            <a:endParaRPr lang="es-ES">
              <a:solidFill>
                <a:schemeClr val="tx1"/>
              </a:solidFill>
              <a:latin typeface="Arial" charset="0"/>
            </a:endParaRPr>
          </a:p>
        </p:txBody>
      </p:sp>
      <p:sp>
        <p:nvSpPr>
          <p:cNvPr id="39958" name="Rectangle 22"/>
          <p:cNvSpPr>
            <a:spLocks noChangeArrowheads="1"/>
          </p:cNvSpPr>
          <p:nvPr/>
        </p:nvSpPr>
        <p:spPr bwMode="auto">
          <a:xfrm>
            <a:off x="7030619" y="6437982"/>
            <a:ext cx="24130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70</a:t>
            </a:r>
            <a:endParaRPr lang="es-ES">
              <a:solidFill>
                <a:schemeClr val="tx1"/>
              </a:solidFill>
              <a:latin typeface="Arial" charset="0"/>
            </a:endParaRPr>
          </a:p>
        </p:txBody>
      </p:sp>
      <p:sp>
        <p:nvSpPr>
          <p:cNvPr id="39959" name="Rectangle 23"/>
          <p:cNvSpPr>
            <a:spLocks noChangeArrowheads="1"/>
          </p:cNvSpPr>
          <p:nvPr/>
        </p:nvSpPr>
        <p:spPr bwMode="auto">
          <a:xfrm>
            <a:off x="7921207" y="6437982"/>
            <a:ext cx="241300" cy="258762"/>
          </a:xfrm>
          <a:prstGeom prst="rect">
            <a:avLst/>
          </a:prstGeom>
          <a:noFill/>
          <a:ln w="9525">
            <a:noFill/>
            <a:miter lim="800000"/>
            <a:headEnd/>
            <a:tailEnd/>
          </a:ln>
        </p:spPr>
        <p:txBody>
          <a:bodyPr wrap="none" lIns="0" tIns="0" rIns="0" bIns="0">
            <a:spAutoFit/>
          </a:bodyPr>
          <a:lstStyle/>
          <a:p>
            <a:r>
              <a:rPr lang="es-ES" sz="1700" dirty="0">
                <a:solidFill>
                  <a:srgbClr val="000000"/>
                </a:solidFill>
                <a:latin typeface="Arial" charset="0"/>
              </a:rPr>
              <a:t>75</a:t>
            </a:r>
            <a:endParaRPr lang="es-ES" dirty="0">
              <a:solidFill>
                <a:schemeClr val="tx1"/>
              </a:solidFill>
              <a:latin typeface="Arial" charset="0"/>
            </a:endParaRPr>
          </a:p>
        </p:txBody>
      </p:sp>
      <p:sp>
        <p:nvSpPr>
          <p:cNvPr id="39960" name="Rectangle 24"/>
          <p:cNvSpPr>
            <a:spLocks noChangeArrowheads="1"/>
          </p:cNvSpPr>
          <p:nvPr/>
        </p:nvSpPr>
        <p:spPr bwMode="auto">
          <a:xfrm>
            <a:off x="1298157" y="6169694"/>
            <a:ext cx="361950" cy="258763"/>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136</a:t>
            </a:r>
            <a:endParaRPr lang="es-ES">
              <a:solidFill>
                <a:schemeClr val="tx1"/>
              </a:solidFill>
              <a:latin typeface="Arial" charset="0"/>
            </a:endParaRPr>
          </a:p>
        </p:txBody>
      </p:sp>
      <p:sp>
        <p:nvSpPr>
          <p:cNvPr id="39961" name="Rectangle 25"/>
          <p:cNvSpPr>
            <a:spLocks noChangeArrowheads="1"/>
          </p:cNvSpPr>
          <p:nvPr/>
        </p:nvSpPr>
        <p:spPr bwMode="auto">
          <a:xfrm>
            <a:off x="1298157" y="5331494"/>
            <a:ext cx="361950" cy="258763"/>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138</a:t>
            </a:r>
            <a:endParaRPr lang="es-ES">
              <a:solidFill>
                <a:schemeClr val="tx1"/>
              </a:solidFill>
              <a:latin typeface="Arial" charset="0"/>
            </a:endParaRPr>
          </a:p>
        </p:txBody>
      </p:sp>
      <p:sp>
        <p:nvSpPr>
          <p:cNvPr id="39962" name="Rectangle 26"/>
          <p:cNvSpPr>
            <a:spLocks noChangeArrowheads="1"/>
          </p:cNvSpPr>
          <p:nvPr/>
        </p:nvSpPr>
        <p:spPr bwMode="auto">
          <a:xfrm>
            <a:off x="1298157" y="4493294"/>
            <a:ext cx="361950" cy="258763"/>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140</a:t>
            </a:r>
            <a:endParaRPr lang="es-ES">
              <a:solidFill>
                <a:schemeClr val="tx1"/>
              </a:solidFill>
              <a:latin typeface="Arial" charset="0"/>
            </a:endParaRPr>
          </a:p>
        </p:txBody>
      </p:sp>
      <p:sp>
        <p:nvSpPr>
          <p:cNvPr id="39963" name="Rectangle 27"/>
          <p:cNvSpPr>
            <a:spLocks noChangeArrowheads="1"/>
          </p:cNvSpPr>
          <p:nvPr/>
        </p:nvSpPr>
        <p:spPr bwMode="auto">
          <a:xfrm>
            <a:off x="1298157" y="3653507"/>
            <a:ext cx="36195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142</a:t>
            </a:r>
            <a:endParaRPr lang="es-ES">
              <a:solidFill>
                <a:schemeClr val="tx1"/>
              </a:solidFill>
              <a:latin typeface="Arial" charset="0"/>
            </a:endParaRPr>
          </a:p>
        </p:txBody>
      </p:sp>
      <p:sp>
        <p:nvSpPr>
          <p:cNvPr id="39964" name="Rectangle 28"/>
          <p:cNvSpPr>
            <a:spLocks noChangeArrowheads="1"/>
          </p:cNvSpPr>
          <p:nvPr/>
        </p:nvSpPr>
        <p:spPr bwMode="auto">
          <a:xfrm>
            <a:off x="1298157" y="2815307"/>
            <a:ext cx="36195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144</a:t>
            </a:r>
            <a:endParaRPr lang="es-ES">
              <a:solidFill>
                <a:schemeClr val="tx1"/>
              </a:solidFill>
              <a:latin typeface="Arial" charset="0"/>
            </a:endParaRPr>
          </a:p>
        </p:txBody>
      </p:sp>
      <p:sp>
        <p:nvSpPr>
          <p:cNvPr id="39965" name="Rectangle 29"/>
          <p:cNvSpPr>
            <a:spLocks noChangeArrowheads="1"/>
          </p:cNvSpPr>
          <p:nvPr/>
        </p:nvSpPr>
        <p:spPr bwMode="auto">
          <a:xfrm>
            <a:off x="1298157" y="1977107"/>
            <a:ext cx="361950" cy="258762"/>
          </a:xfrm>
          <a:prstGeom prst="rect">
            <a:avLst/>
          </a:prstGeom>
          <a:noFill/>
          <a:ln w="9525">
            <a:noFill/>
            <a:miter lim="800000"/>
            <a:headEnd/>
            <a:tailEnd/>
          </a:ln>
        </p:spPr>
        <p:txBody>
          <a:bodyPr wrap="none" lIns="0" tIns="0" rIns="0" bIns="0">
            <a:spAutoFit/>
          </a:bodyPr>
          <a:lstStyle/>
          <a:p>
            <a:r>
              <a:rPr lang="es-ES" sz="1700">
                <a:solidFill>
                  <a:srgbClr val="000000"/>
                </a:solidFill>
                <a:latin typeface="Arial" charset="0"/>
              </a:rPr>
              <a:t>146</a:t>
            </a:r>
            <a:endParaRPr lang="es-ES">
              <a:solidFill>
                <a:schemeClr val="tx1"/>
              </a:solidFill>
              <a:latin typeface="Arial" charset="0"/>
            </a:endParaRPr>
          </a:p>
        </p:txBody>
      </p:sp>
      <p:sp>
        <p:nvSpPr>
          <p:cNvPr id="39966" name="Rectangle 30"/>
          <p:cNvSpPr>
            <a:spLocks noChangeArrowheads="1"/>
          </p:cNvSpPr>
          <p:nvPr/>
        </p:nvSpPr>
        <p:spPr bwMode="auto">
          <a:xfrm>
            <a:off x="1298157" y="1137319"/>
            <a:ext cx="361950" cy="258763"/>
          </a:xfrm>
          <a:prstGeom prst="rect">
            <a:avLst/>
          </a:prstGeom>
          <a:noFill/>
          <a:ln w="9525">
            <a:noFill/>
            <a:miter lim="800000"/>
            <a:headEnd/>
            <a:tailEnd/>
          </a:ln>
        </p:spPr>
        <p:txBody>
          <a:bodyPr wrap="none" lIns="0" tIns="0" rIns="0" bIns="0">
            <a:spAutoFit/>
          </a:bodyPr>
          <a:lstStyle/>
          <a:p>
            <a:r>
              <a:rPr lang="es-ES" sz="1700" dirty="0">
                <a:solidFill>
                  <a:srgbClr val="000000"/>
                </a:solidFill>
                <a:latin typeface="Arial" charset="0"/>
              </a:rPr>
              <a:t>148</a:t>
            </a:r>
            <a:endParaRPr lang="es-ES" dirty="0">
              <a:solidFill>
                <a:schemeClr val="tx1"/>
              </a:solidFill>
              <a:latin typeface="Arial" charset="0"/>
            </a:endParaRPr>
          </a:p>
        </p:txBody>
      </p:sp>
      <p:sp>
        <p:nvSpPr>
          <p:cNvPr id="39967" name="Line 31"/>
          <p:cNvSpPr>
            <a:spLocks noChangeShapeType="1"/>
          </p:cNvSpPr>
          <p:nvPr/>
        </p:nvSpPr>
        <p:spPr bwMode="auto">
          <a:xfrm flipV="1">
            <a:off x="1796632" y="6196682"/>
            <a:ext cx="0" cy="198437"/>
          </a:xfrm>
          <a:prstGeom prst="line">
            <a:avLst/>
          </a:prstGeom>
          <a:noFill/>
          <a:ln w="14288">
            <a:solidFill>
              <a:srgbClr val="000000"/>
            </a:solidFill>
            <a:round/>
            <a:headEnd/>
            <a:tailEnd/>
          </a:ln>
        </p:spPr>
        <p:txBody>
          <a:bodyPr/>
          <a:lstStyle/>
          <a:p>
            <a:endParaRPr lang="es-ES_tradnl"/>
          </a:p>
        </p:txBody>
      </p:sp>
      <p:sp>
        <p:nvSpPr>
          <p:cNvPr id="39968" name="Line 32"/>
          <p:cNvSpPr>
            <a:spLocks noChangeShapeType="1"/>
          </p:cNvSpPr>
          <p:nvPr/>
        </p:nvSpPr>
        <p:spPr bwMode="auto">
          <a:xfrm flipV="1">
            <a:off x="2241132" y="6245894"/>
            <a:ext cx="0" cy="100013"/>
          </a:xfrm>
          <a:prstGeom prst="line">
            <a:avLst/>
          </a:prstGeom>
          <a:noFill/>
          <a:ln w="14288">
            <a:solidFill>
              <a:srgbClr val="000000"/>
            </a:solidFill>
            <a:round/>
            <a:headEnd/>
            <a:tailEnd/>
          </a:ln>
        </p:spPr>
        <p:txBody>
          <a:bodyPr/>
          <a:lstStyle/>
          <a:p>
            <a:endParaRPr lang="es-ES_tradnl"/>
          </a:p>
        </p:txBody>
      </p:sp>
      <p:sp>
        <p:nvSpPr>
          <p:cNvPr id="39969" name="Line 33"/>
          <p:cNvSpPr>
            <a:spLocks noChangeShapeType="1"/>
          </p:cNvSpPr>
          <p:nvPr/>
        </p:nvSpPr>
        <p:spPr bwMode="auto">
          <a:xfrm flipV="1">
            <a:off x="2687219" y="6196682"/>
            <a:ext cx="0" cy="198437"/>
          </a:xfrm>
          <a:prstGeom prst="line">
            <a:avLst/>
          </a:prstGeom>
          <a:noFill/>
          <a:ln w="14288">
            <a:solidFill>
              <a:srgbClr val="000000"/>
            </a:solidFill>
            <a:round/>
            <a:headEnd/>
            <a:tailEnd/>
          </a:ln>
        </p:spPr>
        <p:txBody>
          <a:bodyPr/>
          <a:lstStyle/>
          <a:p>
            <a:endParaRPr lang="es-ES_tradnl"/>
          </a:p>
        </p:txBody>
      </p:sp>
      <p:sp>
        <p:nvSpPr>
          <p:cNvPr id="39970" name="Line 34"/>
          <p:cNvSpPr>
            <a:spLocks noChangeShapeType="1"/>
          </p:cNvSpPr>
          <p:nvPr/>
        </p:nvSpPr>
        <p:spPr bwMode="auto">
          <a:xfrm flipV="1">
            <a:off x="3131719" y="6245894"/>
            <a:ext cx="0" cy="100013"/>
          </a:xfrm>
          <a:prstGeom prst="line">
            <a:avLst/>
          </a:prstGeom>
          <a:noFill/>
          <a:ln w="14288">
            <a:solidFill>
              <a:srgbClr val="000000"/>
            </a:solidFill>
            <a:round/>
            <a:headEnd/>
            <a:tailEnd/>
          </a:ln>
        </p:spPr>
        <p:txBody>
          <a:bodyPr/>
          <a:lstStyle/>
          <a:p>
            <a:endParaRPr lang="es-ES_tradnl"/>
          </a:p>
        </p:txBody>
      </p:sp>
      <p:sp>
        <p:nvSpPr>
          <p:cNvPr id="39971" name="Line 35"/>
          <p:cNvSpPr>
            <a:spLocks noChangeShapeType="1"/>
          </p:cNvSpPr>
          <p:nvPr/>
        </p:nvSpPr>
        <p:spPr bwMode="auto">
          <a:xfrm flipV="1">
            <a:off x="3577807" y="6196682"/>
            <a:ext cx="0" cy="198437"/>
          </a:xfrm>
          <a:prstGeom prst="line">
            <a:avLst/>
          </a:prstGeom>
          <a:noFill/>
          <a:ln w="14288">
            <a:solidFill>
              <a:srgbClr val="000000"/>
            </a:solidFill>
            <a:round/>
            <a:headEnd/>
            <a:tailEnd/>
          </a:ln>
        </p:spPr>
        <p:txBody>
          <a:bodyPr/>
          <a:lstStyle/>
          <a:p>
            <a:endParaRPr lang="es-ES_tradnl"/>
          </a:p>
        </p:txBody>
      </p:sp>
      <p:sp>
        <p:nvSpPr>
          <p:cNvPr id="39972" name="Line 36"/>
          <p:cNvSpPr>
            <a:spLocks noChangeShapeType="1"/>
          </p:cNvSpPr>
          <p:nvPr/>
        </p:nvSpPr>
        <p:spPr bwMode="auto">
          <a:xfrm flipV="1">
            <a:off x="4023894" y="6245894"/>
            <a:ext cx="0" cy="100013"/>
          </a:xfrm>
          <a:prstGeom prst="line">
            <a:avLst/>
          </a:prstGeom>
          <a:noFill/>
          <a:ln w="14288">
            <a:solidFill>
              <a:srgbClr val="000000"/>
            </a:solidFill>
            <a:round/>
            <a:headEnd/>
            <a:tailEnd/>
          </a:ln>
        </p:spPr>
        <p:txBody>
          <a:bodyPr/>
          <a:lstStyle/>
          <a:p>
            <a:endParaRPr lang="es-ES_tradnl"/>
          </a:p>
        </p:txBody>
      </p:sp>
      <p:sp>
        <p:nvSpPr>
          <p:cNvPr id="39973" name="Line 37"/>
          <p:cNvSpPr>
            <a:spLocks noChangeShapeType="1"/>
          </p:cNvSpPr>
          <p:nvPr/>
        </p:nvSpPr>
        <p:spPr bwMode="auto">
          <a:xfrm flipV="1">
            <a:off x="4468394" y="6196682"/>
            <a:ext cx="0" cy="198437"/>
          </a:xfrm>
          <a:prstGeom prst="line">
            <a:avLst/>
          </a:prstGeom>
          <a:noFill/>
          <a:ln w="14288">
            <a:solidFill>
              <a:srgbClr val="000000"/>
            </a:solidFill>
            <a:round/>
            <a:headEnd/>
            <a:tailEnd/>
          </a:ln>
        </p:spPr>
        <p:txBody>
          <a:bodyPr/>
          <a:lstStyle/>
          <a:p>
            <a:endParaRPr lang="es-ES_tradnl"/>
          </a:p>
        </p:txBody>
      </p:sp>
      <p:sp>
        <p:nvSpPr>
          <p:cNvPr id="39974" name="Line 38"/>
          <p:cNvSpPr>
            <a:spLocks noChangeShapeType="1"/>
          </p:cNvSpPr>
          <p:nvPr/>
        </p:nvSpPr>
        <p:spPr bwMode="auto">
          <a:xfrm flipV="1">
            <a:off x="4914482" y="6245894"/>
            <a:ext cx="0" cy="100013"/>
          </a:xfrm>
          <a:prstGeom prst="line">
            <a:avLst/>
          </a:prstGeom>
          <a:noFill/>
          <a:ln w="14288">
            <a:solidFill>
              <a:srgbClr val="000000"/>
            </a:solidFill>
            <a:round/>
            <a:headEnd/>
            <a:tailEnd/>
          </a:ln>
        </p:spPr>
        <p:txBody>
          <a:bodyPr/>
          <a:lstStyle/>
          <a:p>
            <a:endParaRPr lang="es-ES_tradnl"/>
          </a:p>
        </p:txBody>
      </p:sp>
      <p:sp>
        <p:nvSpPr>
          <p:cNvPr id="39975" name="Line 39"/>
          <p:cNvSpPr>
            <a:spLocks noChangeShapeType="1"/>
          </p:cNvSpPr>
          <p:nvPr/>
        </p:nvSpPr>
        <p:spPr bwMode="auto">
          <a:xfrm flipV="1">
            <a:off x="5358982" y="6196682"/>
            <a:ext cx="0" cy="198437"/>
          </a:xfrm>
          <a:prstGeom prst="line">
            <a:avLst/>
          </a:prstGeom>
          <a:noFill/>
          <a:ln w="14288">
            <a:solidFill>
              <a:srgbClr val="000000"/>
            </a:solidFill>
            <a:round/>
            <a:headEnd/>
            <a:tailEnd/>
          </a:ln>
        </p:spPr>
        <p:txBody>
          <a:bodyPr/>
          <a:lstStyle/>
          <a:p>
            <a:endParaRPr lang="es-ES_tradnl"/>
          </a:p>
        </p:txBody>
      </p:sp>
      <p:sp>
        <p:nvSpPr>
          <p:cNvPr id="39976" name="Line 40"/>
          <p:cNvSpPr>
            <a:spLocks noChangeShapeType="1"/>
          </p:cNvSpPr>
          <p:nvPr/>
        </p:nvSpPr>
        <p:spPr bwMode="auto">
          <a:xfrm flipV="1">
            <a:off x="5805069" y="6245894"/>
            <a:ext cx="0" cy="100013"/>
          </a:xfrm>
          <a:prstGeom prst="line">
            <a:avLst/>
          </a:prstGeom>
          <a:noFill/>
          <a:ln w="14288">
            <a:solidFill>
              <a:srgbClr val="000000"/>
            </a:solidFill>
            <a:round/>
            <a:headEnd/>
            <a:tailEnd/>
          </a:ln>
        </p:spPr>
        <p:txBody>
          <a:bodyPr/>
          <a:lstStyle/>
          <a:p>
            <a:endParaRPr lang="es-ES_tradnl"/>
          </a:p>
        </p:txBody>
      </p:sp>
      <p:sp>
        <p:nvSpPr>
          <p:cNvPr id="39977" name="Line 41"/>
          <p:cNvSpPr>
            <a:spLocks noChangeShapeType="1"/>
          </p:cNvSpPr>
          <p:nvPr/>
        </p:nvSpPr>
        <p:spPr bwMode="auto">
          <a:xfrm flipV="1">
            <a:off x="6251157" y="6196682"/>
            <a:ext cx="0" cy="198437"/>
          </a:xfrm>
          <a:prstGeom prst="line">
            <a:avLst/>
          </a:prstGeom>
          <a:noFill/>
          <a:ln w="14288">
            <a:solidFill>
              <a:srgbClr val="000000"/>
            </a:solidFill>
            <a:round/>
            <a:headEnd/>
            <a:tailEnd/>
          </a:ln>
        </p:spPr>
        <p:txBody>
          <a:bodyPr/>
          <a:lstStyle/>
          <a:p>
            <a:endParaRPr lang="es-ES_tradnl"/>
          </a:p>
        </p:txBody>
      </p:sp>
      <p:sp>
        <p:nvSpPr>
          <p:cNvPr id="39978" name="Line 42"/>
          <p:cNvSpPr>
            <a:spLocks noChangeShapeType="1"/>
          </p:cNvSpPr>
          <p:nvPr/>
        </p:nvSpPr>
        <p:spPr bwMode="auto">
          <a:xfrm flipV="1">
            <a:off x="6695657" y="6245894"/>
            <a:ext cx="0" cy="100013"/>
          </a:xfrm>
          <a:prstGeom prst="line">
            <a:avLst/>
          </a:prstGeom>
          <a:noFill/>
          <a:ln w="14288">
            <a:solidFill>
              <a:srgbClr val="000000"/>
            </a:solidFill>
            <a:round/>
            <a:headEnd/>
            <a:tailEnd/>
          </a:ln>
        </p:spPr>
        <p:txBody>
          <a:bodyPr/>
          <a:lstStyle/>
          <a:p>
            <a:endParaRPr lang="es-ES_tradnl"/>
          </a:p>
        </p:txBody>
      </p:sp>
      <p:sp>
        <p:nvSpPr>
          <p:cNvPr id="39979" name="Line 43"/>
          <p:cNvSpPr>
            <a:spLocks noChangeShapeType="1"/>
          </p:cNvSpPr>
          <p:nvPr/>
        </p:nvSpPr>
        <p:spPr bwMode="auto">
          <a:xfrm flipV="1">
            <a:off x="7141744" y="6196682"/>
            <a:ext cx="0" cy="198437"/>
          </a:xfrm>
          <a:prstGeom prst="line">
            <a:avLst/>
          </a:prstGeom>
          <a:noFill/>
          <a:ln w="14288">
            <a:solidFill>
              <a:srgbClr val="000000"/>
            </a:solidFill>
            <a:round/>
            <a:headEnd/>
            <a:tailEnd/>
          </a:ln>
        </p:spPr>
        <p:txBody>
          <a:bodyPr/>
          <a:lstStyle/>
          <a:p>
            <a:endParaRPr lang="es-ES_tradnl"/>
          </a:p>
        </p:txBody>
      </p:sp>
      <p:sp>
        <p:nvSpPr>
          <p:cNvPr id="39980" name="Line 44"/>
          <p:cNvSpPr>
            <a:spLocks noChangeShapeType="1"/>
          </p:cNvSpPr>
          <p:nvPr/>
        </p:nvSpPr>
        <p:spPr bwMode="auto">
          <a:xfrm flipV="1">
            <a:off x="7586244" y="6245894"/>
            <a:ext cx="0" cy="100013"/>
          </a:xfrm>
          <a:prstGeom prst="line">
            <a:avLst/>
          </a:prstGeom>
          <a:noFill/>
          <a:ln w="14288">
            <a:solidFill>
              <a:srgbClr val="000000"/>
            </a:solidFill>
            <a:round/>
            <a:headEnd/>
            <a:tailEnd/>
          </a:ln>
        </p:spPr>
        <p:txBody>
          <a:bodyPr/>
          <a:lstStyle/>
          <a:p>
            <a:endParaRPr lang="es-ES_tradnl"/>
          </a:p>
        </p:txBody>
      </p:sp>
      <p:sp>
        <p:nvSpPr>
          <p:cNvPr id="39981" name="Line 45"/>
          <p:cNvSpPr>
            <a:spLocks noChangeShapeType="1"/>
          </p:cNvSpPr>
          <p:nvPr/>
        </p:nvSpPr>
        <p:spPr bwMode="auto">
          <a:xfrm flipV="1">
            <a:off x="8032332" y="6196682"/>
            <a:ext cx="0" cy="198437"/>
          </a:xfrm>
          <a:prstGeom prst="line">
            <a:avLst/>
          </a:prstGeom>
          <a:noFill/>
          <a:ln w="14288">
            <a:solidFill>
              <a:srgbClr val="000000"/>
            </a:solidFill>
            <a:round/>
            <a:headEnd/>
            <a:tailEnd/>
          </a:ln>
        </p:spPr>
        <p:txBody>
          <a:bodyPr/>
          <a:lstStyle/>
          <a:p>
            <a:endParaRPr lang="es-ES_tradnl"/>
          </a:p>
        </p:txBody>
      </p:sp>
      <p:sp>
        <p:nvSpPr>
          <p:cNvPr id="39982" name="Line 46"/>
          <p:cNvSpPr>
            <a:spLocks noChangeShapeType="1"/>
          </p:cNvSpPr>
          <p:nvPr/>
        </p:nvSpPr>
        <p:spPr bwMode="auto">
          <a:xfrm>
            <a:off x="1796632" y="6296694"/>
            <a:ext cx="6235700" cy="0"/>
          </a:xfrm>
          <a:prstGeom prst="line">
            <a:avLst/>
          </a:prstGeom>
          <a:noFill/>
          <a:ln w="14288">
            <a:solidFill>
              <a:srgbClr val="000000"/>
            </a:solidFill>
            <a:round/>
            <a:headEnd/>
            <a:tailEnd/>
          </a:ln>
        </p:spPr>
        <p:txBody>
          <a:bodyPr/>
          <a:lstStyle/>
          <a:p>
            <a:endParaRPr lang="es-ES_tradnl"/>
          </a:p>
        </p:txBody>
      </p:sp>
      <p:sp>
        <p:nvSpPr>
          <p:cNvPr id="39983" name="Line 47"/>
          <p:cNvSpPr>
            <a:spLocks noChangeShapeType="1"/>
          </p:cNvSpPr>
          <p:nvPr/>
        </p:nvSpPr>
        <p:spPr bwMode="auto">
          <a:xfrm>
            <a:off x="1760538" y="62885638"/>
            <a:ext cx="6235700" cy="0"/>
          </a:xfrm>
          <a:prstGeom prst="line">
            <a:avLst/>
          </a:prstGeom>
          <a:noFill/>
          <a:ln w="14288">
            <a:solidFill>
              <a:srgbClr val="000000"/>
            </a:solidFill>
            <a:round/>
            <a:headEnd/>
            <a:tailEnd/>
          </a:ln>
        </p:spPr>
        <p:txBody>
          <a:bodyPr/>
          <a:lstStyle/>
          <a:p>
            <a:endParaRPr lang="es-ES_tradnl"/>
          </a:p>
        </p:txBody>
      </p:sp>
      <p:sp>
        <p:nvSpPr>
          <p:cNvPr id="39984" name="Line 48"/>
          <p:cNvSpPr>
            <a:spLocks noChangeShapeType="1"/>
          </p:cNvSpPr>
          <p:nvPr/>
        </p:nvSpPr>
        <p:spPr bwMode="auto">
          <a:xfrm>
            <a:off x="1696619" y="6296694"/>
            <a:ext cx="198438" cy="0"/>
          </a:xfrm>
          <a:prstGeom prst="line">
            <a:avLst/>
          </a:prstGeom>
          <a:noFill/>
          <a:ln w="14288">
            <a:solidFill>
              <a:srgbClr val="000000"/>
            </a:solidFill>
            <a:round/>
            <a:headEnd/>
            <a:tailEnd/>
          </a:ln>
        </p:spPr>
        <p:txBody>
          <a:bodyPr/>
          <a:lstStyle/>
          <a:p>
            <a:endParaRPr lang="es-ES_tradnl"/>
          </a:p>
        </p:txBody>
      </p:sp>
      <p:sp>
        <p:nvSpPr>
          <p:cNvPr id="39985" name="Line 49"/>
          <p:cNvSpPr>
            <a:spLocks noChangeShapeType="1"/>
          </p:cNvSpPr>
          <p:nvPr/>
        </p:nvSpPr>
        <p:spPr bwMode="auto">
          <a:xfrm>
            <a:off x="1745832" y="5876007"/>
            <a:ext cx="100012" cy="0"/>
          </a:xfrm>
          <a:prstGeom prst="line">
            <a:avLst/>
          </a:prstGeom>
          <a:noFill/>
          <a:ln w="14288">
            <a:solidFill>
              <a:srgbClr val="000000"/>
            </a:solidFill>
            <a:round/>
            <a:headEnd/>
            <a:tailEnd/>
          </a:ln>
        </p:spPr>
        <p:txBody>
          <a:bodyPr/>
          <a:lstStyle/>
          <a:p>
            <a:endParaRPr lang="es-ES_tradnl"/>
          </a:p>
        </p:txBody>
      </p:sp>
      <p:sp>
        <p:nvSpPr>
          <p:cNvPr id="39986" name="Line 50"/>
          <p:cNvSpPr>
            <a:spLocks noChangeShapeType="1"/>
          </p:cNvSpPr>
          <p:nvPr/>
        </p:nvSpPr>
        <p:spPr bwMode="auto">
          <a:xfrm>
            <a:off x="1696619" y="5456907"/>
            <a:ext cx="198438" cy="0"/>
          </a:xfrm>
          <a:prstGeom prst="line">
            <a:avLst/>
          </a:prstGeom>
          <a:noFill/>
          <a:ln w="14288">
            <a:solidFill>
              <a:srgbClr val="000000"/>
            </a:solidFill>
            <a:round/>
            <a:headEnd/>
            <a:tailEnd/>
          </a:ln>
        </p:spPr>
        <p:txBody>
          <a:bodyPr/>
          <a:lstStyle/>
          <a:p>
            <a:endParaRPr lang="es-ES_tradnl"/>
          </a:p>
        </p:txBody>
      </p:sp>
      <p:sp>
        <p:nvSpPr>
          <p:cNvPr id="39987" name="Line 51"/>
          <p:cNvSpPr>
            <a:spLocks noChangeShapeType="1"/>
          </p:cNvSpPr>
          <p:nvPr/>
        </p:nvSpPr>
        <p:spPr bwMode="auto">
          <a:xfrm>
            <a:off x="1745832" y="5037807"/>
            <a:ext cx="100012" cy="0"/>
          </a:xfrm>
          <a:prstGeom prst="line">
            <a:avLst/>
          </a:prstGeom>
          <a:noFill/>
          <a:ln w="14288">
            <a:solidFill>
              <a:srgbClr val="000000"/>
            </a:solidFill>
            <a:round/>
            <a:headEnd/>
            <a:tailEnd/>
          </a:ln>
        </p:spPr>
        <p:txBody>
          <a:bodyPr/>
          <a:lstStyle/>
          <a:p>
            <a:endParaRPr lang="es-ES_tradnl"/>
          </a:p>
        </p:txBody>
      </p:sp>
      <p:sp>
        <p:nvSpPr>
          <p:cNvPr id="39988" name="Line 52"/>
          <p:cNvSpPr>
            <a:spLocks noChangeShapeType="1"/>
          </p:cNvSpPr>
          <p:nvPr/>
        </p:nvSpPr>
        <p:spPr bwMode="auto">
          <a:xfrm>
            <a:off x="1696619" y="4618707"/>
            <a:ext cx="198438" cy="0"/>
          </a:xfrm>
          <a:prstGeom prst="line">
            <a:avLst/>
          </a:prstGeom>
          <a:noFill/>
          <a:ln w="14288">
            <a:solidFill>
              <a:srgbClr val="000000"/>
            </a:solidFill>
            <a:round/>
            <a:headEnd/>
            <a:tailEnd/>
          </a:ln>
        </p:spPr>
        <p:txBody>
          <a:bodyPr/>
          <a:lstStyle/>
          <a:p>
            <a:endParaRPr lang="es-ES_tradnl"/>
          </a:p>
        </p:txBody>
      </p:sp>
      <p:sp>
        <p:nvSpPr>
          <p:cNvPr id="39989" name="Line 53"/>
          <p:cNvSpPr>
            <a:spLocks noChangeShapeType="1"/>
          </p:cNvSpPr>
          <p:nvPr/>
        </p:nvSpPr>
        <p:spPr bwMode="auto">
          <a:xfrm>
            <a:off x="1745832" y="4199607"/>
            <a:ext cx="100012" cy="0"/>
          </a:xfrm>
          <a:prstGeom prst="line">
            <a:avLst/>
          </a:prstGeom>
          <a:noFill/>
          <a:ln w="14288">
            <a:solidFill>
              <a:srgbClr val="000000"/>
            </a:solidFill>
            <a:round/>
            <a:headEnd/>
            <a:tailEnd/>
          </a:ln>
        </p:spPr>
        <p:txBody>
          <a:bodyPr/>
          <a:lstStyle/>
          <a:p>
            <a:endParaRPr lang="es-ES_tradnl"/>
          </a:p>
        </p:txBody>
      </p:sp>
      <p:sp>
        <p:nvSpPr>
          <p:cNvPr id="39990" name="Line 54"/>
          <p:cNvSpPr>
            <a:spLocks noChangeShapeType="1"/>
          </p:cNvSpPr>
          <p:nvPr/>
        </p:nvSpPr>
        <p:spPr bwMode="auto">
          <a:xfrm>
            <a:off x="1696619" y="3780507"/>
            <a:ext cx="198438" cy="0"/>
          </a:xfrm>
          <a:prstGeom prst="line">
            <a:avLst/>
          </a:prstGeom>
          <a:noFill/>
          <a:ln w="14288">
            <a:solidFill>
              <a:srgbClr val="000000"/>
            </a:solidFill>
            <a:round/>
            <a:headEnd/>
            <a:tailEnd/>
          </a:ln>
        </p:spPr>
        <p:txBody>
          <a:bodyPr/>
          <a:lstStyle/>
          <a:p>
            <a:endParaRPr lang="es-ES_tradnl"/>
          </a:p>
        </p:txBody>
      </p:sp>
      <p:sp>
        <p:nvSpPr>
          <p:cNvPr id="39991" name="Line 55"/>
          <p:cNvSpPr>
            <a:spLocks noChangeShapeType="1"/>
          </p:cNvSpPr>
          <p:nvPr/>
        </p:nvSpPr>
        <p:spPr bwMode="auto">
          <a:xfrm>
            <a:off x="1745832" y="3359819"/>
            <a:ext cx="100012" cy="0"/>
          </a:xfrm>
          <a:prstGeom prst="line">
            <a:avLst/>
          </a:prstGeom>
          <a:noFill/>
          <a:ln w="14288">
            <a:solidFill>
              <a:srgbClr val="000000"/>
            </a:solidFill>
            <a:round/>
            <a:headEnd/>
            <a:tailEnd/>
          </a:ln>
        </p:spPr>
        <p:txBody>
          <a:bodyPr/>
          <a:lstStyle/>
          <a:p>
            <a:endParaRPr lang="es-ES_tradnl"/>
          </a:p>
        </p:txBody>
      </p:sp>
      <p:sp>
        <p:nvSpPr>
          <p:cNvPr id="39992" name="Line 56"/>
          <p:cNvSpPr>
            <a:spLocks noChangeShapeType="1"/>
          </p:cNvSpPr>
          <p:nvPr/>
        </p:nvSpPr>
        <p:spPr bwMode="auto">
          <a:xfrm>
            <a:off x="1696619" y="2940719"/>
            <a:ext cx="198438" cy="0"/>
          </a:xfrm>
          <a:prstGeom prst="line">
            <a:avLst/>
          </a:prstGeom>
          <a:noFill/>
          <a:ln w="14288">
            <a:solidFill>
              <a:srgbClr val="000000"/>
            </a:solidFill>
            <a:round/>
            <a:headEnd/>
            <a:tailEnd/>
          </a:ln>
        </p:spPr>
        <p:txBody>
          <a:bodyPr/>
          <a:lstStyle/>
          <a:p>
            <a:endParaRPr lang="es-ES_tradnl"/>
          </a:p>
        </p:txBody>
      </p:sp>
      <p:sp>
        <p:nvSpPr>
          <p:cNvPr id="39993" name="Line 57"/>
          <p:cNvSpPr>
            <a:spLocks noChangeShapeType="1"/>
          </p:cNvSpPr>
          <p:nvPr/>
        </p:nvSpPr>
        <p:spPr bwMode="auto">
          <a:xfrm>
            <a:off x="1745832" y="2521619"/>
            <a:ext cx="100012" cy="0"/>
          </a:xfrm>
          <a:prstGeom prst="line">
            <a:avLst/>
          </a:prstGeom>
          <a:noFill/>
          <a:ln w="14288">
            <a:solidFill>
              <a:srgbClr val="000000"/>
            </a:solidFill>
            <a:round/>
            <a:headEnd/>
            <a:tailEnd/>
          </a:ln>
        </p:spPr>
        <p:txBody>
          <a:bodyPr/>
          <a:lstStyle/>
          <a:p>
            <a:endParaRPr lang="es-ES_tradnl"/>
          </a:p>
        </p:txBody>
      </p:sp>
      <p:sp>
        <p:nvSpPr>
          <p:cNvPr id="39994" name="Line 58"/>
          <p:cNvSpPr>
            <a:spLocks noChangeShapeType="1"/>
          </p:cNvSpPr>
          <p:nvPr/>
        </p:nvSpPr>
        <p:spPr bwMode="auto">
          <a:xfrm>
            <a:off x="1696619" y="2102519"/>
            <a:ext cx="198438" cy="0"/>
          </a:xfrm>
          <a:prstGeom prst="line">
            <a:avLst/>
          </a:prstGeom>
          <a:noFill/>
          <a:ln w="14288">
            <a:solidFill>
              <a:srgbClr val="000000"/>
            </a:solidFill>
            <a:round/>
            <a:headEnd/>
            <a:tailEnd/>
          </a:ln>
        </p:spPr>
        <p:txBody>
          <a:bodyPr/>
          <a:lstStyle/>
          <a:p>
            <a:endParaRPr lang="es-ES_tradnl"/>
          </a:p>
        </p:txBody>
      </p:sp>
      <p:sp>
        <p:nvSpPr>
          <p:cNvPr id="39995" name="Line 59"/>
          <p:cNvSpPr>
            <a:spLocks noChangeShapeType="1"/>
          </p:cNvSpPr>
          <p:nvPr/>
        </p:nvSpPr>
        <p:spPr bwMode="auto">
          <a:xfrm>
            <a:off x="1745832" y="1683419"/>
            <a:ext cx="100012" cy="0"/>
          </a:xfrm>
          <a:prstGeom prst="line">
            <a:avLst/>
          </a:prstGeom>
          <a:noFill/>
          <a:ln w="14288">
            <a:solidFill>
              <a:srgbClr val="000000"/>
            </a:solidFill>
            <a:round/>
            <a:headEnd/>
            <a:tailEnd/>
          </a:ln>
        </p:spPr>
        <p:txBody>
          <a:bodyPr/>
          <a:lstStyle/>
          <a:p>
            <a:endParaRPr lang="es-ES_tradnl"/>
          </a:p>
        </p:txBody>
      </p:sp>
      <p:sp>
        <p:nvSpPr>
          <p:cNvPr id="39996" name="Line 60"/>
          <p:cNvSpPr>
            <a:spLocks noChangeShapeType="1"/>
          </p:cNvSpPr>
          <p:nvPr/>
        </p:nvSpPr>
        <p:spPr bwMode="auto">
          <a:xfrm>
            <a:off x="1696619" y="1264319"/>
            <a:ext cx="198438" cy="0"/>
          </a:xfrm>
          <a:prstGeom prst="line">
            <a:avLst/>
          </a:prstGeom>
          <a:noFill/>
          <a:ln w="14288">
            <a:solidFill>
              <a:srgbClr val="000000"/>
            </a:solidFill>
            <a:round/>
            <a:headEnd/>
            <a:tailEnd/>
          </a:ln>
        </p:spPr>
        <p:txBody>
          <a:bodyPr/>
          <a:lstStyle/>
          <a:p>
            <a:endParaRPr lang="es-ES_tradnl"/>
          </a:p>
        </p:txBody>
      </p:sp>
      <p:sp>
        <p:nvSpPr>
          <p:cNvPr id="39997" name="Line 61"/>
          <p:cNvSpPr>
            <a:spLocks noChangeShapeType="1"/>
          </p:cNvSpPr>
          <p:nvPr/>
        </p:nvSpPr>
        <p:spPr bwMode="auto">
          <a:xfrm flipV="1">
            <a:off x="1796632" y="1264319"/>
            <a:ext cx="0" cy="5032375"/>
          </a:xfrm>
          <a:prstGeom prst="line">
            <a:avLst/>
          </a:prstGeom>
          <a:noFill/>
          <a:ln w="14288">
            <a:solidFill>
              <a:srgbClr val="000000"/>
            </a:solidFill>
            <a:round/>
            <a:headEnd/>
            <a:tailEnd/>
          </a:ln>
        </p:spPr>
        <p:txBody>
          <a:bodyPr/>
          <a:lstStyle/>
          <a:p>
            <a:endParaRPr lang="es-ES_tradnl"/>
          </a:p>
        </p:txBody>
      </p:sp>
      <p:sp>
        <p:nvSpPr>
          <p:cNvPr id="303166" name="Freeform 62"/>
          <p:cNvSpPr>
            <a:spLocks/>
          </p:cNvSpPr>
          <p:nvPr/>
        </p:nvSpPr>
        <p:spPr bwMode="auto">
          <a:xfrm>
            <a:off x="1796632" y="2734344"/>
            <a:ext cx="6235700" cy="2876550"/>
          </a:xfrm>
          <a:custGeom>
            <a:avLst/>
            <a:gdLst>
              <a:gd name="T0" fmla="*/ 2147483647 w 3928"/>
              <a:gd name="T1" fmla="*/ 2147483647 h 1812"/>
              <a:gd name="T2" fmla="*/ 2147483647 w 3928"/>
              <a:gd name="T3" fmla="*/ 2147483647 h 1812"/>
              <a:gd name="T4" fmla="*/ 2147483647 w 3928"/>
              <a:gd name="T5" fmla="*/ 2147483647 h 1812"/>
              <a:gd name="T6" fmla="*/ 2147483647 w 3928"/>
              <a:gd name="T7" fmla="*/ 2147483647 h 1812"/>
              <a:gd name="T8" fmla="*/ 2147483647 w 3928"/>
              <a:gd name="T9" fmla="*/ 2147483647 h 1812"/>
              <a:gd name="T10" fmla="*/ 2147483647 w 3928"/>
              <a:gd name="T11" fmla="*/ 2147483647 h 1812"/>
              <a:gd name="T12" fmla="*/ 2147483647 w 3928"/>
              <a:gd name="T13" fmla="*/ 2147483647 h 1812"/>
              <a:gd name="T14" fmla="*/ 2147483647 w 3928"/>
              <a:gd name="T15" fmla="*/ 2147483647 h 1812"/>
              <a:gd name="T16" fmla="*/ 2147483647 w 3928"/>
              <a:gd name="T17" fmla="*/ 2147483647 h 1812"/>
              <a:gd name="T18" fmla="*/ 2147483647 w 3928"/>
              <a:gd name="T19" fmla="*/ 2147483647 h 1812"/>
              <a:gd name="T20" fmla="*/ 2147483647 w 3928"/>
              <a:gd name="T21" fmla="*/ 2147483647 h 1812"/>
              <a:gd name="T22" fmla="*/ 2147483647 w 3928"/>
              <a:gd name="T23" fmla="*/ 2147483647 h 1812"/>
              <a:gd name="T24" fmla="*/ 2147483647 w 3928"/>
              <a:gd name="T25" fmla="*/ 2147483647 h 1812"/>
              <a:gd name="T26" fmla="*/ 2147483647 w 3928"/>
              <a:gd name="T27" fmla="*/ 2147483647 h 1812"/>
              <a:gd name="T28" fmla="*/ 2147483647 w 3928"/>
              <a:gd name="T29" fmla="*/ 2147483647 h 1812"/>
              <a:gd name="T30" fmla="*/ 2147483647 w 3928"/>
              <a:gd name="T31" fmla="*/ 2147483647 h 1812"/>
              <a:gd name="T32" fmla="*/ 2147483647 w 3928"/>
              <a:gd name="T33" fmla="*/ 2147483647 h 1812"/>
              <a:gd name="T34" fmla="*/ 2147483647 w 3928"/>
              <a:gd name="T35" fmla="*/ 2147483647 h 1812"/>
              <a:gd name="T36" fmla="*/ 2147483647 w 3928"/>
              <a:gd name="T37" fmla="*/ 2147483647 h 1812"/>
              <a:gd name="T38" fmla="*/ 2147483647 w 3928"/>
              <a:gd name="T39" fmla="*/ 2147483647 h 1812"/>
              <a:gd name="T40" fmla="*/ 2147483647 w 3928"/>
              <a:gd name="T41" fmla="*/ 2147483647 h 1812"/>
              <a:gd name="T42" fmla="*/ 2147483647 w 3928"/>
              <a:gd name="T43" fmla="*/ 2147483647 h 1812"/>
              <a:gd name="T44" fmla="*/ 2147483647 w 3928"/>
              <a:gd name="T45" fmla="*/ 2147483647 h 1812"/>
              <a:gd name="T46" fmla="*/ 2147483647 w 3928"/>
              <a:gd name="T47" fmla="*/ 2147483647 h 1812"/>
              <a:gd name="T48" fmla="*/ 2147483647 w 3928"/>
              <a:gd name="T49" fmla="*/ 2147483647 h 1812"/>
              <a:gd name="T50" fmla="*/ 2147483647 w 3928"/>
              <a:gd name="T51" fmla="*/ 2147483647 h 1812"/>
              <a:gd name="T52" fmla="*/ 2147483647 w 3928"/>
              <a:gd name="T53" fmla="*/ 2147483647 h 1812"/>
              <a:gd name="T54" fmla="*/ 2147483647 w 3928"/>
              <a:gd name="T55" fmla="*/ 2147483647 h 1812"/>
              <a:gd name="T56" fmla="*/ 2147483647 w 3928"/>
              <a:gd name="T57" fmla="*/ 2147483647 h 1812"/>
              <a:gd name="T58" fmla="*/ 2147483647 w 3928"/>
              <a:gd name="T59" fmla="*/ 2147483647 h 1812"/>
              <a:gd name="T60" fmla="*/ 2147483647 w 3928"/>
              <a:gd name="T61" fmla="*/ 2147483647 h 1812"/>
              <a:gd name="T62" fmla="*/ 2147483647 w 3928"/>
              <a:gd name="T63" fmla="*/ 2147483647 h 1812"/>
              <a:gd name="T64" fmla="*/ 2147483647 w 3928"/>
              <a:gd name="T65" fmla="*/ 2147483647 h 1812"/>
              <a:gd name="T66" fmla="*/ 2147483647 w 3928"/>
              <a:gd name="T67" fmla="*/ 2147483647 h 1812"/>
              <a:gd name="T68" fmla="*/ 2147483647 w 3928"/>
              <a:gd name="T69" fmla="*/ 2147483647 h 1812"/>
              <a:gd name="T70" fmla="*/ 2147483647 w 3928"/>
              <a:gd name="T71" fmla="*/ 2147483647 h 1812"/>
              <a:gd name="T72" fmla="*/ 2147483647 w 3928"/>
              <a:gd name="T73" fmla="*/ 2147483647 h 1812"/>
              <a:gd name="T74" fmla="*/ 2147483647 w 3928"/>
              <a:gd name="T75" fmla="*/ 2147483647 h 1812"/>
              <a:gd name="T76" fmla="*/ 2147483647 w 3928"/>
              <a:gd name="T77" fmla="*/ 2147483647 h 1812"/>
              <a:gd name="T78" fmla="*/ 2147483647 w 3928"/>
              <a:gd name="T79" fmla="*/ 2147483647 h 1812"/>
              <a:gd name="T80" fmla="*/ 2147483647 w 3928"/>
              <a:gd name="T81" fmla="*/ 2147483647 h 1812"/>
              <a:gd name="T82" fmla="*/ 2147483647 w 3928"/>
              <a:gd name="T83" fmla="*/ 2147483647 h 1812"/>
              <a:gd name="T84" fmla="*/ 2147483647 w 3928"/>
              <a:gd name="T85" fmla="*/ 2147483647 h 1812"/>
              <a:gd name="T86" fmla="*/ 2147483647 w 3928"/>
              <a:gd name="T87" fmla="*/ 2147483647 h 1812"/>
              <a:gd name="T88" fmla="*/ 2147483647 w 3928"/>
              <a:gd name="T89" fmla="*/ 2147483647 h 1812"/>
              <a:gd name="T90" fmla="*/ 2147483647 w 3928"/>
              <a:gd name="T91" fmla="*/ 2147483647 h 1812"/>
              <a:gd name="T92" fmla="*/ 2147483647 w 3928"/>
              <a:gd name="T93" fmla="*/ 2147483647 h 1812"/>
              <a:gd name="T94" fmla="*/ 2147483647 w 3928"/>
              <a:gd name="T95" fmla="*/ 2147483647 h 1812"/>
              <a:gd name="T96" fmla="*/ 2147483647 w 3928"/>
              <a:gd name="T97" fmla="*/ 2147483647 h 1812"/>
              <a:gd name="T98" fmla="*/ 2147483647 w 3928"/>
              <a:gd name="T99" fmla="*/ 2147483647 h 18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8"/>
              <a:gd name="T151" fmla="*/ 0 h 1812"/>
              <a:gd name="T152" fmla="*/ 3928 w 3928"/>
              <a:gd name="T153" fmla="*/ 1812 h 18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8" h="1812">
                <a:moveTo>
                  <a:pt x="0" y="0"/>
                </a:moveTo>
                <a:lnTo>
                  <a:pt x="40" y="59"/>
                </a:lnTo>
                <a:lnTo>
                  <a:pt x="78" y="117"/>
                </a:lnTo>
                <a:lnTo>
                  <a:pt x="119" y="174"/>
                </a:lnTo>
                <a:lnTo>
                  <a:pt x="159" y="229"/>
                </a:lnTo>
                <a:lnTo>
                  <a:pt x="198" y="284"/>
                </a:lnTo>
                <a:lnTo>
                  <a:pt x="238" y="339"/>
                </a:lnTo>
                <a:lnTo>
                  <a:pt x="277" y="394"/>
                </a:lnTo>
                <a:lnTo>
                  <a:pt x="317" y="446"/>
                </a:lnTo>
                <a:lnTo>
                  <a:pt x="357" y="499"/>
                </a:lnTo>
                <a:lnTo>
                  <a:pt x="396" y="550"/>
                </a:lnTo>
                <a:lnTo>
                  <a:pt x="436" y="602"/>
                </a:lnTo>
                <a:lnTo>
                  <a:pt x="476" y="651"/>
                </a:lnTo>
                <a:lnTo>
                  <a:pt x="515" y="699"/>
                </a:lnTo>
                <a:lnTo>
                  <a:pt x="555" y="747"/>
                </a:lnTo>
                <a:lnTo>
                  <a:pt x="596" y="794"/>
                </a:lnTo>
                <a:lnTo>
                  <a:pt x="634" y="840"/>
                </a:lnTo>
                <a:lnTo>
                  <a:pt x="675" y="886"/>
                </a:lnTo>
                <a:lnTo>
                  <a:pt x="713" y="930"/>
                </a:lnTo>
                <a:lnTo>
                  <a:pt x="753" y="974"/>
                </a:lnTo>
                <a:lnTo>
                  <a:pt x="794" y="1016"/>
                </a:lnTo>
                <a:lnTo>
                  <a:pt x="832" y="1058"/>
                </a:lnTo>
                <a:lnTo>
                  <a:pt x="873" y="1099"/>
                </a:lnTo>
                <a:lnTo>
                  <a:pt x="913" y="1139"/>
                </a:lnTo>
                <a:lnTo>
                  <a:pt x="951" y="1178"/>
                </a:lnTo>
                <a:lnTo>
                  <a:pt x="992" y="1216"/>
                </a:lnTo>
                <a:lnTo>
                  <a:pt x="1032" y="1253"/>
                </a:lnTo>
                <a:lnTo>
                  <a:pt x="1071" y="1288"/>
                </a:lnTo>
                <a:lnTo>
                  <a:pt x="1111" y="1323"/>
                </a:lnTo>
                <a:lnTo>
                  <a:pt x="1150" y="1356"/>
                </a:lnTo>
                <a:lnTo>
                  <a:pt x="1190" y="1389"/>
                </a:lnTo>
                <a:lnTo>
                  <a:pt x="1230" y="1420"/>
                </a:lnTo>
                <a:lnTo>
                  <a:pt x="1269" y="1451"/>
                </a:lnTo>
                <a:lnTo>
                  <a:pt x="1309" y="1480"/>
                </a:lnTo>
                <a:lnTo>
                  <a:pt x="1349" y="1508"/>
                </a:lnTo>
                <a:lnTo>
                  <a:pt x="1388" y="1535"/>
                </a:lnTo>
                <a:lnTo>
                  <a:pt x="1428" y="1561"/>
                </a:lnTo>
                <a:lnTo>
                  <a:pt x="1469" y="1585"/>
                </a:lnTo>
                <a:lnTo>
                  <a:pt x="1507" y="1609"/>
                </a:lnTo>
                <a:lnTo>
                  <a:pt x="1548" y="1631"/>
                </a:lnTo>
                <a:lnTo>
                  <a:pt x="1586" y="1653"/>
                </a:lnTo>
                <a:lnTo>
                  <a:pt x="1626" y="1671"/>
                </a:lnTo>
                <a:lnTo>
                  <a:pt x="1667" y="1691"/>
                </a:lnTo>
                <a:lnTo>
                  <a:pt x="1705" y="1708"/>
                </a:lnTo>
                <a:lnTo>
                  <a:pt x="1746" y="1724"/>
                </a:lnTo>
                <a:lnTo>
                  <a:pt x="1786" y="1739"/>
                </a:lnTo>
                <a:lnTo>
                  <a:pt x="1824" y="1752"/>
                </a:lnTo>
                <a:lnTo>
                  <a:pt x="1865" y="1765"/>
                </a:lnTo>
                <a:lnTo>
                  <a:pt x="1905" y="1776"/>
                </a:lnTo>
                <a:lnTo>
                  <a:pt x="1944" y="1785"/>
                </a:lnTo>
                <a:lnTo>
                  <a:pt x="1984" y="1794"/>
                </a:lnTo>
                <a:lnTo>
                  <a:pt x="2023" y="1800"/>
                </a:lnTo>
                <a:lnTo>
                  <a:pt x="2063" y="1805"/>
                </a:lnTo>
                <a:lnTo>
                  <a:pt x="2103" y="1809"/>
                </a:lnTo>
                <a:lnTo>
                  <a:pt x="2142" y="1812"/>
                </a:lnTo>
                <a:lnTo>
                  <a:pt x="2182" y="1812"/>
                </a:lnTo>
                <a:lnTo>
                  <a:pt x="2222" y="1812"/>
                </a:lnTo>
                <a:lnTo>
                  <a:pt x="2261" y="1811"/>
                </a:lnTo>
                <a:lnTo>
                  <a:pt x="2301" y="1807"/>
                </a:lnTo>
                <a:lnTo>
                  <a:pt x="2342" y="1801"/>
                </a:lnTo>
                <a:lnTo>
                  <a:pt x="2380" y="1796"/>
                </a:lnTo>
                <a:lnTo>
                  <a:pt x="2420" y="1789"/>
                </a:lnTo>
                <a:lnTo>
                  <a:pt x="2459" y="1778"/>
                </a:lnTo>
                <a:lnTo>
                  <a:pt x="2499" y="1767"/>
                </a:lnTo>
                <a:lnTo>
                  <a:pt x="2540" y="1754"/>
                </a:lnTo>
                <a:lnTo>
                  <a:pt x="2578" y="1741"/>
                </a:lnTo>
                <a:lnTo>
                  <a:pt x="2619" y="1724"/>
                </a:lnTo>
                <a:lnTo>
                  <a:pt x="2659" y="1706"/>
                </a:lnTo>
                <a:lnTo>
                  <a:pt x="2697" y="1688"/>
                </a:lnTo>
                <a:lnTo>
                  <a:pt x="2738" y="1666"/>
                </a:lnTo>
                <a:lnTo>
                  <a:pt x="2778" y="1644"/>
                </a:lnTo>
                <a:lnTo>
                  <a:pt x="2817" y="1620"/>
                </a:lnTo>
                <a:lnTo>
                  <a:pt x="2857" y="1592"/>
                </a:lnTo>
                <a:lnTo>
                  <a:pt x="2895" y="1565"/>
                </a:lnTo>
                <a:lnTo>
                  <a:pt x="2936" y="1535"/>
                </a:lnTo>
                <a:lnTo>
                  <a:pt x="2976" y="1504"/>
                </a:lnTo>
                <a:lnTo>
                  <a:pt x="3015" y="1469"/>
                </a:lnTo>
                <a:lnTo>
                  <a:pt x="3055" y="1435"/>
                </a:lnTo>
                <a:lnTo>
                  <a:pt x="3095" y="1398"/>
                </a:lnTo>
                <a:lnTo>
                  <a:pt x="3134" y="1359"/>
                </a:lnTo>
                <a:lnTo>
                  <a:pt x="3174" y="1319"/>
                </a:lnTo>
                <a:lnTo>
                  <a:pt x="3215" y="1275"/>
                </a:lnTo>
                <a:lnTo>
                  <a:pt x="3253" y="1231"/>
                </a:lnTo>
                <a:lnTo>
                  <a:pt x="3293" y="1185"/>
                </a:lnTo>
                <a:lnTo>
                  <a:pt x="3332" y="1136"/>
                </a:lnTo>
                <a:lnTo>
                  <a:pt x="3372" y="1086"/>
                </a:lnTo>
                <a:lnTo>
                  <a:pt x="3413" y="1033"/>
                </a:lnTo>
                <a:lnTo>
                  <a:pt x="3451" y="978"/>
                </a:lnTo>
                <a:lnTo>
                  <a:pt x="3492" y="921"/>
                </a:lnTo>
                <a:lnTo>
                  <a:pt x="3532" y="862"/>
                </a:lnTo>
                <a:lnTo>
                  <a:pt x="3570" y="802"/>
                </a:lnTo>
                <a:lnTo>
                  <a:pt x="3611" y="739"/>
                </a:lnTo>
                <a:lnTo>
                  <a:pt x="3651" y="675"/>
                </a:lnTo>
                <a:lnTo>
                  <a:pt x="3690" y="607"/>
                </a:lnTo>
                <a:lnTo>
                  <a:pt x="3730" y="539"/>
                </a:lnTo>
                <a:lnTo>
                  <a:pt x="3768" y="468"/>
                </a:lnTo>
                <a:lnTo>
                  <a:pt x="3809" y="394"/>
                </a:lnTo>
                <a:lnTo>
                  <a:pt x="3849" y="317"/>
                </a:lnTo>
                <a:lnTo>
                  <a:pt x="3888" y="240"/>
                </a:lnTo>
                <a:lnTo>
                  <a:pt x="3928" y="160"/>
                </a:lnTo>
              </a:path>
            </a:pathLst>
          </a:custGeom>
          <a:noFill/>
          <a:ln w="26988">
            <a:solidFill>
              <a:srgbClr val="FF0000"/>
            </a:solidFill>
            <a:prstDash val="solid"/>
            <a:round/>
            <a:headEnd/>
            <a:tailEnd/>
          </a:ln>
        </p:spPr>
        <p:txBody>
          <a:bodyPr/>
          <a:lstStyle/>
          <a:p>
            <a:endParaRPr lang="es-ES_tradnl"/>
          </a:p>
        </p:txBody>
      </p:sp>
      <p:sp>
        <p:nvSpPr>
          <p:cNvPr id="303167" name="Freeform 63"/>
          <p:cNvSpPr>
            <a:spLocks/>
          </p:cNvSpPr>
          <p:nvPr/>
        </p:nvSpPr>
        <p:spPr bwMode="auto">
          <a:xfrm>
            <a:off x="1796632" y="1865982"/>
            <a:ext cx="6235700" cy="2846387"/>
          </a:xfrm>
          <a:custGeom>
            <a:avLst/>
            <a:gdLst>
              <a:gd name="T0" fmla="*/ 2147483647 w 3928"/>
              <a:gd name="T1" fmla="*/ 2147483647 h 1793"/>
              <a:gd name="T2" fmla="*/ 2147483647 w 3928"/>
              <a:gd name="T3" fmla="*/ 2147483647 h 1793"/>
              <a:gd name="T4" fmla="*/ 2147483647 w 3928"/>
              <a:gd name="T5" fmla="*/ 2147483647 h 1793"/>
              <a:gd name="T6" fmla="*/ 2147483647 w 3928"/>
              <a:gd name="T7" fmla="*/ 2147483647 h 1793"/>
              <a:gd name="T8" fmla="*/ 2147483647 w 3928"/>
              <a:gd name="T9" fmla="*/ 2147483647 h 1793"/>
              <a:gd name="T10" fmla="*/ 2147483647 w 3928"/>
              <a:gd name="T11" fmla="*/ 2147483647 h 1793"/>
              <a:gd name="T12" fmla="*/ 2147483647 w 3928"/>
              <a:gd name="T13" fmla="*/ 2147483647 h 1793"/>
              <a:gd name="T14" fmla="*/ 2147483647 w 3928"/>
              <a:gd name="T15" fmla="*/ 2147483647 h 1793"/>
              <a:gd name="T16" fmla="*/ 2147483647 w 3928"/>
              <a:gd name="T17" fmla="*/ 2147483647 h 1793"/>
              <a:gd name="T18" fmla="*/ 2147483647 w 3928"/>
              <a:gd name="T19" fmla="*/ 2147483647 h 1793"/>
              <a:gd name="T20" fmla="*/ 2147483647 w 3928"/>
              <a:gd name="T21" fmla="*/ 2147483647 h 1793"/>
              <a:gd name="T22" fmla="*/ 2147483647 w 3928"/>
              <a:gd name="T23" fmla="*/ 2147483647 h 1793"/>
              <a:gd name="T24" fmla="*/ 2147483647 w 3928"/>
              <a:gd name="T25" fmla="*/ 2147483647 h 1793"/>
              <a:gd name="T26" fmla="*/ 2147483647 w 3928"/>
              <a:gd name="T27" fmla="*/ 2147483647 h 1793"/>
              <a:gd name="T28" fmla="*/ 2147483647 w 3928"/>
              <a:gd name="T29" fmla="*/ 2147483647 h 1793"/>
              <a:gd name="T30" fmla="*/ 2147483647 w 3928"/>
              <a:gd name="T31" fmla="*/ 2147483647 h 1793"/>
              <a:gd name="T32" fmla="*/ 2147483647 w 3928"/>
              <a:gd name="T33" fmla="*/ 2147483647 h 1793"/>
              <a:gd name="T34" fmla="*/ 2147483647 w 3928"/>
              <a:gd name="T35" fmla="*/ 2147483647 h 1793"/>
              <a:gd name="T36" fmla="*/ 2147483647 w 3928"/>
              <a:gd name="T37" fmla="*/ 2147483647 h 1793"/>
              <a:gd name="T38" fmla="*/ 2147483647 w 3928"/>
              <a:gd name="T39" fmla="*/ 2147483647 h 1793"/>
              <a:gd name="T40" fmla="*/ 2147483647 w 3928"/>
              <a:gd name="T41" fmla="*/ 2147483647 h 1793"/>
              <a:gd name="T42" fmla="*/ 2147483647 w 3928"/>
              <a:gd name="T43" fmla="*/ 2147483647 h 1793"/>
              <a:gd name="T44" fmla="*/ 2147483647 w 3928"/>
              <a:gd name="T45" fmla="*/ 2147483647 h 1793"/>
              <a:gd name="T46" fmla="*/ 2147483647 w 3928"/>
              <a:gd name="T47" fmla="*/ 2147483647 h 1793"/>
              <a:gd name="T48" fmla="*/ 2147483647 w 3928"/>
              <a:gd name="T49" fmla="*/ 2147483647 h 1793"/>
              <a:gd name="T50" fmla="*/ 2147483647 w 3928"/>
              <a:gd name="T51" fmla="*/ 2147483647 h 1793"/>
              <a:gd name="T52" fmla="*/ 2147483647 w 3928"/>
              <a:gd name="T53" fmla="*/ 2147483647 h 1793"/>
              <a:gd name="T54" fmla="*/ 2147483647 w 3928"/>
              <a:gd name="T55" fmla="*/ 2147483647 h 1793"/>
              <a:gd name="T56" fmla="*/ 2147483647 w 3928"/>
              <a:gd name="T57" fmla="*/ 2147483647 h 1793"/>
              <a:gd name="T58" fmla="*/ 2147483647 w 3928"/>
              <a:gd name="T59" fmla="*/ 2147483647 h 1793"/>
              <a:gd name="T60" fmla="*/ 2147483647 w 3928"/>
              <a:gd name="T61" fmla="*/ 2147483647 h 1793"/>
              <a:gd name="T62" fmla="*/ 2147483647 w 3928"/>
              <a:gd name="T63" fmla="*/ 2147483647 h 1793"/>
              <a:gd name="T64" fmla="*/ 2147483647 w 3928"/>
              <a:gd name="T65" fmla="*/ 2147483647 h 1793"/>
              <a:gd name="T66" fmla="*/ 2147483647 w 3928"/>
              <a:gd name="T67" fmla="*/ 2147483647 h 1793"/>
              <a:gd name="T68" fmla="*/ 2147483647 w 3928"/>
              <a:gd name="T69" fmla="*/ 2147483647 h 1793"/>
              <a:gd name="T70" fmla="*/ 2147483647 w 3928"/>
              <a:gd name="T71" fmla="*/ 2147483647 h 1793"/>
              <a:gd name="T72" fmla="*/ 2147483647 w 3928"/>
              <a:gd name="T73" fmla="*/ 2147483647 h 1793"/>
              <a:gd name="T74" fmla="*/ 2147483647 w 3928"/>
              <a:gd name="T75" fmla="*/ 2147483647 h 1793"/>
              <a:gd name="T76" fmla="*/ 2147483647 w 3928"/>
              <a:gd name="T77" fmla="*/ 2147483647 h 1793"/>
              <a:gd name="T78" fmla="*/ 2147483647 w 3928"/>
              <a:gd name="T79" fmla="*/ 2147483647 h 1793"/>
              <a:gd name="T80" fmla="*/ 2147483647 w 3928"/>
              <a:gd name="T81" fmla="*/ 2147483647 h 1793"/>
              <a:gd name="T82" fmla="*/ 2147483647 w 3928"/>
              <a:gd name="T83" fmla="*/ 2147483647 h 1793"/>
              <a:gd name="T84" fmla="*/ 2147483647 w 3928"/>
              <a:gd name="T85" fmla="*/ 2147483647 h 1793"/>
              <a:gd name="T86" fmla="*/ 2147483647 w 3928"/>
              <a:gd name="T87" fmla="*/ 2147483647 h 1793"/>
              <a:gd name="T88" fmla="*/ 2147483647 w 3928"/>
              <a:gd name="T89" fmla="*/ 2147483647 h 1793"/>
              <a:gd name="T90" fmla="*/ 2147483647 w 3928"/>
              <a:gd name="T91" fmla="*/ 2147483647 h 1793"/>
              <a:gd name="T92" fmla="*/ 2147483647 w 3928"/>
              <a:gd name="T93" fmla="*/ 2147483647 h 1793"/>
              <a:gd name="T94" fmla="*/ 2147483647 w 3928"/>
              <a:gd name="T95" fmla="*/ 2147483647 h 1793"/>
              <a:gd name="T96" fmla="*/ 2147483647 w 3928"/>
              <a:gd name="T97" fmla="*/ 2147483647 h 1793"/>
              <a:gd name="T98" fmla="*/ 2147483647 w 3928"/>
              <a:gd name="T99" fmla="*/ 0 h 17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8"/>
              <a:gd name="T151" fmla="*/ 0 h 1793"/>
              <a:gd name="T152" fmla="*/ 3928 w 3928"/>
              <a:gd name="T153" fmla="*/ 1793 h 17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8" h="1793">
                <a:moveTo>
                  <a:pt x="0" y="176"/>
                </a:moveTo>
                <a:lnTo>
                  <a:pt x="40" y="231"/>
                </a:lnTo>
                <a:lnTo>
                  <a:pt x="78" y="285"/>
                </a:lnTo>
                <a:lnTo>
                  <a:pt x="119" y="338"/>
                </a:lnTo>
                <a:lnTo>
                  <a:pt x="159" y="391"/>
                </a:lnTo>
                <a:lnTo>
                  <a:pt x="198" y="442"/>
                </a:lnTo>
                <a:lnTo>
                  <a:pt x="238" y="494"/>
                </a:lnTo>
                <a:lnTo>
                  <a:pt x="277" y="543"/>
                </a:lnTo>
                <a:lnTo>
                  <a:pt x="317" y="593"/>
                </a:lnTo>
                <a:lnTo>
                  <a:pt x="357" y="642"/>
                </a:lnTo>
                <a:lnTo>
                  <a:pt x="396" y="690"/>
                </a:lnTo>
                <a:lnTo>
                  <a:pt x="436" y="738"/>
                </a:lnTo>
                <a:lnTo>
                  <a:pt x="476" y="784"/>
                </a:lnTo>
                <a:lnTo>
                  <a:pt x="515" y="828"/>
                </a:lnTo>
                <a:lnTo>
                  <a:pt x="555" y="873"/>
                </a:lnTo>
                <a:lnTo>
                  <a:pt x="596" y="916"/>
                </a:lnTo>
                <a:lnTo>
                  <a:pt x="634" y="960"/>
                </a:lnTo>
                <a:lnTo>
                  <a:pt x="675" y="1000"/>
                </a:lnTo>
                <a:lnTo>
                  <a:pt x="713" y="1042"/>
                </a:lnTo>
                <a:lnTo>
                  <a:pt x="753" y="1081"/>
                </a:lnTo>
                <a:lnTo>
                  <a:pt x="794" y="1121"/>
                </a:lnTo>
                <a:lnTo>
                  <a:pt x="832" y="1158"/>
                </a:lnTo>
                <a:lnTo>
                  <a:pt x="873" y="1196"/>
                </a:lnTo>
                <a:lnTo>
                  <a:pt x="913" y="1231"/>
                </a:lnTo>
                <a:lnTo>
                  <a:pt x="951" y="1266"/>
                </a:lnTo>
                <a:lnTo>
                  <a:pt x="992" y="1301"/>
                </a:lnTo>
                <a:lnTo>
                  <a:pt x="1032" y="1334"/>
                </a:lnTo>
                <a:lnTo>
                  <a:pt x="1071" y="1365"/>
                </a:lnTo>
                <a:lnTo>
                  <a:pt x="1111" y="1396"/>
                </a:lnTo>
                <a:lnTo>
                  <a:pt x="1150" y="1428"/>
                </a:lnTo>
                <a:lnTo>
                  <a:pt x="1190" y="1455"/>
                </a:lnTo>
                <a:lnTo>
                  <a:pt x="1230" y="1484"/>
                </a:lnTo>
                <a:lnTo>
                  <a:pt x="1269" y="1510"/>
                </a:lnTo>
                <a:lnTo>
                  <a:pt x="1309" y="1536"/>
                </a:lnTo>
                <a:lnTo>
                  <a:pt x="1349" y="1560"/>
                </a:lnTo>
                <a:lnTo>
                  <a:pt x="1388" y="1583"/>
                </a:lnTo>
                <a:lnTo>
                  <a:pt x="1428" y="1605"/>
                </a:lnTo>
                <a:lnTo>
                  <a:pt x="1469" y="1627"/>
                </a:lnTo>
                <a:lnTo>
                  <a:pt x="1507" y="1648"/>
                </a:lnTo>
                <a:lnTo>
                  <a:pt x="1548" y="1666"/>
                </a:lnTo>
                <a:lnTo>
                  <a:pt x="1586" y="1683"/>
                </a:lnTo>
                <a:lnTo>
                  <a:pt x="1626" y="1699"/>
                </a:lnTo>
                <a:lnTo>
                  <a:pt x="1667" y="1714"/>
                </a:lnTo>
                <a:lnTo>
                  <a:pt x="1705" y="1728"/>
                </a:lnTo>
                <a:lnTo>
                  <a:pt x="1746" y="1741"/>
                </a:lnTo>
                <a:lnTo>
                  <a:pt x="1786" y="1752"/>
                </a:lnTo>
                <a:lnTo>
                  <a:pt x="1824" y="1761"/>
                </a:lnTo>
                <a:lnTo>
                  <a:pt x="1865" y="1771"/>
                </a:lnTo>
                <a:lnTo>
                  <a:pt x="1905" y="1778"/>
                </a:lnTo>
                <a:lnTo>
                  <a:pt x="1944" y="1783"/>
                </a:lnTo>
                <a:lnTo>
                  <a:pt x="1984" y="1787"/>
                </a:lnTo>
                <a:lnTo>
                  <a:pt x="2023" y="1791"/>
                </a:lnTo>
                <a:lnTo>
                  <a:pt x="2063" y="1793"/>
                </a:lnTo>
                <a:lnTo>
                  <a:pt x="2103" y="1793"/>
                </a:lnTo>
                <a:lnTo>
                  <a:pt x="2142" y="1793"/>
                </a:lnTo>
                <a:lnTo>
                  <a:pt x="2182" y="1789"/>
                </a:lnTo>
                <a:lnTo>
                  <a:pt x="2222" y="1785"/>
                </a:lnTo>
                <a:lnTo>
                  <a:pt x="2261" y="1780"/>
                </a:lnTo>
                <a:lnTo>
                  <a:pt x="2301" y="1774"/>
                </a:lnTo>
                <a:lnTo>
                  <a:pt x="2342" y="1765"/>
                </a:lnTo>
                <a:lnTo>
                  <a:pt x="2380" y="1756"/>
                </a:lnTo>
                <a:lnTo>
                  <a:pt x="2420" y="1743"/>
                </a:lnTo>
                <a:lnTo>
                  <a:pt x="2459" y="1730"/>
                </a:lnTo>
                <a:lnTo>
                  <a:pt x="2499" y="1716"/>
                </a:lnTo>
                <a:lnTo>
                  <a:pt x="2540" y="1699"/>
                </a:lnTo>
                <a:lnTo>
                  <a:pt x="2578" y="1683"/>
                </a:lnTo>
                <a:lnTo>
                  <a:pt x="2619" y="1662"/>
                </a:lnTo>
                <a:lnTo>
                  <a:pt x="2659" y="1642"/>
                </a:lnTo>
                <a:lnTo>
                  <a:pt x="2697" y="1618"/>
                </a:lnTo>
                <a:lnTo>
                  <a:pt x="2738" y="1594"/>
                </a:lnTo>
                <a:lnTo>
                  <a:pt x="2778" y="1569"/>
                </a:lnTo>
                <a:lnTo>
                  <a:pt x="2817" y="1541"/>
                </a:lnTo>
                <a:lnTo>
                  <a:pt x="2857" y="1512"/>
                </a:lnTo>
                <a:lnTo>
                  <a:pt x="2895" y="1481"/>
                </a:lnTo>
                <a:lnTo>
                  <a:pt x="2936" y="1448"/>
                </a:lnTo>
                <a:lnTo>
                  <a:pt x="2976" y="1413"/>
                </a:lnTo>
                <a:lnTo>
                  <a:pt x="3015" y="1376"/>
                </a:lnTo>
                <a:lnTo>
                  <a:pt x="3055" y="1338"/>
                </a:lnTo>
                <a:lnTo>
                  <a:pt x="3095" y="1297"/>
                </a:lnTo>
                <a:lnTo>
                  <a:pt x="3134" y="1255"/>
                </a:lnTo>
                <a:lnTo>
                  <a:pt x="3174" y="1211"/>
                </a:lnTo>
                <a:lnTo>
                  <a:pt x="3215" y="1165"/>
                </a:lnTo>
                <a:lnTo>
                  <a:pt x="3253" y="1117"/>
                </a:lnTo>
                <a:lnTo>
                  <a:pt x="3293" y="1068"/>
                </a:lnTo>
                <a:lnTo>
                  <a:pt x="3332" y="1017"/>
                </a:lnTo>
                <a:lnTo>
                  <a:pt x="3372" y="963"/>
                </a:lnTo>
                <a:lnTo>
                  <a:pt x="3413" y="908"/>
                </a:lnTo>
                <a:lnTo>
                  <a:pt x="3451" y="850"/>
                </a:lnTo>
                <a:lnTo>
                  <a:pt x="3492" y="791"/>
                </a:lnTo>
                <a:lnTo>
                  <a:pt x="3532" y="729"/>
                </a:lnTo>
                <a:lnTo>
                  <a:pt x="3570" y="666"/>
                </a:lnTo>
                <a:lnTo>
                  <a:pt x="3611" y="600"/>
                </a:lnTo>
                <a:lnTo>
                  <a:pt x="3651" y="532"/>
                </a:lnTo>
                <a:lnTo>
                  <a:pt x="3690" y="463"/>
                </a:lnTo>
                <a:lnTo>
                  <a:pt x="3730" y="391"/>
                </a:lnTo>
                <a:lnTo>
                  <a:pt x="3768" y="318"/>
                </a:lnTo>
                <a:lnTo>
                  <a:pt x="3809" y="241"/>
                </a:lnTo>
                <a:lnTo>
                  <a:pt x="3849" y="164"/>
                </a:lnTo>
                <a:lnTo>
                  <a:pt x="3888" y="83"/>
                </a:lnTo>
                <a:lnTo>
                  <a:pt x="3928" y="0"/>
                </a:lnTo>
              </a:path>
            </a:pathLst>
          </a:custGeom>
          <a:noFill/>
          <a:ln w="26988">
            <a:solidFill>
              <a:srgbClr val="8000FF"/>
            </a:solidFill>
            <a:prstDash val="solid"/>
            <a:round/>
            <a:headEnd/>
            <a:tailEnd/>
          </a:ln>
        </p:spPr>
        <p:txBody>
          <a:bodyPr/>
          <a:lstStyle/>
          <a:p>
            <a:endParaRPr lang="es-ES_tradnl"/>
          </a:p>
        </p:txBody>
      </p:sp>
      <p:grpSp>
        <p:nvGrpSpPr>
          <p:cNvPr id="2" name="Group 64"/>
          <p:cNvGrpSpPr>
            <a:grpSpLocks/>
          </p:cNvGrpSpPr>
          <p:nvPr/>
        </p:nvGrpSpPr>
        <p:grpSpPr bwMode="auto">
          <a:xfrm>
            <a:off x="5060532" y="4709194"/>
            <a:ext cx="46037" cy="1581150"/>
            <a:chOff x="3165" y="2686"/>
            <a:chExt cx="29" cy="996"/>
          </a:xfrm>
        </p:grpSpPr>
        <p:sp>
          <p:nvSpPr>
            <p:cNvPr id="40018" name="Freeform 65"/>
            <p:cNvSpPr>
              <a:spLocks/>
            </p:cNvSpPr>
            <p:nvPr/>
          </p:nvSpPr>
          <p:spPr bwMode="auto">
            <a:xfrm>
              <a:off x="3165" y="3625"/>
              <a:ext cx="29" cy="57"/>
            </a:xfrm>
            <a:custGeom>
              <a:avLst/>
              <a:gdLst>
                <a:gd name="T0" fmla="*/ 0 w 29"/>
                <a:gd name="T1" fmla="*/ 0 h 57"/>
                <a:gd name="T2" fmla="*/ 14 w 29"/>
                <a:gd name="T3" fmla="*/ 57 h 57"/>
                <a:gd name="T4" fmla="*/ 29 w 29"/>
                <a:gd name="T5" fmla="*/ 0 h 57"/>
                <a:gd name="T6" fmla="*/ 0 w 29"/>
                <a:gd name="T7" fmla="*/ 0 h 57"/>
                <a:gd name="T8" fmla="*/ 0 60000 65536"/>
                <a:gd name="T9" fmla="*/ 0 60000 65536"/>
                <a:gd name="T10" fmla="*/ 0 60000 65536"/>
                <a:gd name="T11" fmla="*/ 0 60000 65536"/>
                <a:gd name="T12" fmla="*/ 0 w 29"/>
                <a:gd name="T13" fmla="*/ 0 h 57"/>
                <a:gd name="T14" fmla="*/ 29 w 29"/>
                <a:gd name="T15" fmla="*/ 57 h 57"/>
              </a:gdLst>
              <a:ahLst/>
              <a:cxnLst>
                <a:cxn ang="T8">
                  <a:pos x="T0" y="T1"/>
                </a:cxn>
                <a:cxn ang="T9">
                  <a:pos x="T2" y="T3"/>
                </a:cxn>
                <a:cxn ang="T10">
                  <a:pos x="T4" y="T5"/>
                </a:cxn>
                <a:cxn ang="T11">
                  <a:pos x="T6" y="T7"/>
                </a:cxn>
              </a:cxnLst>
              <a:rect l="T12" t="T13" r="T14" b="T15"/>
              <a:pathLst>
                <a:path w="29" h="57">
                  <a:moveTo>
                    <a:pt x="0" y="0"/>
                  </a:moveTo>
                  <a:lnTo>
                    <a:pt x="14" y="57"/>
                  </a:lnTo>
                  <a:lnTo>
                    <a:pt x="29" y="0"/>
                  </a:lnTo>
                  <a:lnTo>
                    <a:pt x="0" y="0"/>
                  </a:lnTo>
                  <a:close/>
                </a:path>
              </a:pathLst>
            </a:custGeom>
            <a:solidFill>
              <a:srgbClr val="000000"/>
            </a:solidFill>
            <a:ln w="3175">
              <a:solidFill>
                <a:srgbClr val="000000"/>
              </a:solidFill>
              <a:prstDash val="solid"/>
              <a:round/>
              <a:headEnd/>
              <a:tailEnd/>
            </a:ln>
          </p:spPr>
          <p:txBody>
            <a:bodyPr/>
            <a:lstStyle/>
            <a:p>
              <a:endParaRPr lang="es-ES_tradnl"/>
            </a:p>
          </p:txBody>
        </p:sp>
        <p:sp>
          <p:nvSpPr>
            <p:cNvPr id="40019" name="Line 66"/>
            <p:cNvSpPr>
              <a:spLocks noChangeShapeType="1"/>
            </p:cNvSpPr>
            <p:nvPr/>
          </p:nvSpPr>
          <p:spPr bwMode="auto">
            <a:xfrm>
              <a:off x="3179" y="2686"/>
              <a:ext cx="0" cy="965"/>
            </a:xfrm>
            <a:prstGeom prst="line">
              <a:avLst/>
            </a:prstGeom>
            <a:noFill/>
            <a:ln w="14288">
              <a:solidFill>
                <a:srgbClr val="000000"/>
              </a:solidFill>
              <a:prstDash val="dash"/>
              <a:round/>
              <a:headEnd/>
              <a:tailEnd/>
            </a:ln>
          </p:spPr>
          <p:txBody>
            <a:bodyPr/>
            <a:lstStyle/>
            <a:p>
              <a:endParaRPr lang="es-ES_tradnl"/>
            </a:p>
          </p:txBody>
        </p:sp>
      </p:grpSp>
      <p:grpSp>
        <p:nvGrpSpPr>
          <p:cNvPr id="3" name="Group 67"/>
          <p:cNvGrpSpPr>
            <a:grpSpLocks/>
          </p:cNvGrpSpPr>
          <p:nvPr/>
        </p:nvGrpSpPr>
        <p:grpSpPr bwMode="auto">
          <a:xfrm>
            <a:off x="5260557" y="5599782"/>
            <a:ext cx="46037" cy="690562"/>
            <a:chOff x="3291" y="3247"/>
            <a:chExt cx="29" cy="435"/>
          </a:xfrm>
        </p:grpSpPr>
        <p:sp>
          <p:nvSpPr>
            <p:cNvPr id="40016" name="Freeform 68"/>
            <p:cNvSpPr>
              <a:spLocks/>
            </p:cNvSpPr>
            <p:nvPr/>
          </p:nvSpPr>
          <p:spPr bwMode="auto">
            <a:xfrm>
              <a:off x="3291" y="3625"/>
              <a:ext cx="29" cy="57"/>
            </a:xfrm>
            <a:custGeom>
              <a:avLst/>
              <a:gdLst>
                <a:gd name="T0" fmla="*/ 0 w 29"/>
                <a:gd name="T1" fmla="*/ 0 h 57"/>
                <a:gd name="T2" fmla="*/ 15 w 29"/>
                <a:gd name="T3" fmla="*/ 57 h 57"/>
                <a:gd name="T4" fmla="*/ 29 w 29"/>
                <a:gd name="T5" fmla="*/ 0 h 57"/>
                <a:gd name="T6" fmla="*/ 0 w 29"/>
                <a:gd name="T7" fmla="*/ 0 h 57"/>
                <a:gd name="T8" fmla="*/ 0 60000 65536"/>
                <a:gd name="T9" fmla="*/ 0 60000 65536"/>
                <a:gd name="T10" fmla="*/ 0 60000 65536"/>
                <a:gd name="T11" fmla="*/ 0 60000 65536"/>
                <a:gd name="T12" fmla="*/ 0 w 29"/>
                <a:gd name="T13" fmla="*/ 0 h 57"/>
                <a:gd name="T14" fmla="*/ 29 w 29"/>
                <a:gd name="T15" fmla="*/ 57 h 57"/>
              </a:gdLst>
              <a:ahLst/>
              <a:cxnLst>
                <a:cxn ang="T8">
                  <a:pos x="T0" y="T1"/>
                </a:cxn>
                <a:cxn ang="T9">
                  <a:pos x="T2" y="T3"/>
                </a:cxn>
                <a:cxn ang="T10">
                  <a:pos x="T4" y="T5"/>
                </a:cxn>
                <a:cxn ang="T11">
                  <a:pos x="T6" y="T7"/>
                </a:cxn>
              </a:cxnLst>
              <a:rect l="T12" t="T13" r="T14" b="T15"/>
              <a:pathLst>
                <a:path w="29" h="57">
                  <a:moveTo>
                    <a:pt x="0" y="0"/>
                  </a:moveTo>
                  <a:lnTo>
                    <a:pt x="15" y="57"/>
                  </a:lnTo>
                  <a:lnTo>
                    <a:pt x="29" y="0"/>
                  </a:lnTo>
                  <a:lnTo>
                    <a:pt x="0" y="0"/>
                  </a:lnTo>
                  <a:close/>
                </a:path>
              </a:pathLst>
            </a:custGeom>
            <a:solidFill>
              <a:srgbClr val="000000"/>
            </a:solidFill>
            <a:ln w="3175">
              <a:solidFill>
                <a:srgbClr val="000000"/>
              </a:solidFill>
              <a:prstDash val="solid"/>
              <a:round/>
              <a:headEnd/>
              <a:tailEnd/>
            </a:ln>
          </p:spPr>
          <p:txBody>
            <a:bodyPr/>
            <a:lstStyle/>
            <a:p>
              <a:endParaRPr lang="es-ES_tradnl"/>
            </a:p>
          </p:txBody>
        </p:sp>
        <p:sp>
          <p:nvSpPr>
            <p:cNvPr id="40017" name="Line 69"/>
            <p:cNvSpPr>
              <a:spLocks noChangeShapeType="1"/>
            </p:cNvSpPr>
            <p:nvPr/>
          </p:nvSpPr>
          <p:spPr bwMode="auto">
            <a:xfrm>
              <a:off x="3306" y="3247"/>
              <a:ext cx="0" cy="404"/>
            </a:xfrm>
            <a:prstGeom prst="line">
              <a:avLst/>
            </a:prstGeom>
            <a:noFill/>
            <a:ln w="14288">
              <a:solidFill>
                <a:srgbClr val="000000"/>
              </a:solidFill>
              <a:prstDash val="dash"/>
              <a:round/>
              <a:headEnd/>
              <a:tailEnd/>
            </a:ln>
          </p:spPr>
          <p:txBody>
            <a:bodyPr/>
            <a:lstStyle/>
            <a:p>
              <a:endParaRPr lang="es-ES_tradnl"/>
            </a:p>
          </p:txBody>
        </p:sp>
      </p:grpSp>
      <p:sp>
        <p:nvSpPr>
          <p:cNvPr id="40002" name="Rectangle 70"/>
          <p:cNvSpPr>
            <a:spLocks noChangeArrowheads="1"/>
          </p:cNvSpPr>
          <p:nvPr/>
        </p:nvSpPr>
        <p:spPr bwMode="auto">
          <a:xfrm>
            <a:off x="3461669" y="648702"/>
            <a:ext cx="3089275" cy="320675"/>
          </a:xfrm>
          <a:prstGeom prst="rect">
            <a:avLst/>
          </a:prstGeom>
          <a:noFill/>
          <a:ln w="9525">
            <a:noFill/>
            <a:miter lim="800000"/>
            <a:headEnd/>
            <a:tailEnd/>
          </a:ln>
        </p:spPr>
        <p:txBody>
          <a:bodyPr wrap="none" lIns="0" tIns="0" rIns="0" bIns="0">
            <a:spAutoFit/>
          </a:bodyPr>
          <a:lstStyle/>
          <a:p>
            <a:r>
              <a:rPr lang="es-ES" sz="2100" b="1" dirty="0">
                <a:solidFill>
                  <a:srgbClr val="000000"/>
                </a:solidFill>
                <a:latin typeface="Arial" charset="0"/>
              </a:rPr>
              <a:t>Arco Iris Primario (k = 1)</a:t>
            </a:r>
            <a:endParaRPr lang="es-ES" b="1" dirty="0">
              <a:solidFill>
                <a:schemeClr val="tx1"/>
              </a:solidFill>
              <a:latin typeface="Arial" charset="0"/>
            </a:endParaRPr>
          </a:p>
        </p:txBody>
      </p:sp>
      <p:sp>
        <p:nvSpPr>
          <p:cNvPr id="40003" name="Rectangle 71"/>
          <p:cNvSpPr>
            <a:spLocks noChangeArrowheads="1"/>
          </p:cNvSpPr>
          <p:nvPr/>
        </p:nvSpPr>
        <p:spPr bwMode="auto">
          <a:xfrm>
            <a:off x="0" y="0"/>
            <a:ext cx="9144000" cy="430887"/>
          </a:xfrm>
          <a:prstGeom prst="rect">
            <a:avLst/>
          </a:prstGeom>
          <a:solidFill>
            <a:srgbClr val="26269E"/>
          </a:solidFill>
          <a:ln w="9525">
            <a:noFill/>
            <a:miter lim="800000"/>
            <a:headEnd/>
            <a:tailEnd/>
          </a:ln>
        </p:spPr>
        <p:txBody>
          <a:bodyPr wrap="square" lIns="0" tIns="0" rIns="0" bIns="0">
            <a:spAutoFit/>
          </a:bodyPr>
          <a:lstStyle/>
          <a:p>
            <a:pPr algn="ctr"/>
            <a:r>
              <a:rPr lang="es-ES" sz="2700" b="1" dirty="0">
                <a:solidFill>
                  <a:schemeClr val="bg1"/>
                </a:solidFill>
                <a:latin typeface="Calibri" pitchFamily="34" charset="0"/>
                <a:cs typeface="Calibri" pitchFamily="34" charset="0"/>
              </a:rPr>
              <a:t>Variación de la desviación </a:t>
            </a:r>
            <a:r>
              <a:rPr lang="es-ES" sz="2700" b="1" dirty="0" smtClean="0">
                <a:solidFill>
                  <a:schemeClr val="bg1"/>
                </a:solidFill>
                <a:latin typeface="Calibri" pitchFamily="34" charset="0"/>
                <a:cs typeface="Calibri" pitchFamily="34" charset="0"/>
              </a:rPr>
              <a:t>(</a:t>
            </a:r>
            <a:r>
              <a:rPr lang="el-GR" sz="2700" b="1" dirty="0" smtClean="0">
                <a:solidFill>
                  <a:schemeClr val="bg1"/>
                </a:solidFill>
                <a:latin typeface="+mn-lt"/>
                <a:cs typeface="Calibri" pitchFamily="34" charset="0"/>
              </a:rPr>
              <a:t>δ</a:t>
            </a:r>
            <a:r>
              <a:rPr lang="es-ES_tradnl" sz="2700" b="1" dirty="0" smtClean="0">
                <a:solidFill>
                  <a:schemeClr val="bg1"/>
                </a:solidFill>
                <a:latin typeface="Calibri" pitchFamily="34" charset="0"/>
                <a:cs typeface="Calibri" pitchFamily="34" charset="0"/>
              </a:rPr>
              <a:t>) </a:t>
            </a:r>
            <a:r>
              <a:rPr lang="es-ES" sz="2700" b="1" dirty="0" smtClean="0">
                <a:solidFill>
                  <a:schemeClr val="bg1"/>
                </a:solidFill>
                <a:latin typeface="Calibri" pitchFamily="34" charset="0"/>
                <a:cs typeface="Calibri" pitchFamily="34" charset="0"/>
              </a:rPr>
              <a:t>con </a:t>
            </a:r>
            <a:r>
              <a:rPr lang="es-ES" sz="2700" b="1" dirty="0">
                <a:solidFill>
                  <a:schemeClr val="bg1"/>
                </a:solidFill>
                <a:latin typeface="Calibri" pitchFamily="34" charset="0"/>
                <a:cs typeface="Calibri" pitchFamily="34" charset="0"/>
              </a:rPr>
              <a:t>el ángulo de </a:t>
            </a:r>
            <a:r>
              <a:rPr lang="es-ES" sz="2700" b="1" dirty="0" smtClean="0">
                <a:solidFill>
                  <a:schemeClr val="bg1"/>
                </a:solidFill>
                <a:latin typeface="Calibri" pitchFamily="34" charset="0"/>
                <a:cs typeface="Calibri" pitchFamily="34" charset="0"/>
              </a:rPr>
              <a:t>incidencia (</a:t>
            </a:r>
            <a:r>
              <a:rPr lang="el-GR" sz="2700" b="1" dirty="0" smtClean="0">
                <a:solidFill>
                  <a:schemeClr val="bg1"/>
                </a:solidFill>
                <a:latin typeface="+mn-lt"/>
                <a:cs typeface="Calibri" pitchFamily="34" charset="0"/>
              </a:rPr>
              <a:t>ε</a:t>
            </a:r>
            <a:r>
              <a:rPr lang="es-ES" sz="2700" b="1" dirty="0" smtClean="0">
                <a:solidFill>
                  <a:schemeClr val="bg1"/>
                </a:solidFill>
                <a:latin typeface="Calibri" pitchFamily="34" charset="0"/>
                <a:cs typeface="Calibri" pitchFamily="34" charset="0"/>
              </a:rPr>
              <a:t>)</a:t>
            </a:r>
            <a:endParaRPr lang="es-ES" sz="2700" b="1" dirty="0">
              <a:solidFill>
                <a:schemeClr val="bg1"/>
              </a:solidFill>
              <a:latin typeface="Calibri" pitchFamily="34" charset="0"/>
              <a:cs typeface="Calibri" pitchFamily="34" charset="0"/>
            </a:endParaRPr>
          </a:p>
        </p:txBody>
      </p:sp>
      <p:sp>
        <p:nvSpPr>
          <p:cNvPr id="40012" name="Rectangle 80"/>
          <p:cNvSpPr>
            <a:spLocks noChangeArrowheads="1"/>
          </p:cNvSpPr>
          <p:nvPr/>
        </p:nvSpPr>
        <p:spPr bwMode="auto">
          <a:xfrm>
            <a:off x="1526672" y="660970"/>
            <a:ext cx="609267" cy="430887"/>
          </a:xfrm>
          <a:prstGeom prst="rect">
            <a:avLst/>
          </a:prstGeom>
          <a:noFill/>
          <a:ln w="9525">
            <a:noFill/>
            <a:miter lim="800000"/>
            <a:headEnd/>
            <a:tailEnd/>
          </a:ln>
        </p:spPr>
        <p:txBody>
          <a:bodyPr wrap="square" lIns="0" tIns="0" rIns="0" bIns="0">
            <a:spAutoFit/>
          </a:bodyPr>
          <a:lstStyle/>
          <a:p>
            <a:r>
              <a:rPr lang="el-GR" sz="2800" dirty="0" smtClean="0">
                <a:solidFill>
                  <a:srgbClr val="000000"/>
                </a:solidFill>
                <a:latin typeface="Times New Roman" pitchFamily="18" charset="0"/>
                <a:cs typeface="Times New Roman" pitchFamily="18" charset="0"/>
              </a:rPr>
              <a:t>δ</a:t>
            </a:r>
            <a:r>
              <a:rPr lang="es-ES" sz="2800" baseline="30000" dirty="0" smtClean="0">
                <a:solidFill>
                  <a:srgbClr val="000000"/>
                </a:solidFill>
                <a:latin typeface="Times New Roman" pitchFamily="18" charset="0"/>
                <a:cs typeface="Times New Roman" pitchFamily="18" charset="0"/>
              </a:rPr>
              <a:t>o</a:t>
            </a:r>
            <a:endParaRPr lang="es-ES" sz="2800" baseline="30000" dirty="0">
              <a:solidFill>
                <a:schemeClr val="tx1"/>
              </a:solidFill>
              <a:latin typeface="Times New Roman" pitchFamily="18" charset="0"/>
              <a:cs typeface="Times New Roman" pitchFamily="18" charset="0"/>
            </a:endParaRPr>
          </a:p>
        </p:txBody>
      </p:sp>
      <p:sp>
        <p:nvSpPr>
          <p:cNvPr id="40013" name="Rectangle 81"/>
          <p:cNvSpPr>
            <a:spLocks noChangeArrowheads="1"/>
          </p:cNvSpPr>
          <p:nvPr/>
        </p:nvSpPr>
        <p:spPr bwMode="auto">
          <a:xfrm>
            <a:off x="8228263" y="6007185"/>
            <a:ext cx="518695" cy="461665"/>
          </a:xfrm>
          <a:prstGeom prst="rect">
            <a:avLst/>
          </a:prstGeom>
          <a:noFill/>
          <a:ln w="9525">
            <a:noFill/>
            <a:miter lim="800000"/>
            <a:headEnd/>
            <a:tailEnd/>
          </a:ln>
        </p:spPr>
        <p:txBody>
          <a:bodyPr wrap="square" lIns="0" tIns="0" rIns="0" bIns="0">
            <a:spAutoFit/>
          </a:bodyPr>
          <a:lstStyle/>
          <a:p>
            <a:r>
              <a:rPr lang="es-ES" sz="3000" dirty="0" err="1" smtClean="0">
                <a:solidFill>
                  <a:srgbClr val="000000"/>
                </a:solidFill>
                <a:latin typeface="+mn-lt"/>
              </a:rPr>
              <a:t>ε</a:t>
            </a:r>
            <a:r>
              <a:rPr lang="es-ES" sz="3000" baseline="30000" dirty="0" err="1" smtClean="0">
                <a:solidFill>
                  <a:srgbClr val="000000"/>
                </a:solidFill>
                <a:latin typeface="+mn-lt"/>
              </a:rPr>
              <a:t>o</a:t>
            </a:r>
            <a:endParaRPr lang="es-ES" sz="3000" baseline="30000" dirty="0">
              <a:solidFill>
                <a:schemeClr val="tx1"/>
              </a:solidFill>
              <a:latin typeface="+mn-lt"/>
            </a:endParaRPr>
          </a:p>
        </p:txBody>
      </p:sp>
      <p:sp>
        <p:nvSpPr>
          <p:cNvPr id="303186" name="Text Box 82"/>
          <p:cNvSpPr txBox="1">
            <a:spLocks noChangeArrowheads="1"/>
          </p:cNvSpPr>
          <p:nvPr/>
        </p:nvSpPr>
        <p:spPr bwMode="auto">
          <a:xfrm>
            <a:off x="4582694" y="5990307"/>
            <a:ext cx="831850" cy="274637"/>
          </a:xfrm>
          <a:prstGeom prst="rect">
            <a:avLst/>
          </a:prstGeom>
          <a:noFill/>
          <a:ln w="9525">
            <a:noFill/>
            <a:miter lim="800000"/>
            <a:headEnd/>
            <a:tailEnd/>
          </a:ln>
        </p:spPr>
        <p:txBody>
          <a:bodyPr>
            <a:spAutoFit/>
          </a:bodyPr>
          <a:lstStyle/>
          <a:p>
            <a:pPr>
              <a:spcBef>
                <a:spcPct val="50000"/>
              </a:spcBef>
            </a:pPr>
            <a:r>
              <a:rPr lang="es-ES" sz="1200" b="1">
                <a:solidFill>
                  <a:srgbClr val="6600FF"/>
                </a:solidFill>
                <a:latin typeface="Arial" charset="0"/>
              </a:rPr>
              <a:t>58,6º</a:t>
            </a:r>
          </a:p>
        </p:txBody>
      </p:sp>
      <p:sp>
        <p:nvSpPr>
          <p:cNvPr id="303187" name="Text Box 83"/>
          <p:cNvSpPr txBox="1">
            <a:spLocks noChangeArrowheads="1"/>
          </p:cNvSpPr>
          <p:nvPr/>
        </p:nvSpPr>
        <p:spPr bwMode="auto">
          <a:xfrm>
            <a:off x="5271669" y="5990307"/>
            <a:ext cx="831850" cy="274637"/>
          </a:xfrm>
          <a:prstGeom prst="rect">
            <a:avLst/>
          </a:prstGeom>
          <a:noFill/>
          <a:ln w="9525">
            <a:noFill/>
            <a:miter lim="800000"/>
            <a:headEnd/>
            <a:tailEnd/>
          </a:ln>
        </p:spPr>
        <p:txBody>
          <a:bodyPr>
            <a:spAutoFit/>
          </a:bodyPr>
          <a:lstStyle/>
          <a:p>
            <a:pPr>
              <a:spcBef>
                <a:spcPct val="50000"/>
              </a:spcBef>
            </a:pPr>
            <a:r>
              <a:rPr lang="es-ES" sz="1200" b="1">
                <a:solidFill>
                  <a:srgbClr val="FF3300"/>
                </a:solidFill>
                <a:latin typeface="Arial" charset="0"/>
              </a:rPr>
              <a:t>59,5º</a:t>
            </a:r>
          </a:p>
        </p:txBody>
      </p:sp>
      <p:graphicFrame>
        <p:nvGraphicFramePr>
          <p:cNvPr id="3074" name="Object 7"/>
          <p:cNvGraphicFramePr>
            <a:graphicFrameLocks noChangeAspect="1"/>
          </p:cNvGraphicFramePr>
          <p:nvPr/>
        </p:nvGraphicFramePr>
        <p:xfrm>
          <a:off x="3601035" y="1533525"/>
          <a:ext cx="3033282" cy="463717"/>
        </p:xfrm>
        <a:graphic>
          <a:graphicData uri="http://schemas.openxmlformats.org/presentationml/2006/ole">
            <p:oleObj spid="_x0000_s143361" name="Equation" r:id="rId3" imgW="1079280" imgH="1648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3167"/>
                                        </p:tgtEl>
                                        <p:attrNameLst>
                                          <p:attrName>style.visibility</p:attrName>
                                        </p:attrNameLst>
                                      </p:cBhvr>
                                      <p:to>
                                        <p:strVal val="visible"/>
                                      </p:to>
                                    </p:set>
                                    <p:animEffect transition="in" filter="wipe(left)">
                                      <p:cBhvr>
                                        <p:cTn id="12" dur="3000"/>
                                        <p:tgtEl>
                                          <p:spTgt spid="3031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2000"/>
                                        <p:tgtEl>
                                          <p:spTgt spid="2"/>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031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3166"/>
                                        </p:tgtEl>
                                        <p:attrNameLst>
                                          <p:attrName>style.visibility</p:attrName>
                                        </p:attrNameLst>
                                      </p:cBhvr>
                                      <p:to>
                                        <p:strVal val="visible"/>
                                      </p:to>
                                    </p:set>
                                    <p:animEffect transition="in" filter="wipe(left)">
                                      <p:cBhvr>
                                        <p:cTn id="25" dur="3000"/>
                                        <p:tgtEl>
                                          <p:spTgt spid="3031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2000"/>
                                        <p:tgtEl>
                                          <p:spTgt spid="3"/>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03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66" grpId="0" animBg="1"/>
      <p:bldP spid="303167" grpId="0" animBg="1"/>
      <p:bldP spid="303186" grpId="0"/>
      <p:bldP spid="3031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493296" y="592556"/>
            <a:ext cx="8255287" cy="5355312"/>
          </a:xfrm>
          <a:prstGeom prst="rect">
            <a:avLst/>
          </a:prstGeom>
          <a:solidFill>
            <a:schemeClr val="bg1"/>
          </a:solidFill>
          <a:ln w="25400">
            <a:solidFill>
              <a:schemeClr val="tx2"/>
            </a:solidFill>
          </a:ln>
        </p:spPr>
        <p:txBody>
          <a:bodyPr wrap="square" rtlCol="0">
            <a:spAutoFit/>
          </a:bodyPr>
          <a:lstStyle/>
          <a:p>
            <a:pPr algn="just">
              <a:lnSpc>
                <a:spcPct val="150000"/>
              </a:lnSpc>
              <a:tabLst>
                <a:tab pos="360363" algn="l"/>
              </a:tabLst>
            </a:pPr>
            <a:r>
              <a:rPr lang="es-ES_tradnl" b="1" dirty="0" smtClean="0">
                <a:solidFill>
                  <a:schemeClr val="tx1"/>
                </a:solidFill>
                <a:latin typeface="Calibri" pitchFamily="34" charset="0"/>
                <a:cs typeface="Calibri" pitchFamily="34" charset="0"/>
              </a:rPr>
              <a:t>	A </a:t>
            </a:r>
            <a:r>
              <a:rPr lang="es-ES_tradnl" b="1" dirty="0" smtClean="0">
                <a:solidFill>
                  <a:schemeClr val="tx1"/>
                </a:solidFill>
                <a:latin typeface="Calibri" pitchFamily="34" charset="0"/>
                <a:cs typeface="Calibri" pitchFamily="34" charset="0"/>
              </a:rPr>
              <a:t>la pregunta de ¿por qué se forma el arco iris</a:t>
            </a:r>
            <a:r>
              <a:rPr lang="es-ES_tradnl" b="1" dirty="0" smtClean="0">
                <a:solidFill>
                  <a:schemeClr val="tx1"/>
                </a:solidFill>
                <a:latin typeface="Calibri" pitchFamily="34" charset="0"/>
                <a:cs typeface="Calibri" pitchFamily="34" charset="0"/>
              </a:rPr>
              <a:t>? </a:t>
            </a:r>
            <a:r>
              <a:rPr lang="es-ES_tradnl" b="1" dirty="0" smtClean="0">
                <a:solidFill>
                  <a:schemeClr val="tx1"/>
                </a:solidFill>
                <a:latin typeface="Calibri" pitchFamily="34" charset="0"/>
                <a:cs typeface="Calibri" pitchFamily="34" charset="0"/>
              </a:rPr>
              <a:t>se suele responder que se debe a la dispersión de la luz blanca en los colores fundamentales...y nada más. Pero sobre el arco iris hay muchas preguntas a las que hay que dar respuesta y trataremos de darlas en este trabajo, tales como:</a:t>
            </a:r>
          </a:p>
          <a:p>
            <a:pPr marL="360363" indent="-360363" algn="just">
              <a:lnSpc>
                <a:spcPct val="150000"/>
              </a:lnSpc>
            </a:pPr>
            <a:r>
              <a:rPr lang="es-ES_tradnl" b="1" dirty="0" smtClean="0">
                <a:solidFill>
                  <a:schemeClr val="tx1"/>
                </a:solidFill>
                <a:latin typeface="Calibri" pitchFamily="34" charset="0"/>
                <a:cs typeface="Calibri" pitchFamily="34" charset="0"/>
              </a:rPr>
              <a:t>	1. ¿Por qué en forma de arco?</a:t>
            </a:r>
          </a:p>
          <a:p>
            <a:pPr marL="360363" indent="-360363" algn="just">
              <a:lnSpc>
                <a:spcPct val="150000"/>
              </a:lnSpc>
            </a:pPr>
            <a:r>
              <a:rPr lang="es-ES_tradnl" b="1" dirty="0" smtClean="0">
                <a:solidFill>
                  <a:schemeClr val="tx1"/>
                </a:solidFill>
                <a:latin typeface="Calibri" pitchFamily="34" charset="0"/>
                <a:cs typeface="Calibri" pitchFamily="34" charset="0"/>
              </a:rPr>
              <a:t>	2. ¿De qué depende su tamaño?</a:t>
            </a:r>
          </a:p>
          <a:p>
            <a:pPr marL="360363" indent="-360363" algn="just">
              <a:lnSpc>
                <a:spcPct val="150000"/>
              </a:lnSpc>
            </a:pPr>
            <a:r>
              <a:rPr lang="es-ES_tradnl" b="1" dirty="0" smtClean="0">
                <a:solidFill>
                  <a:schemeClr val="tx1"/>
                </a:solidFill>
                <a:latin typeface="Calibri" pitchFamily="34" charset="0"/>
                <a:cs typeface="Calibri" pitchFamily="34" charset="0"/>
              </a:rPr>
              <a:t>	3. ¿Qué posición relativa ocupan el arco, el Sol y el observador?</a:t>
            </a:r>
          </a:p>
          <a:p>
            <a:pPr marL="360363" indent="-360363" algn="just">
              <a:lnSpc>
                <a:spcPct val="150000"/>
              </a:lnSpc>
            </a:pPr>
            <a:r>
              <a:rPr lang="es-ES_tradnl" b="1" dirty="0" smtClean="0">
                <a:solidFill>
                  <a:schemeClr val="tx1"/>
                </a:solidFill>
                <a:latin typeface="Calibri" pitchFamily="34" charset="0"/>
                <a:cs typeface="Calibri" pitchFamily="34" charset="0"/>
              </a:rPr>
              <a:t>	4. ¿Qué momentos del día son los más favorables para ver el arco iris?</a:t>
            </a:r>
          </a:p>
          <a:p>
            <a:pPr marL="360363" indent="-360363" algn="just">
              <a:lnSpc>
                <a:spcPct val="150000"/>
              </a:lnSpc>
              <a:tabLst>
                <a:tab pos="722313" algn="l"/>
              </a:tabLst>
            </a:pPr>
            <a:r>
              <a:rPr lang="es-ES_tradnl" b="1" dirty="0" smtClean="0">
                <a:solidFill>
                  <a:schemeClr val="tx1"/>
                </a:solidFill>
                <a:latin typeface="Calibri" pitchFamily="34" charset="0"/>
                <a:cs typeface="Calibri" pitchFamily="34" charset="0"/>
              </a:rPr>
              <a:t>	5</a:t>
            </a:r>
            <a:r>
              <a:rPr lang="es-ES_tradnl" b="1" dirty="0" smtClean="0">
                <a:solidFill>
                  <a:schemeClr val="tx1"/>
                </a:solidFill>
                <a:latin typeface="Calibri" pitchFamily="34" charset="0"/>
                <a:cs typeface="Calibri" pitchFamily="34" charset="0"/>
              </a:rPr>
              <a:t>. ¿</a:t>
            </a:r>
            <a:r>
              <a:rPr lang="es-ES_tradnl" b="1" dirty="0" smtClean="0">
                <a:solidFill>
                  <a:schemeClr val="tx1"/>
                </a:solidFill>
                <a:latin typeface="Calibri" pitchFamily="34" charset="0"/>
                <a:cs typeface="Calibri" pitchFamily="34" charset="0"/>
              </a:rPr>
              <a:t>Por qué en el arco secundario los colores están invertidos respecto del </a:t>
            </a:r>
            <a:r>
              <a:rPr lang="es-ES_tradnl" b="1" dirty="0" smtClean="0">
                <a:solidFill>
                  <a:schemeClr val="tx1"/>
                </a:solidFill>
                <a:latin typeface="Calibri" pitchFamily="34" charset="0"/>
                <a:cs typeface="Calibri" pitchFamily="34" charset="0"/>
              </a:rPr>
              <a:t>	primario</a:t>
            </a:r>
            <a:r>
              <a:rPr lang="es-ES_tradnl" b="1" dirty="0" smtClean="0">
                <a:solidFill>
                  <a:schemeClr val="tx1"/>
                </a:solidFill>
                <a:latin typeface="Calibri" pitchFamily="34" charset="0"/>
                <a:cs typeface="Calibri" pitchFamily="34" charset="0"/>
              </a:rPr>
              <a:t>?</a:t>
            </a:r>
          </a:p>
          <a:p>
            <a:pPr marL="360363" indent="-360363" algn="just">
              <a:lnSpc>
                <a:spcPct val="150000"/>
              </a:lnSpc>
            </a:pPr>
            <a:r>
              <a:rPr lang="es-ES_tradnl" b="1" dirty="0" smtClean="0">
                <a:solidFill>
                  <a:schemeClr val="tx1"/>
                </a:solidFill>
                <a:latin typeface="Calibri" pitchFamily="34" charset="0"/>
                <a:cs typeface="Calibri" pitchFamily="34" charset="0"/>
              </a:rPr>
              <a:t>	6. ¿Que distancia separa al arco primario del secundario</a:t>
            </a:r>
            <a:r>
              <a:rPr lang="es-ES_tradnl" b="1" dirty="0" smtClean="0">
                <a:solidFill>
                  <a:schemeClr val="tx1"/>
                </a:solidFill>
                <a:latin typeface="Calibri" pitchFamily="34" charset="0"/>
                <a:cs typeface="Calibri" pitchFamily="34" charset="0"/>
              </a:rPr>
              <a:t>?</a:t>
            </a:r>
          </a:p>
          <a:p>
            <a:pPr marL="360363" indent="-360363" algn="just">
              <a:lnSpc>
                <a:spcPct val="150000"/>
              </a:lnSpc>
            </a:pPr>
            <a:r>
              <a:rPr lang="es-ES_tradnl" b="1" dirty="0" smtClean="0">
                <a:solidFill>
                  <a:schemeClr val="tx1"/>
                </a:solidFill>
                <a:latin typeface="Calibri" pitchFamily="34" charset="0"/>
                <a:cs typeface="Calibri" pitchFamily="34" charset="0"/>
              </a:rPr>
              <a:t>	</a:t>
            </a:r>
            <a:r>
              <a:rPr lang="es-ES_tradnl" b="1" dirty="0" smtClean="0">
                <a:solidFill>
                  <a:schemeClr val="tx1"/>
                </a:solidFill>
                <a:latin typeface="Calibri" pitchFamily="34" charset="0"/>
                <a:cs typeface="Calibri" pitchFamily="34" charset="0"/>
              </a:rPr>
              <a:t>7. Cuando dos personas ven el arco iris, ¿realmente están viendo el mismo arco?</a:t>
            </a:r>
            <a:endParaRPr lang="es-ES_tradnl" b="1" dirty="0" smtClean="0">
              <a:solidFill>
                <a:schemeClr val="tx1"/>
              </a:solidFill>
              <a:latin typeface="Calibri" pitchFamily="34" charset="0"/>
              <a:cs typeface="Calibri" pitchFamily="34" charset="0"/>
            </a:endParaRPr>
          </a:p>
          <a:p>
            <a:pPr marL="360363" indent="-360363" algn="just"/>
            <a:endParaRPr lang="es-ES_tradnl" b="1"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335463" y="2825750"/>
            <a:ext cx="4432300" cy="3821113"/>
            <a:chOff x="2731" y="1780"/>
            <a:chExt cx="2792" cy="2407"/>
          </a:xfrm>
        </p:grpSpPr>
        <p:sp>
          <p:nvSpPr>
            <p:cNvPr id="40981" name="Oval 3"/>
            <p:cNvSpPr>
              <a:spLocks noChangeArrowheads="1"/>
            </p:cNvSpPr>
            <p:nvPr/>
          </p:nvSpPr>
          <p:spPr bwMode="auto">
            <a:xfrm>
              <a:off x="3600" y="2267"/>
              <a:ext cx="1400" cy="1400"/>
            </a:xfrm>
            <a:prstGeom prst="ellipse">
              <a:avLst/>
            </a:prstGeom>
            <a:solidFill>
              <a:srgbClr val="BDFFFF"/>
            </a:solidFill>
            <a:ln w="9525">
              <a:noFill/>
              <a:round/>
              <a:headEnd/>
              <a:tailEnd/>
            </a:ln>
          </p:spPr>
          <p:txBody>
            <a:bodyPr wrap="none" anchor="ctr"/>
            <a:lstStyle/>
            <a:p>
              <a:endParaRPr lang="es-ES_tradnl">
                <a:solidFill>
                  <a:srgbClr val="000000"/>
                </a:solidFill>
              </a:endParaRPr>
            </a:p>
          </p:txBody>
        </p:sp>
        <p:grpSp>
          <p:nvGrpSpPr>
            <p:cNvPr id="3" name="Group 4"/>
            <p:cNvGrpSpPr>
              <a:grpSpLocks/>
            </p:cNvGrpSpPr>
            <p:nvPr/>
          </p:nvGrpSpPr>
          <p:grpSpPr bwMode="auto">
            <a:xfrm>
              <a:off x="2731" y="2404"/>
              <a:ext cx="1100" cy="82"/>
              <a:chOff x="1460" y="2049"/>
              <a:chExt cx="1100" cy="82"/>
            </a:xfrm>
          </p:grpSpPr>
          <p:sp>
            <p:nvSpPr>
              <p:cNvPr id="40994" name="Line 5"/>
              <p:cNvSpPr>
                <a:spLocks noChangeShapeType="1"/>
              </p:cNvSpPr>
              <p:nvPr/>
            </p:nvSpPr>
            <p:spPr bwMode="auto">
              <a:xfrm>
                <a:off x="1460" y="2088"/>
                <a:ext cx="1100" cy="0"/>
              </a:xfrm>
              <a:prstGeom prst="line">
                <a:avLst/>
              </a:prstGeom>
              <a:noFill/>
              <a:ln w="38100">
                <a:solidFill>
                  <a:schemeClr val="bg1"/>
                </a:solidFill>
                <a:round/>
                <a:headEnd/>
                <a:tailEnd/>
              </a:ln>
            </p:spPr>
            <p:txBody>
              <a:bodyPr/>
              <a:lstStyle/>
              <a:p>
                <a:endParaRPr lang="es-ES_tradnl">
                  <a:solidFill>
                    <a:srgbClr val="000000"/>
                  </a:solidFill>
                </a:endParaRPr>
              </a:p>
            </p:txBody>
          </p:sp>
          <p:sp>
            <p:nvSpPr>
              <p:cNvPr id="40995" name="Freeform 6"/>
              <p:cNvSpPr>
                <a:spLocks/>
              </p:cNvSpPr>
              <p:nvPr/>
            </p:nvSpPr>
            <p:spPr bwMode="auto">
              <a:xfrm>
                <a:off x="1937" y="2049"/>
                <a:ext cx="108" cy="82"/>
              </a:xfrm>
              <a:custGeom>
                <a:avLst/>
                <a:gdLst>
                  <a:gd name="T0" fmla="*/ 0 w 76"/>
                  <a:gd name="T1" fmla="*/ 0 h 58"/>
                  <a:gd name="T2" fmla="*/ 217 w 76"/>
                  <a:gd name="T3" fmla="*/ 69 h 58"/>
                  <a:gd name="T4" fmla="*/ 0 w 76"/>
                  <a:gd name="T5" fmla="*/ 164 h 58"/>
                  <a:gd name="T6" fmla="*/ 75 w 76"/>
                  <a:gd name="T7" fmla="*/ 9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solidFill>
                    <a:srgbClr val="000000"/>
                  </a:solidFill>
                </a:endParaRPr>
              </a:p>
            </p:txBody>
          </p:sp>
        </p:grpSp>
        <p:sp>
          <p:nvSpPr>
            <p:cNvPr id="40983" name="Line 7"/>
            <p:cNvSpPr>
              <a:spLocks noChangeShapeType="1"/>
            </p:cNvSpPr>
            <p:nvPr/>
          </p:nvSpPr>
          <p:spPr bwMode="auto">
            <a:xfrm>
              <a:off x="3835" y="2443"/>
              <a:ext cx="1108" cy="264"/>
            </a:xfrm>
            <a:prstGeom prst="line">
              <a:avLst/>
            </a:prstGeom>
            <a:noFill/>
            <a:ln w="31750">
              <a:solidFill>
                <a:srgbClr val="CC00CC"/>
              </a:solidFill>
              <a:round/>
              <a:headEnd/>
              <a:tailEnd/>
            </a:ln>
          </p:spPr>
          <p:txBody>
            <a:bodyPr/>
            <a:lstStyle/>
            <a:p>
              <a:endParaRPr lang="es-ES_tradnl">
                <a:solidFill>
                  <a:srgbClr val="000000"/>
                </a:solidFill>
              </a:endParaRPr>
            </a:p>
          </p:txBody>
        </p:sp>
        <p:sp>
          <p:nvSpPr>
            <p:cNvPr id="40984" name="Freeform 8"/>
            <p:cNvSpPr>
              <a:spLocks/>
            </p:cNvSpPr>
            <p:nvPr/>
          </p:nvSpPr>
          <p:spPr bwMode="auto">
            <a:xfrm rot="819857">
              <a:off x="4672" y="2624"/>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solidFill>
                  <a:srgbClr val="000000"/>
                </a:solidFill>
              </a:endParaRPr>
            </a:p>
          </p:txBody>
        </p:sp>
        <p:sp>
          <p:nvSpPr>
            <p:cNvPr id="40985" name="Line 9"/>
            <p:cNvSpPr>
              <a:spLocks noChangeShapeType="1"/>
            </p:cNvSpPr>
            <p:nvPr/>
          </p:nvSpPr>
          <p:spPr bwMode="auto">
            <a:xfrm>
              <a:off x="4947" y="2707"/>
              <a:ext cx="576" cy="292"/>
            </a:xfrm>
            <a:prstGeom prst="line">
              <a:avLst/>
            </a:prstGeom>
            <a:noFill/>
            <a:ln w="25400">
              <a:solidFill>
                <a:srgbClr val="CC00CC"/>
              </a:solidFill>
              <a:round/>
              <a:headEnd/>
              <a:tailEnd/>
            </a:ln>
          </p:spPr>
          <p:txBody>
            <a:bodyPr/>
            <a:lstStyle/>
            <a:p>
              <a:endParaRPr lang="es-ES_tradnl">
                <a:solidFill>
                  <a:srgbClr val="000000"/>
                </a:solidFill>
              </a:endParaRPr>
            </a:p>
          </p:txBody>
        </p:sp>
        <p:sp>
          <p:nvSpPr>
            <p:cNvPr id="40986" name="Line 10"/>
            <p:cNvSpPr>
              <a:spLocks noChangeShapeType="1"/>
            </p:cNvSpPr>
            <p:nvPr/>
          </p:nvSpPr>
          <p:spPr bwMode="auto">
            <a:xfrm flipH="1">
              <a:off x="4390" y="2707"/>
              <a:ext cx="553" cy="954"/>
            </a:xfrm>
            <a:prstGeom prst="line">
              <a:avLst/>
            </a:prstGeom>
            <a:noFill/>
            <a:ln w="25400">
              <a:solidFill>
                <a:srgbClr val="CC00CC"/>
              </a:solidFill>
              <a:round/>
              <a:headEnd/>
              <a:tailEnd/>
            </a:ln>
          </p:spPr>
          <p:txBody>
            <a:bodyPr/>
            <a:lstStyle/>
            <a:p>
              <a:endParaRPr lang="es-ES_tradnl">
                <a:solidFill>
                  <a:srgbClr val="000000"/>
                </a:solidFill>
              </a:endParaRPr>
            </a:p>
          </p:txBody>
        </p:sp>
        <p:sp>
          <p:nvSpPr>
            <p:cNvPr id="40987" name="Freeform 11"/>
            <p:cNvSpPr>
              <a:spLocks/>
            </p:cNvSpPr>
            <p:nvPr/>
          </p:nvSpPr>
          <p:spPr bwMode="auto">
            <a:xfrm rot="7320323">
              <a:off x="4562" y="3266"/>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solidFill>
                  <a:srgbClr val="000000"/>
                </a:solidFill>
              </a:endParaRPr>
            </a:p>
          </p:txBody>
        </p:sp>
        <p:sp>
          <p:nvSpPr>
            <p:cNvPr id="40988" name="Freeform 12"/>
            <p:cNvSpPr>
              <a:spLocks/>
            </p:cNvSpPr>
            <p:nvPr/>
          </p:nvSpPr>
          <p:spPr bwMode="auto">
            <a:xfrm rot="1566693">
              <a:off x="5196" y="2826"/>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solidFill>
                  <a:srgbClr val="000000"/>
                </a:solidFill>
              </a:endParaRPr>
            </a:p>
          </p:txBody>
        </p:sp>
        <p:sp>
          <p:nvSpPr>
            <p:cNvPr id="40989" name="Line 13"/>
            <p:cNvSpPr>
              <a:spLocks noChangeShapeType="1"/>
            </p:cNvSpPr>
            <p:nvPr/>
          </p:nvSpPr>
          <p:spPr bwMode="auto">
            <a:xfrm flipH="1">
              <a:off x="3891" y="3660"/>
              <a:ext cx="498" cy="527"/>
            </a:xfrm>
            <a:prstGeom prst="line">
              <a:avLst/>
            </a:prstGeom>
            <a:noFill/>
            <a:ln w="19050">
              <a:solidFill>
                <a:srgbClr val="CC00CC"/>
              </a:solidFill>
              <a:round/>
              <a:headEnd/>
              <a:tailEnd/>
            </a:ln>
          </p:spPr>
          <p:txBody>
            <a:bodyPr/>
            <a:lstStyle/>
            <a:p>
              <a:endParaRPr lang="es-ES_tradnl">
                <a:solidFill>
                  <a:srgbClr val="000000"/>
                </a:solidFill>
              </a:endParaRPr>
            </a:p>
          </p:txBody>
        </p:sp>
        <p:sp>
          <p:nvSpPr>
            <p:cNvPr id="40990" name="Freeform 14"/>
            <p:cNvSpPr>
              <a:spLocks/>
            </p:cNvSpPr>
            <p:nvPr/>
          </p:nvSpPr>
          <p:spPr bwMode="auto">
            <a:xfrm rot="8100000">
              <a:off x="4076" y="3918"/>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solidFill>
                  <a:srgbClr val="000000"/>
                </a:solidFill>
              </a:endParaRPr>
            </a:p>
          </p:txBody>
        </p:sp>
        <p:sp>
          <p:nvSpPr>
            <p:cNvPr id="40991" name="Line 15"/>
            <p:cNvSpPr>
              <a:spLocks noChangeShapeType="1"/>
            </p:cNvSpPr>
            <p:nvPr/>
          </p:nvSpPr>
          <p:spPr bwMode="auto">
            <a:xfrm flipH="1" flipV="1">
              <a:off x="3248" y="1780"/>
              <a:ext cx="1049" cy="1204"/>
            </a:xfrm>
            <a:prstGeom prst="line">
              <a:avLst/>
            </a:prstGeom>
            <a:noFill/>
            <a:ln w="19050">
              <a:solidFill>
                <a:srgbClr val="FFFF00"/>
              </a:solidFill>
              <a:prstDash val="dash"/>
              <a:round/>
              <a:headEnd/>
              <a:tailEnd/>
            </a:ln>
          </p:spPr>
          <p:txBody>
            <a:bodyPr/>
            <a:lstStyle/>
            <a:p>
              <a:endParaRPr lang="es-ES_tradnl">
                <a:solidFill>
                  <a:srgbClr val="000000"/>
                </a:solidFill>
              </a:endParaRPr>
            </a:p>
          </p:txBody>
        </p:sp>
        <p:sp>
          <p:nvSpPr>
            <p:cNvPr id="40992" name="Arc 16"/>
            <p:cNvSpPr>
              <a:spLocks/>
            </p:cNvSpPr>
            <p:nvPr/>
          </p:nvSpPr>
          <p:spPr bwMode="auto">
            <a:xfrm rot="-6070681">
              <a:off x="3301" y="2138"/>
              <a:ext cx="279" cy="267"/>
            </a:xfrm>
            <a:custGeom>
              <a:avLst/>
              <a:gdLst>
                <a:gd name="T0" fmla="*/ 0 w 25522"/>
                <a:gd name="T1" fmla="*/ 0 h 24472"/>
                <a:gd name="T2" fmla="*/ 0 w 25522"/>
                <a:gd name="T3" fmla="*/ 0 h 24472"/>
                <a:gd name="T4" fmla="*/ 0 w 25522"/>
                <a:gd name="T5" fmla="*/ 0 h 24472"/>
                <a:gd name="T6" fmla="*/ 0 60000 65536"/>
                <a:gd name="T7" fmla="*/ 0 60000 65536"/>
                <a:gd name="T8" fmla="*/ 0 60000 65536"/>
                <a:gd name="T9" fmla="*/ 0 w 25522"/>
                <a:gd name="T10" fmla="*/ 0 h 24472"/>
                <a:gd name="T11" fmla="*/ 25522 w 25522"/>
                <a:gd name="T12" fmla="*/ 24472 h 24472"/>
              </a:gdLst>
              <a:ahLst/>
              <a:cxnLst>
                <a:cxn ang="T6">
                  <a:pos x="T0" y="T1"/>
                </a:cxn>
                <a:cxn ang="T7">
                  <a:pos x="T2" y="T3"/>
                </a:cxn>
                <a:cxn ang="T8">
                  <a:pos x="T4" y="T5"/>
                </a:cxn>
              </a:cxnLst>
              <a:rect l="T9" t="T10" r="T11" b="T12"/>
              <a:pathLst>
                <a:path w="25522" h="24472" fill="none" extrusionOk="0">
                  <a:moveTo>
                    <a:pt x="0" y="359"/>
                  </a:moveTo>
                  <a:cubicBezTo>
                    <a:pt x="1293" y="120"/>
                    <a:pt x="2606" y="-1"/>
                    <a:pt x="3922" y="0"/>
                  </a:cubicBezTo>
                  <a:cubicBezTo>
                    <a:pt x="15851" y="0"/>
                    <a:pt x="25522" y="9670"/>
                    <a:pt x="25522" y="21600"/>
                  </a:cubicBezTo>
                  <a:cubicBezTo>
                    <a:pt x="25522" y="22560"/>
                    <a:pt x="25457" y="23520"/>
                    <a:pt x="25330" y="24472"/>
                  </a:cubicBezTo>
                </a:path>
                <a:path w="25522" h="24472" stroke="0" extrusionOk="0">
                  <a:moveTo>
                    <a:pt x="0" y="359"/>
                  </a:moveTo>
                  <a:cubicBezTo>
                    <a:pt x="1293" y="120"/>
                    <a:pt x="2606" y="-1"/>
                    <a:pt x="3922" y="0"/>
                  </a:cubicBezTo>
                  <a:cubicBezTo>
                    <a:pt x="15851" y="0"/>
                    <a:pt x="25522" y="9670"/>
                    <a:pt x="25522" y="21600"/>
                  </a:cubicBezTo>
                  <a:cubicBezTo>
                    <a:pt x="25522" y="22560"/>
                    <a:pt x="25457" y="23520"/>
                    <a:pt x="25330" y="24472"/>
                  </a:cubicBezTo>
                  <a:lnTo>
                    <a:pt x="3922" y="21600"/>
                  </a:lnTo>
                  <a:close/>
                </a:path>
              </a:pathLst>
            </a:custGeom>
            <a:noFill/>
            <a:ln w="19050">
              <a:solidFill>
                <a:schemeClr val="bg1"/>
              </a:solidFill>
              <a:round/>
              <a:headEnd/>
              <a:tailEnd/>
            </a:ln>
          </p:spPr>
          <p:txBody>
            <a:bodyPr wrap="none" anchor="ctr"/>
            <a:lstStyle/>
            <a:p>
              <a:endParaRPr lang="es-ES_tradnl">
                <a:solidFill>
                  <a:srgbClr val="000000"/>
                </a:solidFill>
              </a:endParaRPr>
            </a:p>
          </p:txBody>
        </p:sp>
        <p:sp>
          <p:nvSpPr>
            <p:cNvPr id="40993" name="Text Box 17"/>
            <p:cNvSpPr txBox="1">
              <a:spLocks noChangeArrowheads="1"/>
            </p:cNvSpPr>
            <p:nvPr/>
          </p:nvSpPr>
          <p:spPr bwMode="auto">
            <a:xfrm>
              <a:off x="2981" y="2023"/>
              <a:ext cx="532" cy="231"/>
            </a:xfrm>
            <a:prstGeom prst="rect">
              <a:avLst/>
            </a:prstGeom>
            <a:noFill/>
            <a:ln w="9525">
              <a:noFill/>
              <a:miter lim="800000"/>
              <a:headEnd/>
              <a:tailEnd/>
            </a:ln>
          </p:spPr>
          <p:txBody>
            <a:bodyPr>
              <a:spAutoFit/>
            </a:bodyPr>
            <a:lstStyle/>
            <a:p>
              <a:pPr>
                <a:spcBef>
                  <a:spcPct val="50000"/>
                </a:spcBef>
              </a:pPr>
              <a:r>
                <a:rPr lang="es-ES">
                  <a:solidFill>
                    <a:srgbClr val="FFFFFF"/>
                  </a:solidFill>
                  <a:latin typeface="Arial" charset="0"/>
                </a:rPr>
                <a:t>58,6º</a:t>
              </a:r>
            </a:p>
          </p:txBody>
        </p:sp>
      </p:grpSp>
      <p:grpSp>
        <p:nvGrpSpPr>
          <p:cNvPr id="4" name="Group 18"/>
          <p:cNvGrpSpPr>
            <a:grpSpLocks/>
          </p:cNvGrpSpPr>
          <p:nvPr/>
        </p:nvGrpSpPr>
        <p:grpSpPr bwMode="auto">
          <a:xfrm>
            <a:off x="290513" y="234950"/>
            <a:ext cx="4445000" cy="3865563"/>
            <a:chOff x="183" y="148"/>
            <a:chExt cx="2800" cy="2435"/>
          </a:xfrm>
        </p:grpSpPr>
        <p:sp>
          <p:nvSpPr>
            <p:cNvPr id="40966" name="Oval 19"/>
            <p:cNvSpPr>
              <a:spLocks noChangeArrowheads="1"/>
            </p:cNvSpPr>
            <p:nvPr/>
          </p:nvSpPr>
          <p:spPr bwMode="auto">
            <a:xfrm>
              <a:off x="1052" y="657"/>
              <a:ext cx="1400" cy="1400"/>
            </a:xfrm>
            <a:prstGeom prst="ellipse">
              <a:avLst/>
            </a:prstGeom>
            <a:solidFill>
              <a:srgbClr val="BDFFFF"/>
            </a:solidFill>
            <a:ln w="9525">
              <a:noFill/>
              <a:round/>
              <a:headEnd/>
              <a:tailEnd/>
            </a:ln>
          </p:spPr>
          <p:txBody>
            <a:bodyPr wrap="none" anchor="ctr"/>
            <a:lstStyle/>
            <a:p>
              <a:endParaRPr lang="es-ES_tradnl">
                <a:solidFill>
                  <a:srgbClr val="000000"/>
                </a:solidFill>
              </a:endParaRPr>
            </a:p>
          </p:txBody>
        </p:sp>
        <p:grpSp>
          <p:nvGrpSpPr>
            <p:cNvPr id="5" name="Group 20"/>
            <p:cNvGrpSpPr>
              <a:grpSpLocks/>
            </p:cNvGrpSpPr>
            <p:nvPr/>
          </p:nvGrpSpPr>
          <p:grpSpPr bwMode="auto">
            <a:xfrm>
              <a:off x="183" y="794"/>
              <a:ext cx="1100" cy="82"/>
              <a:chOff x="1460" y="2049"/>
              <a:chExt cx="1100" cy="82"/>
            </a:xfrm>
          </p:grpSpPr>
          <p:sp>
            <p:nvSpPr>
              <p:cNvPr id="40979" name="Line 21"/>
              <p:cNvSpPr>
                <a:spLocks noChangeShapeType="1"/>
              </p:cNvSpPr>
              <p:nvPr/>
            </p:nvSpPr>
            <p:spPr bwMode="auto">
              <a:xfrm>
                <a:off x="1460" y="2088"/>
                <a:ext cx="1100" cy="0"/>
              </a:xfrm>
              <a:prstGeom prst="line">
                <a:avLst/>
              </a:prstGeom>
              <a:noFill/>
              <a:ln w="38100">
                <a:solidFill>
                  <a:schemeClr val="bg1"/>
                </a:solidFill>
                <a:round/>
                <a:headEnd/>
                <a:tailEnd/>
              </a:ln>
            </p:spPr>
            <p:txBody>
              <a:bodyPr/>
              <a:lstStyle/>
              <a:p>
                <a:endParaRPr lang="es-ES_tradnl">
                  <a:solidFill>
                    <a:srgbClr val="000000"/>
                  </a:solidFill>
                </a:endParaRPr>
              </a:p>
            </p:txBody>
          </p:sp>
          <p:sp>
            <p:nvSpPr>
              <p:cNvPr id="40980" name="Freeform 22"/>
              <p:cNvSpPr>
                <a:spLocks/>
              </p:cNvSpPr>
              <p:nvPr/>
            </p:nvSpPr>
            <p:spPr bwMode="auto">
              <a:xfrm>
                <a:off x="1937" y="2049"/>
                <a:ext cx="108" cy="82"/>
              </a:xfrm>
              <a:custGeom>
                <a:avLst/>
                <a:gdLst>
                  <a:gd name="T0" fmla="*/ 0 w 76"/>
                  <a:gd name="T1" fmla="*/ 0 h 58"/>
                  <a:gd name="T2" fmla="*/ 217 w 76"/>
                  <a:gd name="T3" fmla="*/ 69 h 58"/>
                  <a:gd name="T4" fmla="*/ 0 w 76"/>
                  <a:gd name="T5" fmla="*/ 164 h 58"/>
                  <a:gd name="T6" fmla="*/ 75 w 76"/>
                  <a:gd name="T7" fmla="*/ 9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solidFill>
                    <a:srgbClr val="000000"/>
                  </a:solidFill>
                </a:endParaRPr>
              </a:p>
            </p:txBody>
          </p:sp>
        </p:grpSp>
        <p:sp>
          <p:nvSpPr>
            <p:cNvPr id="40968" name="Line 23"/>
            <p:cNvSpPr>
              <a:spLocks noChangeShapeType="1"/>
            </p:cNvSpPr>
            <p:nvPr/>
          </p:nvSpPr>
          <p:spPr bwMode="auto">
            <a:xfrm>
              <a:off x="1291" y="829"/>
              <a:ext cx="1076" cy="196"/>
            </a:xfrm>
            <a:prstGeom prst="line">
              <a:avLst/>
            </a:prstGeom>
            <a:noFill/>
            <a:ln w="31750">
              <a:solidFill>
                <a:srgbClr val="FF3300"/>
              </a:solidFill>
              <a:round/>
              <a:headEnd/>
              <a:tailEnd/>
            </a:ln>
          </p:spPr>
          <p:txBody>
            <a:bodyPr/>
            <a:lstStyle/>
            <a:p>
              <a:endParaRPr lang="es-ES_tradnl">
                <a:solidFill>
                  <a:srgbClr val="000000"/>
                </a:solidFill>
              </a:endParaRPr>
            </a:p>
          </p:txBody>
        </p:sp>
        <p:sp>
          <p:nvSpPr>
            <p:cNvPr id="40969" name="Freeform 24"/>
            <p:cNvSpPr>
              <a:spLocks/>
            </p:cNvSpPr>
            <p:nvPr/>
          </p:nvSpPr>
          <p:spPr bwMode="auto">
            <a:xfrm rot="589695">
              <a:off x="2020" y="94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40970" name="Line 25"/>
            <p:cNvSpPr>
              <a:spLocks noChangeShapeType="1"/>
            </p:cNvSpPr>
            <p:nvPr/>
          </p:nvSpPr>
          <p:spPr bwMode="auto">
            <a:xfrm flipH="1">
              <a:off x="2007" y="1027"/>
              <a:ext cx="363" cy="986"/>
            </a:xfrm>
            <a:prstGeom prst="line">
              <a:avLst/>
            </a:prstGeom>
            <a:noFill/>
            <a:ln w="25400">
              <a:solidFill>
                <a:srgbClr val="FF3300"/>
              </a:solidFill>
              <a:round/>
              <a:headEnd/>
              <a:tailEnd/>
            </a:ln>
          </p:spPr>
          <p:txBody>
            <a:bodyPr/>
            <a:lstStyle/>
            <a:p>
              <a:endParaRPr lang="es-ES_tradnl">
                <a:solidFill>
                  <a:srgbClr val="000000"/>
                </a:solidFill>
              </a:endParaRPr>
            </a:p>
          </p:txBody>
        </p:sp>
        <p:sp>
          <p:nvSpPr>
            <p:cNvPr id="40971" name="Line 26"/>
            <p:cNvSpPr>
              <a:spLocks noChangeShapeType="1"/>
            </p:cNvSpPr>
            <p:nvPr/>
          </p:nvSpPr>
          <p:spPr bwMode="auto">
            <a:xfrm>
              <a:off x="2371" y="1025"/>
              <a:ext cx="612" cy="216"/>
            </a:xfrm>
            <a:prstGeom prst="line">
              <a:avLst/>
            </a:prstGeom>
            <a:noFill/>
            <a:ln w="25400">
              <a:solidFill>
                <a:srgbClr val="FF3300"/>
              </a:solidFill>
              <a:round/>
              <a:headEnd/>
              <a:tailEnd/>
            </a:ln>
          </p:spPr>
          <p:txBody>
            <a:bodyPr/>
            <a:lstStyle/>
            <a:p>
              <a:endParaRPr lang="es-ES_tradnl">
                <a:solidFill>
                  <a:srgbClr val="000000"/>
                </a:solidFill>
              </a:endParaRPr>
            </a:p>
          </p:txBody>
        </p:sp>
        <p:sp>
          <p:nvSpPr>
            <p:cNvPr id="40972" name="Freeform 27"/>
            <p:cNvSpPr>
              <a:spLocks/>
            </p:cNvSpPr>
            <p:nvPr/>
          </p:nvSpPr>
          <p:spPr bwMode="auto">
            <a:xfrm rot="1069134">
              <a:off x="2704" y="1130"/>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40973" name="Freeform 28"/>
            <p:cNvSpPr>
              <a:spLocks/>
            </p:cNvSpPr>
            <p:nvPr/>
          </p:nvSpPr>
          <p:spPr bwMode="auto">
            <a:xfrm rot="6681535">
              <a:off x="2098" y="163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40974" name="Line 29"/>
            <p:cNvSpPr>
              <a:spLocks noChangeShapeType="1"/>
            </p:cNvSpPr>
            <p:nvPr/>
          </p:nvSpPr>
          <p:spPr bwMode="auto">
            <a:xfrm flipH="1">
              <a:off x="1700" y="2004"/>
              <a:ext cx="310" cy="579"/>
            </a:xfrm>
            <a:prstGeom prst="line">
              <a:avLst/>
            </a:prstGeom>
            <a:noFill/>
            <a:ln w="19050">
              <a:solidFill>
                <a:srgbClr val="FF3300"/>
              </a:solidFill>
              <a:round/>
              <a:headEnd/>
              <a:tailEnd/>
            </a:ln>
          </p:spPr>
          <p:txBody>
            <a:bodyPr/>
            <a:lstStyle/>
            <a:p>
              <a:endParaRPr lang="es-ES_tradnl">
                <a:solidFill>
                  <a:srgbClr val="000000"/>
                </a:solidFill>
              </a:endParaRPr>
            </a:p>
          </p:txBody>
        </p:sp>
        <p:sp>
          <p:nvSpPr>
            <p:cNvPr id="40975" name="Freeform 30"/>
            <p:cNvSpPr>
              <a:spLocks/>
            </p:cNvSpPr>
            <p:nvPr/>
          </p:nvSpPr>
          <p:spPr bwMode="auto">
            <a:xfrm rot="7293603">
              <a:off x="1789" y="2313"/>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40976" name="Line 31"/>
            <p:cNvSpPr>
              <a:spLocks noChangeShapeType="1"/>
            </p:cNvSpPr>
            <p:nvPr/>
          </p:nvSpPr>
          <p:spPr bwMode="auto">
            <a:xfrm flipH="1" flipV="1">
              <a:off x="702" y="148"/>
              <a:ext cx="1049" cy="1204"/>
            </a:xfrm>
            <a:prstGeom prst="line">
              <a:avLst/>
            </a:prstGeom>
            <a:noFill/>
            <a:ln w="19050">
              <a:solidFill>
                <a:srgbClr val="FFFF00"/>
              </a:solidFill>
              <a:prstDash val="dash"/>
              <a:round/>
              <a:headEnd/>
              <a:tailEnd/>
            </a:ln>
          </p:spPr>
          <p:txBody>
            <a:bodyPr/>
            <a:lstStyle/>
            <a:p>
              <a:endParaRPr lang="es-ES_tradnl">
                <a:solidFill>
                  <a:srgbClr val="000000"/>
                </a:solidFill>
              </a:endParaRPr>
            </a:p>
          </p:txBody>
        </p:sp>
        <p:sp>
          <p:nvSpPr>
            <p:cNvPr id="40977" name="Arc 32"/>
            <p:cNvSpPr>
              <a:spLocks/>
            </p:cNvSpPr>
            <p:nvPr/>
          </p:nvSpPr>
          <p:spPr bwMode="auto">
            <a:xfrm rot="-6070681">
              <a:off x="757" y="538"/>
              <a:ext cx="279" cy="236"/>
            </a:xfrm>
            <a:custGeom>
              <a:avLst/>
              <a:gdLst>
                <a:gd name="T0" fmla="*/ 0 w 25522"/>
                <a:gd name="T1" fmla="*/ 0 h 21600"/>
                <a:gd name="T2" fmla="*/ 0 w 25522"/>
                <a:gd name="T3" fmla="*/ 0 h 21600"/>
                <a:gd name="T4" fmla="*/ 0 w 25522"/>
                <a:gd name="T5" fmla="*/ 0 h 21600"/>
                <a:gd name="T6" fmla="*/ 0 60000 65536"/>
                <a:gd name="T7" fmla="*/ 0 60000 65536"/>
                <a:gd name="T8" fmla="*/ 0 60000 65536"/>
                <a:gd name="T9" fmla="*/ 0 w 25522"/>
                <a:gd name="T10" fmla="*/ 0 h 21600"/>
                <a:gd name="T11" fmla="*/ 25522 w 25522"/>
                <a:gd name="T12" fmla="*/ 21600 h 21600"/>
              </a:gdLst>
              <a:ahLst/>
              <a:cxnLst>
                <a:cxn ang="T6">
                  <a:pos x="T0" y="T1"/>
                </a:cxn>
                <a:cxn ang="T7">
                  <a:pos x="T2" y="T3"/>
                </a:cxn>
                <a:cxn ang="T8">
                  <a:pos x="T4" y="T5"/>
                </a:cxn>
              </a:cxnLst>
              <a:rect l="T9" t="T10" r="T11" b="T12"/>
              <a:pathLst>
                <a:path w="25522" h="21600" fill="none" extrusionOk="0">
                  <a:moveTo>
                    <a:pt x="0" y="359"/>
                  </a:moveTo>
                  <a:cubicBezTo>
                    <a:pt x="1293" y="120"/>
                    <a:pt x="2606" y="-1"/>
                    <a:pt x="3922" y="0"/>
                  </a:cubicBezTo>
                  <a:cubicBezTo>
                    <a:pt x="15851" y="0"/>
                    <a:pt x="25522" y="9670"/>
                    <a:pt x="25522" y="21600"/>
                  </a:cubicBezTo>
                </a:path>
                <a:path w="25522" h="21600" stroke="0" extrusionOk="0">
                  <a:moveTo>
                    <a:pt x="0" y="359"/>
                  </a:moveTo>
                  <a:cubicBezTo>
                    <a:pt x="1293" y="120"/>
                    <a:pt x="2606" y="-1"/>
                    <a:pt x="3922" y="0"/>
                  </a:cubicBezTo>
                  <a:cubicBezTo>
                    <a:pt x="15851" y="0"/>
                    <a:pt x="25522" y="9670"/>
                    <a:pt x="25522" y="21600"/>
                  </a:cubicBezTo>
                  <a:lnTo>
                    <a:pt x="3922" y="21600"/>
                  </a:lnTo>
                  <a:close/>
                </a:path>
              </a:pathLst>
            </a:custGeom>
            <a:noFill/>
            <a:ln w="19050">
              <a:solidFill>
                <a:schemeClr val="bg1"/>
              </a:solidFill>
              <a:round/>
              <a:headEnd/>
              <a:tailEnd/>
            </a:ln>
          </p:spPr>
          <p:txBody>
            <a:bodyPr wrap="none" anchor="ctr"/>
            <a:lstStyle/>
            <a:p>
              <a:endParaRPr lang="es-ES_tradnl">
                <a:solidFill>
                  <a:srgbClr val="000000"/>
                </a:solidFill>
              </a:endParaRPr>
            </a:p>
          </p:txBody>
        </p:sp>
        <p:sp>
          <p:nvSpPr>
            <p:cNvPr id="40978" name="Text Box 33"/>
            <p:cNvSpPr txBox="1">
              <a:spLocks noChangeArrowheads="1"/>
            </p:cNvSpPr>
            <p:nvPr/>
          </p:nvSpPr>
          <p:spPr bwMode="auto">
            <a:xfrm>
              <a:off x="412" y="442"/>
              <a:ext cx="532" cy="231"/>
            </a:xfrm>
            <a:prstGeom prst="rect">
              <a:avLst/>
            </a:prstGeom>
            <a:noFill/>
            <a:ln w="9525">
              <a:noFill/>
              <a:miter lim="800000"/>
              <a:headEnd/>
              <a:tailEnd/>
            </a:ln>
          </p:spPr>
          <p:txBody>
            <a:bodyPr>
              <a:spAutoFit/>
            </a:bodyPr>
            <a:lstStyle/>
            <a:p>
              <a:pPr>
                <a:spcBef>
                  <a:spcPct val="50000"/>
                </a:spcBef>
              </a:pPr>
              <a:r>
                <a:rPr lang="es-ES">
                  <a:solidFill>
                    <a:srgbClr val="FFFFFF"/>
                  </a:solidFill>
                  <a:latin typeface="Arial" charset="0"/>
                </a:rPr>
                <a:t>59,5º</a:t>
              </a:r>
            </a:p>
          </p:txBody>
        </p:sp>
      </p:grpSp>
      <p:sp>
        <p:nvSpPr>
          <p:cNvPr id="140322" name="Text Box 34"/>
          <p:cNvSpPr txBox="1">
            <a:spLocks noChangeArrowheads="1"/>
          </p:cNvSpPr>
          <p:nvPr/>
        </p:nvSpPr>
        <p:spPr bwMode="auto">
          <a:xfrm>
            <a:off x="4981575" y="1477963"/>
            <a:ext cx="3727450" cy="1190625"/>
          </a:xfrm>
          <a:prstGeom prst="rect">
            <a:avLst/>
          </a:prstGeom>
          <a:noFill/>
          <a:ln w="9525">
            <a:noFill/>
            <a:miter lim="800000"/>
            <a:headEnd/>
            <a:tailEnd/>
          </a:ln>
        </p:spPr>
        <p:txBody>
          <a:bodyPr>
            <a:spAutoFit/>
          </a:bodyPr>
          <a:lstStyle/>
          <a:p>
            <a:pPr algn="just">
              <a:spcBef>
                <a:spcPct val="50000"/>
              </a:spcBef>
            </a:pPr>
            <a:r>
              <a:rPr lang="es-ES">
                <a:solidFill>
                  <a:srgbClr val="FFFFFF"/>
                </a:solidFill>
                <a:latin typeface="Arial" charset="0"/>
              </a:rPr>
              <a:t>En el arco primario la desviación mínima de la luz </a:t>
            </a:r>
            <a:r>
              <a:rPr lang="es-ES">
                <a:solidFill>
                  <a:srgbClr val="FF3300"/>
                </a:solidFill>
                <a:latin typeface="Arial" charset="0"/>
              </a:rPr>
              <a:t>roja</a:t>
            </a:r>
            <a:r>
              <a:rPr lang="es-ES">
                <a:solidFill>
                  <a:srgbClr val="FFFFFF"/>
                </a:solidFill>
                <a:latin typeface="Arial" charset="0"/>
              </a:rPr>
              <a:t> se produce para ángulos de incidencia de 59,5º.</a:t>
            </a:r>
          </a:p>
        </p:txBody>
      </p:sp>
      <p:sp>
        <p:nvSpPr>
          <p:cNvPr id="140323" name="Text Box 35"/>
          <p:cNvSpPr txBox="1">
            <a:spLocks noChangeArrowheads="1"/>
          </p:cNvSpPr>
          <p:nvPr/>
        </p:nvSpPr>
        <p:spPr bwMode="auto">
          <a:xfrm>
            <a:off x="1219200" y="4679950"/>
            <a:ext cx="3914775" cy="915988"/>
          </a:xfrm>
          <a:prstGeom prst="rect">
            <a:avLst/>
          </a:prstGeom>
          <a:noFill/>
          <a:ln w="9525">
            <a:noFill/>
            <a:miter lim="800000"/>
            <a:headEnd/>
            <a:tailEnd/>
          </a:ln>
        </p:spPr>
        <p:txBody>
          <a:bodyPr>
            <a:spAutoFit/>
          </a:bodyPr>
          <a:lstStyle/>
          <a:p>
            <a:pPr algn="just">
              <a:spcBef>
                <a:spcPct val="50000"/>
              </a:spcBef>
            </a:pPr>
            <a:r>
              <a:rPr lang="es-ES">
                <a:solidFill>
                  <a:srgbClr val="FFFFFF"/>
                </a:solidFill>
                <a:latin typeface="Arial" charset="0"/>
              </a:rPr>
              <a:t>En el arco primario la desviación mínima de la luz </a:t>
            </a:r>
            <a:r>
              <a:rPr lang="es-ES">
                <a:solidFill>
                  <a:srgbClr val="CC0099"/>
                </a:solidFill>
                <a:latin typeface="Arial" charset="0"/>
              </a:rPr>
              <a:t>violeta</a:t>
            </a:r>
            <a:r>
              <a:rPr lang="es-ES">
                <a:solidFill>
                  <a:srgbClr val="FFFFFF"/>
                </a:solidFill>
                <a:latin typeface="Arial" charset="0"/>
              </a:rPr>
              <a:t> se produce para ángulos de incidencia de 58,6º.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22" grpId="0"/>
      <p:bldP spid="1403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72" name="71 Rectángulo"/>
          <p:cNvSpPr/>
          <p:nvPr/>
        </p:nvSpPr>
        <p:spPr bwMode="auto">
          <a:xfrm>
            <a:off x="2550695" y="5642809"/>
            <a:ext cx="4235116" cy="10106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2"/>
              </a:solidFill>
              <a:effectLst/>
              <a:latin typeface="Comic Sans MS" pitchFamily="66" charset="0"/>
            </a:endParaRPr>
          </a:p>
        </p:txBody>
      </p:sp>
      <p:sp>
        <p:nvSpPr>
          <p:cNvPr id="74" name="73 Rectángulo"/>
          <p:cNvSpPr/>
          <p:nvPr/>
        </p:nvSpPr>
        <p:spPr bwMode="auto">
          <a:xfrm>
            <a:off x="2911642" y="5751093"/>
            <a:ext cx="3621505" cy="457200"/>
          </a:xfrm>
          <a:prstGeom prst="rect">
            <a:avLst/>
          </a:prstGeom>
          <a:solidFill>
            <a:srgbClr val="19FF8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2"/>
              </a:solidFill>
              <a:effectLst/>
              <a:latin typeface="Comic Sans MS" pitchFamily="66" charset="0"/>
            </a:endParaRPr>
          </a:p>
        </p:txBody>
      </p:sp>
      <p:sp>
        <p:nvSpPr>
          <p:cNvPr id="3291" name="Rectangle 219"/>
          <p:cNvSpPr>
            <a:spLocks noChangeArrowheads="1"/>
          </p:cNvSpPr>
          <p:nvPr/>
        </p:nvSpPr>
        <p:spPr bwMode="auto">
          <a:xfrm>
            <a:off x="946150" y="745957"/>
            <a:ext cx="7370763" cy="4615197"/>
          </a:xfrm>
          <a:prstGeom prst="rect">
            <a:avLst/>
          </a:prstGeom>
          <a:solidFill>
            <a:schemeClr val="bg1"/>
          </a:solidFill>
          <a:ln w="9525">
            <a:solidFill>
              <a:schemeClr val="tx1"/>
            </a:solidFill>
            <a:miter lim="800000"/>
            <a:headEnd/>
            <a:tailEnd/>
          </a:ln>
        </p:spPr>
        <p:txBody>
          <a:bodyPr wrap="none" anchor="ctr"/>
          <a:lstStyle/>
          <a:p>
            <a:endParaRPr lang="es-ES_tradnl"/>
          </a:p>
        </p:txBody>
      </p:sp>
      <p:sp>
        <p:nvSpPr>
          <p:cNvPr id="3237" name="Oval 165"/>
          <p:cNvSpPr>
            <a:spLocks noChangeArrowheads="1"/>
          </p:cNvSpPr>
          <p:nvPr/>
        </p:nvSpPr>
        <p:spPr bwMode="auto">
          <a:xfrm>
            <a:off x="4178300" y="1646405"/>
            <a:ext cx="2308225" cy="2308225"/>
          </a:xfrm>
          <a:prstGeom prst="ellipse">
            <a:avLst/>
          </a:prstGeom>
          <a:solidFill>
            <a:srgbClr val="66CCFF"/>
          </a:solidFill>
          <a:ln w="9525">
            <a:noFill/>
            <a:round/>
            <a:headEnd/>
            <a:tailEnd/>
          </a:ln>
        </p:spPr>
        <p:txBody>
          <a:bodyPr wrap="none" anchor="ctr"/>
          <a:lstStyle/>
          <a:p>
            <a:endParaRPr lang="es-ES_tradnl"/>
          </a:p>
        </p:txBody>
      </p:sp>
      <p:sp>
        <p:nvSpPr>
          <p:cNvPr id="3077" name="Text Box 5"/>
          <p:cNvSpPr txBox="1">
            <a:spLocks noChangeArrowheads="1"/>
          </p:cNvSpPr>
          <p:nvPr/>
        </p:nvSpPr>
        <p:spPr bwMode="auto">
          <a:xfrm>
            <a:off x="0" y="0"/>
            <a:ext cx="9144000" cy="523220"/>
          </a:xfrm>
          <a:prstGeom prst="rect">
            <a:avLst/>
          </a:prstGeom>
          <a:solidFill>
            <a:srgbClr val="26269E"/>
          </a:solidFill>
          <a:ln w="9525">
            <a:noFill/>
            <a:miter lim="800000"/>
            <a:headEnd/>
            <a:tailEnd/>
          </a:ln>
        </p:spPr>
        <p:txBody>
          <a:bodyPr wrap="square">
            <a:spAutoFit/>
          </a:bodyPr>
          <a:lstStyle/>
          <a:p>
            <a:pPr algn="ctr">
              <a:spcBef>
                <a:spcPct val="50000"/>
              </a:spcBef>
            </a:pPr>
            <a:r>
              <a:rPr lang="es-ES_tradnl" sz="2800" b="1" dirty="0">
                <a:solidFill>
                  <a:schemeClr val="bg1"/>
                </a:solidFill>
                <a:latin typeface="Calibri" pitchFamily="34" charset="0"/>
                <a:cs typeface="Calibri" pitchFamily="34" charset="0"/>
              </a:rPr>
              <a:t>Desviación en el arco secundario (k = 2)</a:t>
            </a:r>
          </a:p>
        </p:txBody>
      </p:sp>
      <p:grpSp>
        <p:nvGrpSpPr>
          <p:cNvPr id="2" name="Group 217"/>
          <p:cNvGrpSpPr>
            <a:grpSpLocks/>
          </p:cNvGrpSpPr>
          <p:nvPr/>
        </p:nvGrpSpPr>
        <p:grpSpPr bwMode="auto">
          <a:xfrm>
            <a:off x="1938338" y="3914942"/>
            <a:ext cx="577850" cy="501650"/>
            <a:chOff x="1221" y="2552"/>
            <a:chExt cx="364" cy="316"/>
          </a:xfrm>
        </p:grpSpPr>
        <p:grpSp>
          <p:nvGrpSpPr>
            <p:cNvPr id="4163" name="Group 169"/>
            <p:cNvGrpSpPr>
              <a:grpSpLocks/>
            </p:cNvGrpSpPr>
            <p:nvPr/>
          </p:nvGrpSpPr>
          <p:grpSpPr bwMode="auto">
            <a:xfrm>
              <a:off x="1221" y="2577"/>
              <a:ext cx="177" cy="291"/>
              <a:chOff x="1221" y="2577"/>
              <a:chExt cx="177" cy="291"/>
            </a:xfrm>
          </p:grpSpPr>
          <p:sp>
            <p:nvSpPr>
              <p:cNvPr id="4165" name="Rectangle 123"/>
              <p:cNvSpPr>
                <a:spLocks noChangeArrowheads="1"/>
              </p:cNvSpPr>
              <p:nvPr/>
            </p:nvSpPr>
            <p:spPr bwMode="auto">
              <a:xfrm>
                <a:off x="1221" y="2577"/>
                <a:ext cx="126"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66" name="Rectangle 124"/>
              <p:cNvSpPr>
                <a:spLocks noChangeArrowheads="1"/>
              </p:cNvSpPr>
              <p:nvPr/>
            </p:nvSpPr>
            <p:spPr bwMode="auto">
              <a:xfrm>
                <a:off x="1348" y="2714"/>
                <a:ext cx="50"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s</a:t>
                </a:r>
                <a:endParaRPr lang="es-ES"/>
              </a:p>
            </p:txBody>
          </p:sp>
        </p:grpSp>
        <p:sp>
          <p:nvSpPr>
            <p:cNvPr id="4164" name="Arc 166"/>
            <p:cNvSpPr>
              <a:spLocks/>
            </p:cNvSpPr>
            <p:nvPr/>
          </p:nvSpPr>
          <p:spPr bwMode="auto">
            <a:xfrm rot="-10300416">
              <a:off x="1410" y="2552"/>
              <a:ext cx="175" cy="248"/>
            </a:xfrm>
            <a:custGeom>
              <a:avLst/>
              <a:gdLst>
                <a:gd name="T0" fmla="*/ 0 w 22463"/>
                <a:gd name="T1" fmla="*/ 0 h 31879"/>
                <a:gd name="T2" fmla="*/ 0 w 22463"/>
                <a:gd name="T3" fmla="*/ 0 h 31879"/>
                <a:gd name="T4" fmla="*/ 0 w 22463"/>
                <a:gd name="T5" fmla="*/ 0 h 31879"/>
                <a:gd name="T6" fmla="*/ 0 60000 65536"/>
                <a:gd name="T7" fmla="*/ 0 60000 65536"/>
                <a:gd name="T8" fmla="*/ 0 60000 65536"/>
                <a:gd name="T9" fmla="*/ 0 w 22463"/>
                <a:gd name="T10" fmla="*/ 0 h 31879"/>
                <a:gd name="T11" fmla="*/ 22463 w 22463"/>
                <a:gd name="T12" fmla="*/ 31879 h 31879"/>
              </a:gdLst>
              <a:ahLst/>
              <a:cxnLst>
                <a:cxn ang="T6">
                  <a:pos x="T0" y="T1"/>
                </a:cxn>
                <a:cxn ang="T7">
                  <a:pos x="T2" y="T3"/>
                </a:cxn>
                <a:cxn ang="T8">
                  <a:pos x="T4" y="T5"/>
                </a:cxn>
              </a:cxnLst>
              <a:rect l="T9" t="T10" r="T11" b="T12"/>
              <a:pathLst>
                <a:path w="22463" h="31879" fill="none" extrusionOk="0">
                  <a:moveTo>
                    <a:pt x="0" y="17"/>
                  </a:moveTo>
                  <a:cubicBezTo>
                    <a:pt x="287" y="5"/>
                    <a:pt x="575" y="-1"/>
                    <a:pt x="863" y="0"/>
                  </a:cubicBezTo>
                  <a:cubicBezTo>
                    <a:pt x="12792" y="0"/>
                    <a:pt x="22463" y="9670"/>
                    <a:pt x="22463" y="21600"/>
                  </a:cubicBezTo>
                  <a:cubicBezTo>
                    <a:pt x="22463" y="25189"/>
                    <a:pt x="21568" y="28722"/>
                    <a:pt x="19860" y="31879"/>
                  </a:cubicBezTo>
                </a:path>
                <a:path w="22463" h="31879" stroke="0" extrusionOk="0">
                  <a:moveTo>
                    <a:pt x="0" y="17"/>
                  </a:moveTo>
                  <a:cubicBezTo>
                    <a:pt x="287" y="5"/>
                    <a:pt x="575" y="-1"/>
                    <a:pt x="863" y="0"/>
                  </a:cubicBezTo>
                  <a:cubicBezTo>
                    <a:pt x="12792" y="0"/>
                    <a:pt x="22463" y="9670"/>
                    <a:pt x="22463" y="21600"/>
                  </a:cubicBezTo>
                  <a:cubicBezTo>
                    <a:pt x="22463" y="25189"/>
                    <a:pt x="21568" y="28722"/>
                    <a:pt x="19860" y="31879"/>
                  </a:cubicBezTo>
                  <a:lnTo>
                    <a:pt x="863" y="21600"/>
                  </a:lnTo>
                  <a:close/>
                </a:path>
              </a:pathLst>
            </a:custGeom>
            <a:noFill/>
            <a:ln w="9525">
              <a:solidFill>
                <a:schemeClr val="tx1"/>
              </a:solidFill>
              <a:round/>
              <a:headEnd/>
              <a:tailEnd/>
            </a:ln>
          </p:spPr>
          <p:txBody>
            <a:bodyPr wrap="none" anchor="ctr"/>
            <a:lstStyle/>
            <a:p>
              <a:endParaRPr lang="es-ES_tradnl"/>
            </a:p>
          </p:txBody>
        </p:sp>
      </p:grpSp>
      <p:grpSp>
        <p:nvGrpSpPr>
          <p:cNvPr id="4" name="Group 216"/>
          <p:cNvGrpSpPr>
            <a:grpSpLocks/>
          </p:cNvGrpSpPr>
          <p:nvPr/>
        </p:nvGrpSpPr>
        <p:grpSpPr bwMode="auto">
          <a:xfrm>
            <a:off x="2422525" y="3237080"/>
            <a:ext cx="782638" cy="850900"/>
            <a:chOff x="1526" y="2125"/>
            <a:chExt cx="493" cy="536"/>
          </a:xfrm>
        </p:grpSpPr>
        <p:sp>
          <p:nvSpPr>
            <p:cNvPr id="4160" name="Rectangle 121"/>
            <p:cNvSpPr>
              <a:spLocks noChangeArrowheads="1"/>
            </p:cNvSpPr>
            <p:nvPr/>
          </p:nvSpPr>
          <p:spPr bwMode="auto">
            <a:xfrm>
              <a:off x="1526" y="2125"/>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61" name="Rectangle 122"/>
            <p:cNvSpPr>
              <a:spLocks noChangeArrowheads="1"/>
            </p:cNvSpPr>
            <p:nvPr/>
          </p:nvSpPr>
          <p:spPr bwMode="auto">
            <a:xfrm>
              <a:off x="1637" y="2230"/>
              <a:ext cx="50"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s</a:t>
              </a:r>
              <a:endParaRPr lang="es-ES"/>
            </a:p>
          </p:txBody>
        </p:sp>
        <p:sp>
          <p:nvSpPr>
            <p:cNvPr id="4162" name="Arc 167"/>
            <p:cNvSpPr>
              <a:spLocks/>
            </p:cNvSpPr>
            <p:nvPr/>
          </p:nvSpPr>
          <p:spPr bwMode="auto">
            <a:xfrm rot="-5186159">
              <a:off x="1669" y="2311"/>
              <a:ext cx="332" cy="368"/>
            </a:xfrm>
            <a:custGeom>
              <a:avLst/>
              <a:gdLst>
                <a:gd name="T0" fmla="*/ 0 w 39308"/>
                <a:gd name="T1" fmla="*/ 0 h 43200"/>
                <a:gd name="T2" fmla="*/ 0 w 39308"/>
                <a:gd name="T3" fmla="*/ 0 h 43200"/>
                <a:gd name="T4" fmla="*/ 0 w 39308"/>
                <a:gd name="T5" fmla="*/ 0 h 43200"/>
                <a:gd name="T6" fmla="*/ 0 60000 65536"/>
                <a:gd name="T7" fmla="*/ 0 60000 65536"/>
                <a:gd name="T8" fmla="*/ 0 60000 65536"/>
                <a:gd name="T9" fmla="*/ 0 w 39308"/>
                <a:gd name="T10" fmla="*/ 0 h 43200"/>
                <a:gd name="T11" fmla="*/ 39308 w 39308"/>
                <a:gd name="T12" fmla="*/ 43200 h 43200"/>
              </a:gdLst>
              <a:ahLst/>
              <a:cxnLst>
                <a:cxn ang="T6">
                  <a:pos x="T0" y="T1"/>
                </a:cxn>
                <a:cxn ang="T7">
                  <a:pos x="T2" y="T3"/>
                </a:cxn>
                <a:cxn ang="T8">
                  <a:pos x="T4" y="T5"/>
                </a:cxn>
              </a:cxnLst>
              <a:rect l="T9" t="T10" r="T11" b="T12"/>
              <a:pathLst>
                <a:path w="39308" h="43200" fill="none" extrusionOk="0">
                  <a:moveTo>
                    <a:pt x="0" y="9231"/>
                  </a:moveTo>
                  <a:cubicBezTo>
                    <a:pt x="4040" y="3446"/>
                    <a:pt x="10651" y="-1"/>
                    <a:pt x="17708" y="0"/>
                  </a:cubicBezTo>
                  <a:cubicBezTo>
                    <a:pt x="29637" y="0"/>
                    <a:pt x="39308" y="9670"/>
                    <a:pt x="39308" y="21600"/>
                  </a:cubicBezTo>
                  <a:cubicBezTo>
                    <a:pt x="39308" y="33529"/>
                    <a:pt x="29637" y="43200"/>
                    <a:pt x="17708" y="43200"/>
                  </a:cubicBezTo>
                  <a:cubicBezTo>
                    <a:pt x="17066" y="43200"/>
                    <a:pt x="16425" y="43171"/>
                    <a:pt x="15786" y="43114"/>
                  </a:cubicBezTo>
                </a:path>
                <a:path w="39308" h="43200" stroke="0" extrusionOk="0">
                  <a:moveTo>
                    <a:pt x="0" y="9231"/>
                  </a:moveTo>
                  <a:cubicBezTo>
                    <a:pt x="4040" y="3446"/>
                    <a:pt x="10651" y="-1"/>
                    <a:pt x="17708" y="0"/>
                  </a:cubicBezTo>
                  <a:cubicBezTo>
                    <a:pt x="29637" y="0"/>
                    <a:pt x="39308" y="9670"/>
                    <a:pt x="39308" y="21600"/>
                  </a:cubicBezTo>
                  <a:cubicBezTo>
                    <a:pt x="39308" y="33529"/>
                    <a:pt x="29637" y="43200"/>
                    <a:pt x="17708" y="43200"/>
                  </a:cubicBezTo>
                  <a:cubicBezTo>
                    <a:pt x="17066" y="43200"/>
                    <a:pt x="16425" y="43171"/>
                    <a:pt x="15786" y="43114"/>
                  </a:cubicBezTo>
                  <a:lnTo>
                    <a:pt x="17708" y="21600"/>
                  </a:lnTo>
                  <a:close/>
                </a:path>
              </a:pathLst>
            </a:custGeom>
            <a:noFill/>
            <a:ln w="9525">
              <a:solidFill>
                <a:schemeClr val="tx1"/>
              </a:solidFill>
              <a:round/>
              <a:headEnd type="triangle" w="med" len="med"/>
              <a:tailEnd/>
            </a:ln>
          </p:spPr>
          <p:txBody>
            <a:bodyPr wrap="none" anchor="ctr"/>
            <a:lstStyle/>
            <a:p>
              <a:endParaRPr lang="es-ES_tradnl"/>
            </a:p>
          </p:txBody>
        </p:sp>
      </p:grpSp>
      <p:grpSp>
        <p:nvGrpSpPr>
          <p:cNvPr id="5" name="Group 215"/>
          <p:cNvGrpSpPr>
            <a:grpSpLocks/>
          </p:cNvGrpSpPr>
          <p:nvPr/>
        </p:nvGrpSpPr>
        <p:grpSpPr bwMode="auto">
          <a:xfrm>
            <a:off x="3070225" y="2335380"/>
            <a:ext cx="1196975" cy="836612"/>
            <a:chOff x="1934" y="1557"/>
            <a:chExt cx="754" cy="527"/>
          </a:xfrm>
        </p:grpSpPr>
        <p:grpSp>
          <p:nvGrpSpPr>
            <p:cNvPr id="4155" name="Group 171"/>
            <p:cNvGrpSpPr>
              <a:grpSpLocks/>
            </p:cNvGrpSpPr>
            <p:nvPr/>
          </p:nvGrpSpPr>
          <p:grpSpPr bwMode="auto">
            <a:xfrm>
              <a:off x="2070" y="1811"/>
              <a:ext cx="172" cy="273"/>
              <a:chOff x="2088" y="1787"/>
              <a:chExt cx="172" cy="273"/>
            </a:xfrm>
          </p:grpSpPr>
          <p:sp>
            <p:nvSpPr>
              <p:cNvPr id="4158" name="Rectangle 163"/>
              <p:cNvSpPr>
                <a:spLocks noChangeArrowheads="1"/>
              </p:cNvSpPr>
              <p:nvPr/>
            </p:nvSpPr>
            <p:spPr bwMode="auto">
              <a:xfrm>
                <a:off x="2088" y="1787"/>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59" name="Rectangle 164"/>
              <p:cNvSpPr>
                <a:spLocks noChangeArrowheads="1"/>
              </p:cNvSpPr>
              <p:nvPr/>
            </p:nvSpPr>
            <p:spPr bwMode="auto">
              <a:xfrm>
                <a:off x="2196" y="1906"/>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1</a:t>
                </a:r>
                <a:endParaRPr lang="es-ES"/>
              </a:p>
            </p:txBody>
          </p:sp>
        </p:grpSp>
        <p:sp>
          <p:nvSpPr>
            <p:cNvPr id="4156" name="Arc 170"/>
            <p:cNvSpPr>
              <a:spLocks/>
            </p:cNvSpPr>
            <p:nvPr/>
          </p:nvSpPr>
          <p:spPr bwMode="auto">
            <a:xfrm rot="-9241393">
              <a:off x="2211" y="1756"/>
              <a:ext cx="165" cy="168"/>
            </a:xfrm>
            <a:custGeom>
              <a:avLst/>
              <a:gdLst>
                <a:gd name="T0" fmla="*/ 0 w 21229"/>
                <a:gd name="T1" fmla="*/ 0 h 21600"/>
                <a:gd name="T2" fmla="*/ 0 w 21229"/>
                <a:gd name="T3" fmla="*/ 0 h 21600"/>
                <a:gd name="T4" fmla="*/ 0 w 21229"/>
                <a:gd name="T5" fmla="*/ 0 h 21600"/>
                <a:gd name="T6" fmla="*/ 0 60000 65536"/>
                <a:gd name="T7" fmla="*/ 0 60000 65536"/>
                <a:gd name="T8" fmla="*/ 0 60000 65536"/>
                <a:gd name="T9" fmla="*/ 0 w 21229"/>
                <a:gd name="T10" fmla="*/ 0 h 21600"/>
                <a:gd name="T11" fmla="*/ 21229 w 21229"/>
                <a:gd name="T12" fmla="*/ 21600 h 21600"/>
              </a:gdLst>
              <a:ahLst/>
              <a:cxnLst>
                <a:cxn ang="T6">
                  <a:pos x="T0" y="T1"/>
                </a:cxn>
                <a:cxn ang="T7">
                  <a:pos x="T2" y="T3"/>
                </a:cxn>
                <a:cxn ang="T8">
                  <a:pos x="T4" y="T5"/>
                </a:cxn>
              </a:cxnLst>
              <a:rect l="T9" t="T10" r="T11" b="T12"/>
              <a:pathLst>
                <a:path w="21229" h="21600" fill="none" extrusionOk="0">
                  <a:moveTo>
                    <a:pt x="-1" y="0"/>
                  </a:moveTo>
                  <a:cubicBezTo>
                    <a:pt x="10392" y="0"/>
                    <a:pt x="19312" y="7401"/>
                    <a:pt x="21229" y="17615"/>
                  </a:cubicBezTo>
                </a:path>
                <a:path w="21229" h="21600" stroke="0" extrusionOk="0">
                  <a:moveTo>
                    <a:pt x="-1" y="0"/>
                  </a:moveTo>
                  <a:cubicBezTo>
                    <a:pt x="10392" y="0"/>
                    <a:pt x="19312" y="7401"/>
                    <a:pt x="21229" y="17615"/>
                  </a:cubicBezTo>
                  <a:lnTo>
                    <a:pt x="0" y="21600"/>
                  </a:lnTo>
                  <a:close/>
                </a:path>
              </a:pathLst>
            </a:custGeom>
            <a:noFill/>
            <a:ln w="9525">
              <a:solidFill>
                <a:schemeClr val="tx1"/>
              </a:solidFill>
              <a:round/>
              <a:headEnd type="triangle" w="med" len="med"/>
              <a:tailEnd/>
            </a:ln>
          </p:spPr>
          <p:txBody>
            <a:bodyPr wrap="none" anchor="ctr"/>
            <a:lstStyle/>
            <a:p>
              <a:endParaRPr lang="es-ES_tradnl"/>
            </a:p>
          </p:txBody>
        </p:sp>
        <p:sp>
          <p:nvSpPr>
            <p:cNvPr id="4157" name="Line 191"/>
            <p:cNvSpPr>
              <a:spLocks noChangeShapeType="1"/>
            </p:cNvSpPr>
            <p:nvPr/>
          </p:nvSpPr>
          <p:spPr bwMode="auto">
            <a:xfrm flipH="1">
              <a:off x="1934" y="1557"/>
              <a:ext cx="754" cy="322"/>
            </a:xfrm>
            <a:prstGeom prst="line">
              <a:avLst/>
            </a:prstGeom>
            <a:noFill/>
            <a:ln w="9525">
              <a:solidFill>
                <a:schemeClr val="tx1"/>
              </a:solidFill>
              <a:prstDash val="lgDash"/>
              <a:round/>
              <a:headEnd/>
              <a:tailEnd/>
            </a:ln>
          </p:spPr>
          <p:txBody>
            <a:bodyPr/>
            <a:lstStyle/>
            <a:p>
              <a:endParaRPr lang="es-ES_tradnl"/>
            </a:p>
          </p:txBody>
        </p:sp>
      </p:grpSp>
      <p:grpSp>
        <p:nvGrpSpPr>
          <p:cNvPr id="7" name="Group 213"/>
          <p:cNvGrpSpPr>
            <a:grpSpLocks/>
          </p:cNvGrpSpPr>
          <p:nvPr/>
        </p:nvGrpSpPr>
        <p:grpSpPr bwMode="auto">
          <a:xfrm>
            <a:off x="5078413" y="865355"/>
            <a:ext cx="679450" cy="992187"/>
            <a:chOff x="3199" y="631"/>
            <a:chExt cx="428" cy="625"/>
          </a:xfrm>
        </p:grpSpPr>
        <p:grpSp>
          <p:nvGrpSpPr>
            <p:cNvPr id="4149" name="Group 174"/>
            <p:cNvGrpSpPr>
              <a:grpSpLocks/>
            </p:cNvGrpSpPr>
            <p:nvPr/>
          </p:nvGrpSpPr>
          <p:grpSpPr bwMode="auto">
            <a:xfrm>
              <a:off x="3199" y="828"/>
              <a:ext cx="399" cy="428"/>
              <a:chOff x="3199" y="828"/>
              <a:chExt cx="399" cy="428"/>
            </a:xfrm>
          </p:grpSpPr>
          <p:grpSp>
            <p:nvGrpSpPr>
              <p:cNvPr id="4151" name="Group 173"/>
              <p:cNvGrpSpPr>
                <a:grpSpLocks/>
              </p:cNvGrpSpPr>
              <p:nvPr/>
            </p:nvGrpSpPr>
            <p:grpSpPr bwMode="auto">
              <a:xfrm>
                <a:off x="3199" y="828"/>
                <a:ext cx="172" cy="263"/>
                <a:chOff x="3199" y="828"/>
                <a:chExt cx="172" cy="263"/>
              </a:xfrm>
            </p:grpSpPr>
            <p:sp>
              <p:nvSpPr>
                <p:cNvPr id="4153" name="Rectangle 161"/>
                <p:cNvSpPr>
                  <a:spLocks noChangeArrowheads="1"/>
                </p:cNvSpPr>
                <p:nvPr/>
              </p:nvSpPr>
              <p:spPr bwMode="auto">
                <a:xfrm>
                  <a:off x="3199" y="828"/>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54" name="Rectangle 162"/>
                <p:cNvSpPr>
                  <a:spLocks noChangeArrowheads="1"/>
                </p:cNvSpPr>
                <p:nvPr/>
              </p:nvSpPr>
              <p:spPr bwMode="auto">
                <a:xfrm>
                  <a:off x="3307" y="937"/>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2</a:t>
                  </a:r>
                  <a:endParaRPr lang="es-ES"/>
                </a:p>
              </p:txBody>
            </p:sp>
          </p:grpSp>
          <p:sp>
            <p:nvSpPr>
              <p:cNvPr id="4152" name="Arc 172"/>
              <p:cNvSpPr>
                <a:spLocks/>
              </p:cNvSpPr>
              <p:nvPr/>
            </p:nvSpPr>
            <p:spPr bwMode="auto">
              <a:xfrm rot="-5734577">
                <a:off x="3327" y="985"/>
                <a:ext cx="296" cy="246"/>
              </a:xfrm>
              <a:custGeom>
                <a:avLst/>
                <a:gdLst>
                  <a:gd name="T0" fmla="*/ 0 w 25911"/>
                  <a:gd name="T1" fmla="*/ 0 h 21600"/>
                  <a:gd name="T2" fmla="*/ 0 w 25911"/>
                  <a:gd name="T3" fmla="*/ 0 h 21600"/>
                  <a:gd name="T4" fmla="*/ 0 w 25911"/>
                  <a:gd name="T5" fmla="*/ 0 h 21600"/>
                  <a:gd name="T6" fmla="*/ 0 60000 65536"/>
                  <a:gd name="T7" fmla="*/ 0 60000 65536"/>
                  <a:gd name="T8" fmla="*/ 0 60000 65536"/>
                  <a:gd name="T9" fmla="*/ 0 w 25911"/>
                  <a:gd name="T10" fmla="*/ 0 h 21600"/>
                  <a:gd name="T11" fmla="*/ 25911 w 25911"/>
                  <a:gd name="T12" fmla="*/ 21600 h 21600"/>
                </a:gdLst>
                <a:ahLst/>
                <a:cxnLst>
                  <a:cxn ang="T6">
                    <a:pos x="T0" y="T1"/>
                  </a:cxn>
                  <a:cxn ang="T7">
                    <a:pos x="T2" y="T3"/>
                  </a:cxn>
                  <a:cxn ang="T8">
                    <a:pos x="T4" y="T5"/>
                  </a:cxn>
                </a:cxnLst>
                <a:rect l="T9" t="T10" r="T11" b="T12"/>
                <a:pathLst>
                  <a:path w="25911" h="21600" fill="none" extrusionOk="0">
                    <a:moveTo>
                      <a:pt x="0" y="513"/>
                    </a:moveTo>
                    <a:cubicBezTo>
                      <a:pt x="1537" y="172"/>
                      <a:pt x="3107" y="-1"/>
                      <a:pt x="4682" y="0"/>
                    </a:cubicBezTo>
                    <a:cubicBezTo>
                      <a:pt x="15074" y="0"/>
                      <a:pt x="23994" y="7401"/>
                      <a:pt x="25911" y="17615"/>
                    </a:cubicBezTo>
                  </a:path>
                  <a:path w="25911" h="21600" stroke="0" extrusionOk="0">
                    <a:moveTo>
                      <a:pt x="0" y="513"/>
                    </a:moveTo>
                    <a:cubicBezTo>
                      <a:pt x="1537" y="172"/>
                      <a:pt x="3107" y="-1"/>
                      <a:pt x="4682" y="0"/>
                    </a:cubicBezTo>
                    <a:cubicBezTo>
                      <a:pt x="15074" y="0"/>
                      <a:pt x="23994" y="7401"/>
                      <a:pt x="25911" y="17615"/>
                    </a:cubicBezTo>
                    <a:lnTo>
                      <a:pt x="4682" y="21600"/>
                    </a:lnTo>
                    <a:close/>
                  </a:path>
                </a:pathLst>
              </a:custGeom>
              <a:noFill/>
              <a:ln w="9525">
                <a:solidFill>
                  <a:schemeClr val="tx1"/>
                </a:solidFill>
                <a:round/>
                <a:headEnd type="triangle" w="med" len="med"/>
                <a:tailEnd/>
              </a:ln>
            </p:spPr>
            <p:txBody>
              <a:bodyPr wrap="none" anchor="ctr"/>
              <a:lstStyle/>
              <a:p>
                <a:endParaRPr lang="es-ES_tradnl"/>
              </a:p>
            </p:txBody>
          </p:sp>
        </p:grpSp>
        <p:sp>
          <p:nvSpPr>
            <p:cNvPr id="4150" name="Line 195"/>
            <p:cNvSpPr>
              <a:spLocks noChangeShapeType="1"/>
            </p:cNvSpPr>
            <p:nvPr/>
          </p:nvSpPr>
          <p:spPr bwMode="auto">
            <a:xfrm flipH="1" flipV="1">
              <a:off x="3394" y="631"/>
              <a:ext cx="233" cy="548"/>
            </a:xfrm>
            <a:prstGeom prst="line">
              <a:avLst/>
            </a:prstGeom>
            <a:noFill/>
            <a:ln w="9525">
              <a:solidFill>
                <a:schemeClr val="tx1"/>
              </a:solidFill>
              <a:prstDash val="lgDash"/>
              <a:round/>
              <a:headEnd/>
              <a:tailEnd/>
            </a:ln>
          </p:spPr>
          <p:txBody>
            <a:bodyPr/>
            <a:lstStyle/>
            <a:p>
              <a:endParaRPr lang="es-ES_tradnl"/>
            </a:p>
          </p:txBody>
        </p:sp>
      </p:grpSp>
      <p:grpSp>
        <p:nvGrpSpPr>
          <p:cNvPr id="10" name="Group 210"/>
          <p:cNvGrpSpPr>
            <a:grpSpLocks/>
          </p:cNvGrpSpPr>
          <p:nvPr/>
        </p:nvGrpSpPr>
        <p:grpSpPr bwMode="auto">
          <a:xfrm>
            <a:off x="4986338" y="2830680"/>
            <a:ext cx="2611437" cy="1136650"/>
            <a:chOff x="3141" y="1869"/>
            <a:chExt cx="1645" cy="716"/>
          </a:xfrm>
        </p:grpSpPr>
        <p:sp>
          <p:nvSpPr>
            <p:cNvPr id="4139" name="Line 189"/>
            <p:cNvSpPr>
              <a:spLocks noChangeShapeType="1"/>
            </p:cNvSpPr>
            <p:nvPr/>
          </p:nvSpPr>
          <p:spPr bwMode="auto">
            <a:xfrm>
              <a:off x="3375" y="1869"/>
              <a:ext cx="1224" cy="447"/>
            </a:xfrm>
            <a:prstGeom prst="line">
              <a:avLst/>
            </a:prstGeom>
            <a:noFill/>
            <a:ln w="9525">
              <a:solidFill>
                <a:schemeClr val="tx1"/>
              </a:solidFill>
              <a:prstDash val="dash"/>
              <a:round/>
              <a:headEnd/>
              <a:tailEnd/>
            </a:ln>
          </p:spPr>
          <p:txBody>
            <a:bodyPr/>
            <a:lstStyle/>
            <a:p>
              <a:endParaRPr lang="es-ES_tradnl"/>
            </a:p>
          </p:txBody>
        </p:sp>
        <p:sp>
          <p:nvSpPr>
            <p:cNvPr id="4140" name="Text Box 197"/>
            <p:cNvSpPr txBox="1">
              <a:spLocks noChangeArrowheads="1"/>
            </p:cNvSpPr>
            <p:nvPr/>
          </p:nvSpPr>
          <p:spPr bwMode="auto">
            <a:xfrm>
              <a:off x="4457" y="2304"/>
              <a:ext cx="329" cy="231"/>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N</a:t>
              </a:r>
            </a:p>
          </p:txBody>
        </p:sp>
        <p:grpSp>
          <p:nvGrpSpPr>
            <p:cNvPr id="4141" name="Group 209"/>
            <p:cNvGrpSpPr>
              <a:grpSpLocks/>
            </p:cNvGrpSpPr>
            <p:nvPr/>
          </p:nvGrpSpPr>
          <p:grpSpPr bwMode="auto">
            <a:xfrm>
              <a:off x="3141" y="2105"/>
              <a:ext cx="994" cy="480"/>
              <a:chOff x="3141" y="2105"/>
              <a:chExt cx="994" cy="480"/>
            </a:xfrm>
          </p:grpSpPr>
          <p:sp>
            <p:nvSpPr>
              <p:cNvPr id="4142" name="Freeform 126"/>
              <p:cNvSpPr>
                <a:spLocks/>
              </p:cNvSpPr>
              <p:nvPr/>
            </p:nvSpPr>
            <p:spPr bwMode="auto">
              <a:xfrm>
                <a:off x="3509" y="2322"/>
                <a:ext cx="87" cy="76"/>
              </a:xfrm>
              <a:custGeom>
                <a:avLst/>
                <a:gdLst>
                  <a:gd name="T0" fmla="*/ 0 w 87"/>
                  <a:gd name="T1" fmla="*/ 0 h 76"/>
                  <a:gd name="T2" fmla="*/ 87 w 87"/>
                  <a:gd name="T3" fmla="*/ 0 h 76"/>
                  <a:gd name="T4" fmla="*/ 33 w 87"/>
                  <a:gd name="T5" fmla="*/ 76 h 76"/>
                  <a:gd name="T6" fmla="*/ 33 w 87"/>
                  <a:gd name="T7" fmla="*/ 22 h 76"/>
                  <a:gd name="T8" fmla="*/ 0 w 87"/>
                  <a:gd name="T9" fmla="*/ 0 h 76"/>
                  <a:gd name="T10" fmla="*/ 0 60000 65536"/>
                  <a:gd name="T11" fmla="*/ 0 60000 65536"/>
                  <a:gd name="T12" fmla="*/ 0 60000 65536"/>
                  <a:gd name="T13" fmla="*/ 0 60000 65536"/>
                  <a:gd name="T14" fmla="*/ 0 60000 65536"/>
                  <a:gd name="T15" fmla="*/ 0 w 87"/>
                  <a:gd name="T16" fmla="*/ 0 h 76"/>
                  <a:gd name="T17" fmla="*/ 87 w 87"/>
                  <a:gd name="T18" fmla="*/ 76 h 76"/>
                </a:gdLst>
                <a:ahLst/>
                <a:cxnLst>
                  <a:cxn ang="T10">
                    <a:pos x="T0" y="T1"/>
                  </a:cxn>
                  <a:cxn ang="T11">
                    <a:pos x="T2" y="T3"/>
                  </a:cxn>
                  <a:cxn ang="T12">
                    <a:pos x="T4" y="T5"/>
                  </a:cxn>
                  <a:cxn ang="T13">
                    <a:pos x="T6" y="T7"/>
                  </a:cxn>
                  <a:cxn ang="T14">
                    <a:pos x="T8" y="T9"/>
                  </a:cxn>
                </a:cxnLst>
                <a:rect l="T15" t="T16" r="T17" b="T18"/>
                <a:pathLst>
                  <a:path w="87" h="76">
                    <a:moveTo>
                      <a:pt x="0" y="0"/>
                    </a:moveTo>
                    <a:lnTo>
                      <a:pt x="87" y="0"/>
                    </a:lnTo>
                    <a:lnTo>
                      <a:pt x="33" y="76"/>
                    </a:lnTo>
                    <a:lnTo>
                      <a:pt x="33" y="22"/>
                    </a:lnTo>
                    <a:lnTo>
                      <a:pt x="0" y="0"/>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4143" name="Group 186"/>
              <p:cNvGrpSpPr>
                <a:grpSpLocks/>
              </p:cNvGrpSpPr>
              <p:nvPr/>
            </p:nvGrpSpPr>
            <p:grpSpPr bwMode="auto">
              <a:xfrm>
                <a:off x="3868" y="2248"/>
                <a:ext cx="172" cy="274"/>
                <a:chOff x="4177" y="2282"/>
                <a:chExt cx="172" cy="274"/>
              </a:xfrm>
            </p:grpSpPr>
            <p:sp>
              <p:nvSpPr>
                <p:cNvPr id="4147" name="Rectangle 157"/>
                <p:cNvSpPr>
                  <a:spLocks noChangeArrowheads="1"/>
                </p:cNvSpPr>
                <p:nvPr/>
              </p:nvSpPr>
              <p:spPr bwMode="auto">
                <a:xfrm>
                  <a:off x="4177" y="2282"/>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48" name="Rectangle 158"/>
                <p:cNvSpPr>
                  <a:spLocks noChangeArrowheads="1"/>
                </p:cNvSpPr>
                <p:nvPr/>
              </p:nvSpPr>
              <p:spPr bwMode="auto">
                <a:xfrm>
                  <a:off x="4285" y="2402"/>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1</a:t>
                  </a:r>
                  <a:endParaRPr lang="es-ES"/>
                </a:p>
              </p:txBody>
            </p:sp>
          </p:grpSp>
          <p:sp>
            <p:nvSpPr>
              <p:cNvPr id="4144" name="Arc 185"/>
              <p:cNvSpPr>
                <a:spLocks/>
              </p:cNvSpPr>
              <p:nvPr/>
            </p:nvSpPr>
            <p:spPr bwMode="auto">
              <a:xfrm rot="3863752">
                <a:off x="3516" y="2322"/>
                <a:ext cx="281" cy="246"/>
              </a:xfrm>
              <a:custGeom>
                <a:avLst/>
                <a:gdLst>
                  <a:gd name="T0" fmla="*/ 0 w 24669"/>
                  <a:gd name="T1" fmla="*/ 0 h 21600"/>
                  <a:gd name="T2" fmla="*/ 0 w 24669"/>
                  <a:gd name="T3" fmla="*/ 0 h 21600"/>
                  <a:gd name="T4" fmla="*/ 0 w 24669"/>
                  <a:gd name="T5" fmla="*/ 0 h 21600"/>
                  <a:gd name="T6" fmla="*/ 0 60000 65536"/>
                  <a:gd name="T7" fmla="*/ 0 60000 65536"/>
                  <a:gd name="T8" fmla="*/ 0 60000 65536"/>
                  <a:gd name="T9" fmla="*/ 0 w 24669"/>
                  <a:gd name="T10" fmla="*/ 0 h 21600"/>
                  <a:gd name="T11" fmla="*/ 24669 w 24669"/>
                  <a:gd name="T12" fmla="*/ 21600 h 21600"/>
                </a:gdLst>
                <a:ahLst/>
                <a:cxnLst>
                  <a:cxn ang="T6">
                    <a:pos x="T0" y="T1"/>
                  </a:cxn>
                  <a:cxn ang="T7">
                    <a:pos x="T2" y="T3"/>
                  </a:cxn>
                  <a:cxn ang="T8">
                    <a:pos x="T4" y="T5"/>
                  </a:cxn>
                </a:cxnLst>
                <a:rect l="T9" t="T10" r="T11" b="T12"/>
                <a:pathLst>
                  <a:path w="24669" h="21600" fill="none" extrusionOk="0">
                    <a:moveTo>
                      <a:pt x="-1" y="2172"/>
                    </a:moveTo>
                    <a:cubicBezTo>
                      <a:pt x="2942" y="743"/>
                      <a:pt x="6170" y="-1"/>
                      <a:pt x="9442" y="0"/>
                    </a:cubicBezTo>
                    <a:cubicBezTo>
                      <a:pt x="15147" y="0"/>
                      <a:pt x="20621" y="2257"/>
                      <a:pt x="24668" y="6280"/>
                    </a:cubicBezTo>
                  </a:path>
                  <a:path w="24669" h="21600" stroke="0" extrusionOk="0">
                    <a:moveTo>
                      <a:pt x="-1" y="2172"/>
                    </a:moveTo>
                    <a:cubicBezTo>
                      <a:pt x="2942" y="743"/>
                      <a:pt x="6170" y="-1"/>
                      <a:pt x="9442" y="0"/>
                    </a:cubicBezTo>
                    <a:cubicBezTo>
                      <a:pt x="15147" y="0"/>
                      <a:pt x="20621" y="2257"/>
                      <a:pt x="24668" y="6280"/>
                    </a:cubicBezTo>
                    <a:lnTo>
                      <a:pt x="9442" y="21600"/>
                    </a:lnTo>
                    <a:close/>
                  </a:path>
                </a:pathLst>
              </a:custGeom>
              <a:noFill/>
              <a:ln w="9525">
                <a:solidFill>
                  <a:schemeClr val="tx1"/>
                </a:solidFill>
                <a:round/>
                <a:headEnd type="triangle" w="med" len="med"/>
                <a:tailEnd/>
              </a:ln>
            </p:spPr>
            <p:txBody>
              <a:bodyPr wrap="none" anchor="ctr"/>
              <a:lstStyle/>
              <a:p>
                <a:endParaRPr lang="es-ES_tradnl"/>
              </a:p>
            </p:txBody>
          </p:sp>
          <p:sp>
            <p:nvSpPr>
              <p:cNvPr id="4145" name="Line 192"/>
              <p:cNvSpPr>
                <a:spLocks noChangeShapeType="1"/>
              </p:cNvSpPr>
              <p:nvPr/>
            </p:nvSpPr>
            <p:spPr bwMode="auto">
              <a:xfrm>
                <a:off x="3141" y="2544"/>
                <a:ext cx="994" cy="0"/>
              </a:xfrm>
              <a:prstGeom prst="line">
                <a:avLst/>
              </a:prstGeom>
              <a:noFill/>
              <a:ln w="9525">
                <a:solidFill>
                  <a:schemeClr val="tx1"/>
                </a:solidFill>
                <a:prstDash val="lgDash"/>
                <a:round/>
                <a:headEnd/>
                <a:tailEnd/>
              </a:ln>
            </p:spPr>
            <p:txBody>
              <a:bodyPr/>
              <a:lstStyle/>
              <a:p>
                <a:endParaRPr lang="es-ES_tradnl"/>
              </a:p>
            </p:txBody>
          </p:sp>
          <p:sp>
            <p:nvSpPr>
              <p:cNvPr id="4146" name="Line 202"/>
              <p:cNvSpPr>
                <a:spLocks noChangeShapeType="1"/>
              </p:cNvSpPr>
              <p:nvPr/>
            </p:nvSpPr>
            <p:spPr bwMode="auto">
              <a:xfrm flipV="1">
                <a:off x="3141" y="2105"/>
                <a:ext cx="898" cy="439"/>
              </a:xfrm>
              <a:prstGeom prst="line">
                <a:avLst/>
              </a:prstGeom>
              <a:noFill/>
              <a:ln w="19050">
                <a:solidFill>
                  <a:schemeClr val="tx1"/>
                </a:solidFill>
                <a:round/>
                <a:headEnd/>
                <a:tailEnd/>
              </a:ln>
            </p:spPr>
            <p:txBody>
              <a:bodyPr/>
              <a:lstStyle/>
              <a:p>
                <a:endParaRPr lang="es-ES_tradnl"/>
              </a:p>
            </p:txBody>
          </p:sp>
        </p:grpSp>
      </p:grpSp>
      <p:grpSp>
        <p:nvGrpSpPr>
          <p:cNvPr id="13" name="Group 211"/>
          <p:cNvGrpSpPr>
            <a:grpSpLocks/>
          </p:cNvGrpSpPr>
          <p:nvPr/>
        </p:nvGrpSpPr>
        <p:grpSpPr bwMode="auto">
          <a:xfrm>
            <a:off x="5754688" y="1725780"/>
            <a:ext cx="1582737" cy="1490662"/>
            <a:chOff x="3625" y="1173"/>
            <a:chExt cx="997" cy="939"/>
          </a:xfrm>
        </p:grpSpPr>
        <p:sp>
          <p:nvSpPr>
            <p:cNvPr id="4132" name="Freeform 127"/>
            <p:cNvSpPr>
              <a:spLocks/>
            </p:cNvSpPr>
            <p:nvPr/>
          </p:nvSpPr>
          <p:spPr bwMode="auto">
            <a:xfrm>
              <a:off x="3849" y="1680"/>
              <a:ext cx="65" cy="86"/>
            </a:xfrm>
            <a:custGeom>
              <a:avLst/>
              <a:gdLst>
                <a:gd name="T0" fmla="*/ 0 w 65"/>
                <a:gd name="T1" fmla="*/ 86 h 86"/>
                <a:gd name="T2" fmla="*/ 0 w 65"/>
                <a:gd name="T3" fmla="*/ 0 h 86"/>
                <a:gd name="T4" fmla="*/ 65 w 65"/>
                <a:gd name="T5" fmla="*/ 53 h 86"/>
                <a:gd name="T6" fmla="*/ 22 w 65"/>
                <a:gd name="T7" fmla="*/ 43 h 86"/>
                <a:gd name="T8" fmla="*/ 0 w 65"/>
                <a:gd name="T9" fmla="*/ 86 h 86"/>
                <a:gd name="T10" fmla="*/ 0 60000 65536"/>
                <a:gd name="T11" fmla="*/ 0 60000 65536"/>
                <a:gd name="T12" fmla="*/ 0 60000 65536"/>
                <a:gd name="T13" fmla="*/ 0 60000 65536"/>
                <a:gd name="T14" fmla="*/ 0 60000 65536"/>
                <a:gd name="T15" fmla="*/ 0 w 65"/>
                <a:gd name="T16" fmla="*/ 0 h 86"/>
                <a:gd name="T17" fmla="*/ 65 w 65"/>
                <a:gd name="T18" fmla="*/ 86 h 86"/>
              </a:gdLst>
              <a:ahLst/>
              <a:cxnLst>
                <a:cxn ang="T10">
                  <a:pos x="T0" y="T1"/>
                </a:cxn>
                <a:cxn ang="T11">
                  <a:pos x="T2" y="T3"/>
                </a:cxn>
                <a:cxn ang="T12">
                  <a:pos x="T4" y="T5"/>
                </a:cxn>
                <a:cxn ang="T13">
                  <a:pos x="T6" y="T7"/>
                </a:cxn>
                <a:cxn ang="T14">
                  <a:pos x="T8" y="T9"/>
                </a:cxn>
              </a:cxnLst>
              <a:rect l="T15" t="T16" r="T17" b="T18"/>
              <a:pathLst>
                <a:path w="65" h="86">
                  <a:moveTo>
                    <a:pt x="0" y="86"/>
                  </a:moveTo>
                  <a:lnTo>
                    <a:pt x="0" y="0"/>
                  </a:lnTo>
                  <a:lnTo>
                    <a:pt x="65" y="53"/>
                  </a:lnTo>
                  <a:lnTo>
                    <a:pt x="22" y="43"/>
                  </a:lnTo>
                  <a:lnTo>
                    <a:pt x="0" y="86"/>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4133" name="Group 184"/>
            <p:cNvGrpSpPr>
              <a:grpSpLocks/>
            </p:cNvGrpSpPr>
            <p:nvPr/>
          </p:nvGrpSpPr>
          <p:grpSpPr bwMode="auto">
            <a:xfrm>
              <a:off x="4138" y="1601"/>
              <a:ext cx="172" cy="273"/>
              <a:chOff x="4138" y="1625"/>
              <a:chExt cx="172" cy="273"/>
            </a:xfrm>
          </p:grpSpPr>
          <p:sp>
            <p:nvSpPr>
              <p:cNvPr id="4137" name="Rectangle 159"/>
              <p:cNvSpPr>
                <a:spLocks noChangeArrowheads="1"/>
              </p:cNvSpPr>
              <p:nvPr/>
            </p:nvSpPr>
            <p:spPr bwMode="auto">
              <a:xfrm>
                <a:off x="4138" y="1625"/>
                <a:ext cx="115" cy="259"/>
              </a:xfrm>
              <a:prstGeom prst="rect">
                <a:avLst/>
              </a:prstGeom>
              <a:noFill/>
              <a:ln w="9525">
                <a:noFill/>
                <a:miter lim="800000"/>
                <a:headEnd/>
                <a:tailEnd/>
              </a:ln>
            </p:spPr>
            <p:txBody>
              <a:bodyPr wrap="none" lIns="0" tIns="0" rIns="0" bIns="0">
                <a:spAutoFit/>
              </a:bodyPr>
              <a:lstStyle/>
              <a:p>
                <a:r>
                  <a:rPr lang="es-ES" sz="2700">
                    <a:solidFill>
                      <a:srgbClr val="000000"/>
                    </a:solidFill>
                    <a:latin typeface="WP Greek Century" pitchFamily="2" charset="2"/>
                  </a:rPr>
                  <a:t>*</a:t>
                </a:r>
                <a:endParaRPr lang="es-ES"/>
              </a:p>
            </p:txBody>
          </p:sp>
          <p:sp>
            <p:nvSpPr>
              <p:cNvPr id="4138" name="Rectangle 160"/>
              <p:cNvSpPr>
                <a:spLocks noChangeArrowheads="1"/>
              </p:cNvSpPr>
              <p:nvPr/>
            </p:nvSpPr>
            <p:spPr bwMode="auto">
              <a:xfrm>
                <a:off x="4246" y="1744"/>
                <a:ext cx="64" cy="154"/>
              </a:xfrm>
              <a:prstGeom prst="rect">
                <a:avLst/>
              </a:prstGeom>
              <a:noFill/>
              <a:ln w="9525">
                <a:noFill/>
                <a:miter lim="800000"/>
                <a:headEnd/>
                <a:tailEnd/>
              </a:ln>
            </p:spPr>
            <p:txBody>
              <a:bodyPr wrap="none" lIns="0" tIns="0" rIns="0" bIns="0">
                <a:spAutoFit/>
              </a:bodyPr>
              <a:lstStyle/>
              <a:p>
                <a:r>
                  <a:rPr lang="es-ES" sz="1600">
                    <a:solidFill>
                      <a:srgbClr val="000000"/>
                    </a:solidFill>
                    <a:latin typeface="Times New Roman" pitchFamily="18" charset="0"/>
                  </a:rPr>
                  <a:t>2</a:t>
                </a:r>
                <a:endParaRPr lang="es-ES"/>
              </a:p>
            </p:txBody>
          </p:sp>
        </p:grpSp>
        <p:sp>
          <p:nvSpPr>
            <p:cNvPr id="4134" name="Arc 183"/>
            <p:cNvSpPr>
              <a:spLocks/>
            </p:cNvSpPr>
            <p:nvPr/>
          </p:nvSpPr>
          <p:spPr bwMode="auto">
            <a:xfrm rot="-640356">
              <a:off x="3945" y="1824"/>
              <a:ext cx="320" cy="246"/>
            </a:xfrm>
            <a:custGeom>
              <a:avLst/>
              <a:gdLst>
                <a:gd name="T0" fmla="*/ 0 w 28030"/>
                <a:gd name="T1" fmla="*/ 0 h 21600"/>
                <a:gd name="T2" fmla="*/ 0 w 28030"/>
                <a:gd name="T3" fmla="*/ 0 h 21600"/>
                <a:gd name="T4" fmla="*/ 0 w 28030"/>
                <a:gd name="T5" fmla="*/ 0 h 21600"/>
                <a:gd name="T6" fmla="*/ 0 60000 65536"/>
                <a:gd name="T7" fmla="*/ 0 60000 65536"/>
                <a:gd name="T8" fmla="*/ 0 60000 65536"/>
                <a:gd name="T9" fmla="*/ 0 w 28030"/>
                <a:gd name="T10" fmla="*/ 0 h 21600"/>
                <a:gd name="T11" fmla="*/ 28030 w 28030"/>
                <a:gd name="T12" fmla="*/ 21600 h 21600"/>
              </a:gdLst>
              <a:ahLst/>
              <a:cxnLst>
                <a:cxn ang="T6">
                  <a:pos x="T0" y="T1"/>
                </a:cxn>
                <a:cxn ang="T7">
                  <a:pos x="T2" y="T3"/>
                </a:cxn>
                <a:cxn ang="T8">
                  <a:pos x="T4" y="T5"/>
                </a:cxn>
              </a:cxnLst>
              <a:rect l="T9" t="T10" r="T11" b="T12"/>
              <a:pathLst>
                <a:path w="28030" h="21600" fill="none" extrusionOk="0">
                  <a:moveTo>
                    <a:pt x="-1" y="1098"/>
                  </a:moveTo>
                  <a:cubicBezTo>
                    <a:pt x="2193" y="370"/>
                    <a:pt x="4489" y="-1"/>
                    <a:pt x="6801" y="0"/>
                  </a:cubicBezTo>
                  <a:cubicBezTo>
                    <a:pt x="17193" y="0"/>
                    <a:pt x="26113" y="7401"/>
                    <a:pt x="28030" y="17615"/>
                  </a:cubicBezTo>
                </a:path>
                <a:path w="28030" h="21600" stroke="0" extrusionOk="0">
                  <a:moveTo>
                    <a:pt x="-1" y="1098"/>
                  </a:moveTo>
                  <a:cubicBezTo>
                    <a:pt x="2193" y="370"/>
                    <a:pt x="4489" y="-1"/>
                    <a:pt x="6801" y="0"/>
                  </a:cubicBezTo>
                  <a:cubicBezTo>
                    <a:pt x="17193" y="0"/>
                    <a:pt x="26113" y="7401"/>
                    <a:pt x="28030" y="17615"/>
                  </a:cubicBezTo>
                  <a:lnTo>
                    <a:pt x="6801" y="21600"/>
                  </a:lnTo>
                  <a:close/>
                </a:path>
              </a:pathLst>
            </a:custGeom>
            <a:noFill/>
            <a:ln w="9525">
              <a:solidFill>
                <a:schemeClr val="tx1"/>
              </a:solidFill>
              <a:round/>
              <a:headEnd type="triangle" w="med" len="med"/>
              <a:tailEnd/>
            </a:ln>
          </p:spPr>
          <p:txBody>
            <a:bodyPr wrap="none" anchor="ctr"/>
            <a:lstStyle/>
            <a:p>
              <a:endParaRPr lang="es-ES_tradnl"/>
            </a:p>
          </p:txBody>
        </p:sp>
        <p:sp>
          <p:nvSpPr>
            <p:cNvPr id="4135" name="Line 194"/>
            <p:cNvSpPr>
              <a:spLocks noChangeShapeType="1"/>
            </p:cNvSpPr>
            <p:nvPr/>
          </p:nvSpPr>
          <p:spPr bwMode="auto">
            <a:xfrm flipV="1">
              <a:off x="4047" y="1824"/>
              <a:ext cx="575" cy="281"/>
            </a:xfrm>
            <a:prstGeom prst="line">
              <a:avLst/>
            </a:prstGeom>
            <a:noFill/>
            <a:ln w="9525">
              <a:solidFill>
                <a:schemeClr val="tx1"/>
              </a:solidFill>
              <a:prstDash val="lgDash"/>
              <a:round/>
              <a:headEnd/>
              <a:tailEnd/>
            </a:ln>
          </p:spPr>
          <p:txBody>
            <a:bodyPr/>
            <a:lstStyle/>
            <a:p>
              <a:endParaRPr lang="es-ES_tradnl"/>
            </a:p>
          </p:txBody>
        </p:sp>
        <p:sp>
          <p:nvSpPr>
            <p:cNvPr id="4136" name="Line 203"/>
            <p:cNvSpPr>
              <a:spLocks noChangeShapeType="1"/>
            </p:cNvSpPr>
            <p:nvPr/>
          </p:nvSpPr>
          <p:spPr bwMode="auto">
            <a:xfrm flipH="1" flipV="1">
              <a:off x="3625" y="1173"/>
              <a:ext cx="414" cy="939"/>
            </a:xfrm>
            <a:prstGeom prst="line">
              <a:avLst/>
            </a:prstGeom>
            <a:noFill/>
            <a:ln w="19050">
              <a:solidFill>
                <a:schemeClr val="tx1"/>
              </a:solidFill>
              <a:round/>
              <a:headEnd/>
              <a:tailEnd/>
            </a:ln>
          </p:spPr>
          <p:txBody>
            <a:bodyPr/>
            <a:lstStyle/>
            <a:p>
              <a:endParaRPr lang="es-ES_tradnl"/>
            </a:p>
          </p:txBody>
        </p:sp>
      </p:grpSp>
      <p:grpSp>
        <p:nvGrpSpPr>
          <p:cNvPr id="15" name="Group 218"/>
          <p:cNvGrpSpPr>
            <a:grpSpLocks/>
          </p:cNvGrpSpPr>
          <p:nvPr/>
        </p:nvGrpSpPr>
        <p:grpSpPr bwMode="auto">
          <a:xfrm>
            <a:off x="3290888" y="873292"/>
            <a:ext cx="3276600" cy="1952625"/>
            <a:chOff x="2073" y="636"/>
            <a:chExt cx="2064" cy="1230"/>
          </a:xfrm>
        </p:grpSpPr>
        <p:sp>
          <p:nvSpPr>
            <p:cNvPr id="4125" name="Line 187"/>
            <p:cNvSpPr>
              <a:spLocks noChangeShapeType="1"/>
            </p:cNvSpPr>
            <p:nvPr/>
          </p:nvSpPr>
          <p:spPr bwMode="auto">
            <a:xfrm flipH="1" flipV="1">
              <a:off x="2073" y="1290"/>
              <a:ext cx="1305" cy="576"/>
            </a:xfrm>
            <a:prstGeom prst="line">
              <a:avLst/>
            </a:prstGeom>
            <a:noFill/>
            <a:ln w="9525">
              <a:solidFill>
                <a:schemeClr val="tx1"/>
              </a:solidFill>
              <a:prstDash val="dash"/>
              <a:round/>
              <a:headEnd/>
              <a:tailEnd/>
            </a:ln>
          </p:spPr>
          <p:txBody>
            <a:bodyPr/>
            <a:lstStyle/>
            <a:p>
              <a:endParaRPr lang="es-ES_tradnl"/>
            </a:p>
          </p:txBody>
        </p:sp>
        <p:sp>
          <p:nvSpPr>
            <p:cNvPr id="4126" name="Text Box 199"/>
            <p:cNvSpPr txBox="1">
              <a:spLocks noChangeArrowheads="1"/>
            </p:cNvSpPr>
            <p:nvPr/>
          </p:nvSpPr>
          <p:spPr bwMode="auto">
            <a:xfrm>
              <a:off x="2099" y="1105"/>
              <a:ext cx="329" cy="231"/>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N</a:t>
              </a:r>
            </a:p>
          </p:txBody>
        </p:sp>
        <p:grpSp>
          <p:nvGrpSpPr>
            <p:cNvPr id="4127" name="Group 212"/>
            <p:cNvGrpSpPr>
              <a:grpSpLocks/>
            </p:cNvGrpSpPr>
            <p:nvPr/>
          </p:nvGrpSpPr>
          <p:grpSpPr bwMode="auto">
            <a:xfrm>
              <a:off x="2693" y="636"/>
              <a:ext cx="1444" cy="1230"/>
              <a:chOff x="2693" y="636"/>
              <a:chExt cx="1444" cy="1230"/>
            </a:xfrm>
          </p:grpSpPr>
          <p:sp>
            <p:nvSpPr>
              <p:cNvPr id="4128" name="Freeform 128"/>
              <p:cNvSpPr>
                <a:spLocks/>
              </p:cNvSpPr>
              <p:nvPr/>
            </p:nvSpPr>
            <p:spPr bwMode="auto">
              <a:xfrm>
                <a:off x="3126" y="1313"/>
                <a:ext cx="86" cy="76"/>
              </a:xfrm>
              <a:custGeom>
                <a:avLst/>
                <a:gdLst>
                  <a:gd name="T0" fmla="*/ 86 w 86"/>
                  <a:gd name="T1" fmla="*/ 76 h 76"/>
                  <a:gd name="T2" fmla="*/ 0 w 86"/>
                  <a:gd name="T3" fmla="*/ 65 h 76"/>
                  <a:gd name="T4" fmla="*/ 65 w 86"/>
                  <a:gd name="T5" fmla="*/ 0 h 76"/>
                  <a:gd name="T6" fmla="*/ 54 w 86"/>
                  <a:gd name="T7" fmla="*/ 43 h 76"/>
                  <a:gd name="T8" fmla="*/ 86 w 86"/>
                  <a:gd name="T9" fmla="*/ 76 h 76"/>
                  <a:gd name="T10" fmla="*/ 0 60000 65536"/>
                  <a:gd name="T11" fmla="*/ 0 60000 65536"/>
                  <a:gd name="T12" fmla="*/ 0 60000 65536"/>
                  <a:gd name="T13" fmla="*/ 0 60000 65536"/>
                  <a:gd name="T14" fmla="*/ 0 60000 65536"/>
                  <a:gd name="T15" fmla="*/ 0 w 86"/>
                  <a:gd name="T16" fmla="*/ 0 h 76"/>
                  <a:gd name="T17" fmla="*/ 86 w 86"/>
                  <a:gd name="T18" fmla="*/ 76 h 76"/>
                </a:gdLst>
                <a:ahLst/>
                <a:cxnLst>
                  <a:cxn ang="T10">
                    <a:pos x="T0" y="T1"/>
                  </a:cxn>
                  <a:cxn ang="T11">
                    <a:pos x="T2" y="T3"/>
                  </a:cxn>
                  <a:cxn ang="T12">
                    <a:pos x="T4" y="T5"/>
                  </a:cxn>
                  <a:cxn ang="T13">
                    <a:pos x="T6" y="T7"/>
                  </a:cxn>
                  <a:cxn ang="T14">
                    <a:pos x="T8" y="T9"/>
                  </a:cxn>
                </a:cxnLst>
                <a:rect l="T15" t="T16" r="T17" b="T18"/>
                <a:pathLst>
                  <a:path w="86" h="76">
                    <a:moveTo>
                      <a:pt x="86" y="76"/>
                    </a:moveTo>
                    <a:lnTo>
                      <a:pt x="0" y="65"/>
                    </a:lnTo>
                    <a:lnTo>
                      <a:pt x="65" y="0"/>
                    </a:lnTo>
                    <a:lnTo>
                      <a:pt x="54" y="43"/>
                    </a:lnTo>
                    <a:lnTo>
                      <a:pt x="86" y="76"/>
                    </a:lnTo>
                    <a:close/>
                  </a:path>
                </a:pathLst>
              </a:custGeom>
              <a:solidFill>
                <a:srgbClr val="000000"/>
              </a:solidFill>
              <a:ln w="0">
                <a:solidFill>
                  <a:srgbClr val="000000"/>
                </a:solidFill>
                <a:prstDash val="solid"/>
                <a:round/>
                <a:headEnd/>
                <a:tailEnd/>
              </a:ln>
            </p:spPr>
            <p:txBody>
              <a:bodyPr/>
              <a:lstStyle/>
              <a:p>
                <a:endParaRPr lang="es-ES_tradnl"/>
              </a:p>
            </p:txBody>
          </p:sp>
          <p:sp>
            <p:nvSpPr>
              <p:cNvPr id="4129" name="Line 188"/>
              <p:cNvSpPr>
                <a:spLocks noChangeShapeType="1"/>
              </p:cNvSpPr>
              <p:nvPr/>
            </p:nvSpPr>
            <p:spPr bwMode="auto">
              <a:xfrm flipV="1">
                <a:off x="3375" y="671"/>
                <a:ext cx="438" cy="1195"/>
              </a:xfrm>
              <a:prstGeom prst="line">
                <a:avLst/>
              </a:prstGeom>
              <a:noFill/>
              <a:ln w="9525">
                <a:solidFill>
                  <a:schemeClr val="tx1"/>
                </a:solidFill>
                <a:prstDash val="dash"/>
                <a:round/>
                <a:headEnd/>
                <a:tailEnd/>
              </a:ln>
            </p:spPr>
            <p:txBody>
              <a:bodyPr/>
              <a:lstStyle/>
              <a:p>
                <a:endParaRPr lang="es-ES_tradnl"/>
              </a:p>
            </p:txBody>
          </p:sp>
          <p:sp>
            <p:nvSpPr>
              <p:cNvPr id="4130" name="Text Box 196"/>
              <p:cNvSpPr txBox="1">
                <a:spLocks noChangeArrowheads="1"/>
              </p:cNvSpPr>
              <p:nvPr/>
            </p:nvSpPr>
            <p:spPr bwMode="auto">
              <a:xfrm>
                <a:off x="3808" y="636"/>
                <a:ext cx="329" cy="231"/>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N</a:t>
                </a:r>
              </a:p>
            </p:txBody>
          </p:sp>
          <p:sp>
            <p:nvSpPr>
              <p:cNvPr id="4131" name="Line 204"/>
              <p:cNvSpPr>
                <a:spLocks noChangeShapeType="1"/>
              </p:cNvSpPr>
              <p:nvPr/>
            </p:nvSpPr>
            <p:spPr bwMode="auto">
              <a:xfrm flipH="1">
                <a:off x="2693" y="1174"/>
                <a:ext cx="934" cy="381"/>
              </a:xfrm>
              <a:prstGeom prst="line">
                <a:avLst/>
              </a:prstGeom>
              <a:noFill/>
              <a:ln w="19050">
                <a:solidFill>
                  <a:schemeClr val="tx1"/>
                </a:solidFill>
                <a:round/>
                <a:headEnd/>
                <a:tailEnd/>
              </a:ln>
            </p:spPr>
            <p:txBody>
              <a:bodyPr/>
              <a:lstStyle/>
              <a:p>
                <a:endParaRPr lang="es-ES_tradnl"/>
              </a:p>
            </p:txBody>
          </p:sp>
        </p:grpSp>
      </p:grpSp>
      <p:grpSp>
        <p:nvGrpSpPr>
          <p:cNvPr id="17" name="Group 214"/>
          <p:cNvGrpSpPr>
            <a:grpSpLocks/>
          </p:cNvGrpSpPr>
          <p:nvPr/>
        </p:nvGrpSpPr>
        <p:grpSpPr bwMode="auto">
          <a:xfrm>
            <a:off x="1976438" y="2338555"/>
            <a:ext cx="2292350" cy="2689225"/>
            <a:chOff x="1245" y="1559"/>
            <a:chExt cx="1444" cy="1694"/>
          </a:xfrm>
        </p:grpSpPr>
        <p:graphicFrame>
          <p:nvGraphicFramePr>
            <p:cNvPr id="4102" name="Object 13"/>
            <p:cNvGraphicFramePr>
              <a:graphicFrameLocks noChangeAspect="1"/>
            </p:cNvGraphicFramePr>
            <p:nvPr/>
          </p:nvGraphicFramePr>
          <p:xfrm>
            <a:off x="1245" y="2821"/>
            <a:ext cx="285" cy="432"/>
          </p:xfrm>
          <a:graphic>
            <a:graphicData uri="http://schemas.openxmlformats.org/presentationml/2006/ole">
              <p:oleObj spid="_x0000_s4102" name="Dibujo" r:id="rId3" imgW="533520" imgH="809640" progId="Presentations.Drawing.17">
                <p:embed/>
              </p:oleObj>
            </a:graphicData>
          </a:graphic>
        </p:graphicFrame>
        <p:sp>
          <p:nvSpPr>
            <p:cNvPr id="4123" name="Freeform 129"/>
            <p:cNvSpPr>
              <a:spLocks/>
            </p:cNvSpPr>
            <p:nvPr/>
          </p:nvSpPr>
          <p:spPr bwMode="auto">
            <a:xfrm>
              <a:off x="2129" y="2105"/>
              <a:ext cx="76" cy="86"/>
            </a:xfrm>
            <a:custGeom>
              <a:avLst/>
              <a:gdLst>
                <a:gd name="T0" fmla="*/ 76 w 76"/>
                <a:gd name="T1" fmla="*/ 54 h 86"/>
                <a:gd name="T2" fmla="*/ 0 w 76"/>
                <a:gd name="T3" fmla="*/ 86 h 86"/>
                <a:gd name="T4" fmla="*/ 11 w 76"/>
                <a:gd name="T5" fmla="*/ 0 h 86"/>
                <a:gd name="T6" fmla="*/ 33 w 76"/>
                <a:gd name="T7" fmla="*/ 43 h 86"/>
                <a:gd name="T8" fmla="*/ 76 w 76"/>
                <a:gd name="T9" fmla="*/ 54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76" y="54"/>
                  </a:moveTo>
                  <a:lnTo>
                    <a:pt x="0" y="86"/>
                  </a:lnTo>
                  <a:lnTo>
                    <a:pt x="11" y="0"/>
                  </a:lnTo>
                  <a:lnTo>
                    <a:pt x="33" y="43"/>
                  </a:lnTo>
                  <a:lnTo>
                    <a:pt x="76" y="54"/>
                  </a:lnTo>
                  <a:close/>
                </a:path>
              </a:pathLst>
            </a:custGeom>
            <a:solidFill>
              <a:srgbClr val="000000"/>
            </a:solidFill>
            <a:ln w="0">
              <a:solidFill>
                <a:srgbClr val="000000"/>
              </a:solidFill>
              <a:prstDash val="solid"/>
              <a:round/>
              <a:headEnd/>
              <a:tailEnd/>
            </a:ln>
          </p:spPr>
          <p:txBody>
            <a:bodyPr/>
            <a:lstStyle/>
            <a:p>
              <a:endParaRPr lang="es-ES_tradnl"/>
            </a:p>
          </p:txBody>
        </p:sp>
        <p:sp>
          <p:nvSpPr>
            <p:cNvPr id="4124" name="Line 205"/>
            <p:cNvSpPr>
              <a:spLocks noChangeShapeType="1"/>
            </p:cNvSpPr>
            <p:nvPr/>
          </p:nvSpPr>
          <p:spPr bwMode="auto">
            <a:xfrm flipH="1">
              <a:off x="1447" y="1559"/>
              <a:ext cx="1242" cy="1403"/>
            </a:xfrm>
            <a:prstGeom prst="line">
              <a:avLst/>
            </a:prstGeom>
            <a:noFill/>
            <a:ln w="19050">
              <a:solidFill>
                <a:schemeClr val="tx1"/>
              </a:solidFill>
              <a:round/>
              <a:headEnd/>
              <a:tailEnd/>
            </a:ln>
          </p:spPr>
          <p:txBody>
            <a:bodyPr/>
            <a:lstStyle/>
            <a:p>
              <a:endParaRPr lang="es-ES_tradnl"/>
            </a:p>
          </p:txBody>
        </p:sp>
      </p:grpSp>
      <p:grpSp>
        <p:nvGrpSpPr>
          <p:cNvPr id="18" name="Group 208"/>
          <p:cNvGrpSpPr>
            <a:grpSpLocks/>
          </p:cNvGrpSpPr>
          <p:nvPr/>
        </p:nvGrpSpPr>
        <p:grpSpPr bwMode="auto">
          <a:xfrm>
            <a:off x="1654175" y="2830680"/>
            <a:ext cx="3703638" cy="1939925"/>
            <a:chOff x="1042" y="1869"/>
            <a:chExt cx="2333" cy="1222"/>
          </a:xfrm>
        </p:grpSpPr>
        <p:sp>
          <p:nvSpPr>
            <p:cNvPr id="4118" name="Line 190"/>
            <p:cNvSpPr>
              <a:spLocks noChangeShapeType="1"/>
            </p:cNvSpPr>
            <p:nvPr/>
          </p:nvSpPr>
          <p:spPr bwMode="auto">
            <a:xfrm flipH="1">
              <a:off x="2964" y="1869"/>
              <a:ext cx="411" cy="1221"/>
            </a:xfrm>
            <a:prstGeom prst="line">
              <a:avLst/>
            </a:prstGeom>
            <a:noFill/>
            <a:ln w="9525">
              <a:solidFill>
                <a:schemeClr val="tx1"/>
              </a:solidFill>
              <a:prstDash val="dash"/>
              <a:round/>
              <a:headEnd/>
              <a:tailEnd/>
            </a:ln>
          </p:spPr>
          <p:txBody>
            <a:bodyPr/>
            <a:lstStyle/>
            <a:p>
              <a:endParaRPr lang="es-ES_tradnl"/>
            </a:p>
          </p:txBody>
        </p:sp>
        <p:sp>
          <p:nvSpPr>
            <p:cNvPr id="4119" name="Text Box 198"/>
            <p:cNvSpPr txBox="1">
              <a:spLocks noChangeArrowheads="1"/>
            </p:cNvSpPr>
            <p:nvPr/>
          </p:nvSpPr>
          <p:spPr bwMode="auto">
            <a:xfrm>
              <a:off x="2750" y="2860"/>
              <a:ext cx="329" cy="231"/>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N</a:t>
              </a:r>
            </a:p>
          </p:txBody>
        </p:sp>
        <p:grpSp>
          <p:nvGrpSpPr>
            <p:cNvPr id="4120" name="Group 207"/>
            <p:cNvGrpSpPr>
              <a:grpSpLocks/>
            </p:cNvGrpSpPr>
            <p:nvPr/>
          </p:nvGrpSpPr>
          <p:grpSpPr bwMode="auto">
            <a:xfrm>
              <a:off x="1042" y="2500"/>
              <a:ext cx="2099" cy="76"/>
              <a:chOff x="1042" y="2500"/>
              <a:chExt cx="2099" cy="76"/>
            </a:xfrm>
          </p:grpSpPr>
          <p:sp>
            <p:nvSpPr>
              <p:cNvPr id="4121" name="Line 201"/>
              <p:cNvSpPr>
                <a:spLocks noChangeShapeType="1"/>
              </p:cNvSpPr>
              <p:nvPr/>
            </p:nvSpPr>
            <p:spPr bwMode="auto">
              <a:xfrm>
                <a:off x="1042" y="2544"/>
                <a:ext cx="2099" cy="0"/>
              </a:xfrm>
              <a:prstGeom prst="line">
                <a:avLst/>
              </a:prstGeom>
              <a:noFill/>
              <a:ln w="19050">
                <a:solidFill>
                  <a:schemeClr val="tx1"/>
                </a:solidFill>
                <a:round/>
                <a:headEnd/>
                <a:tailEnd/>
              </a:ln>
            </p:spPr>
            <p:txBody>
              <a:bodyPr/>
              <a:lstStyle/>
              <a:p>
                <a:endParaRPr lang="es-ES_tradnl"/>
              </a:p>
            </p:txBody>
          </p:sp>
          <p:sp>
            <p:nvSpPr>
              <p:cNvPr id="4122" name="Freeform 206"/>
              <p:cNvSpPr>
                <a:spLocks/>
              </p:cNvSpPr>
              <p:nvPr/>
            </p:nvSpPr>
            <p:spPr bwMode="auto">
              <a:xfrm rot="-7634417">
                <a:off x="2345" y="2495"/>
                <a:ext cx="76" cy="86"/>
              </a:xfrm>
              <a:custGeom>
                <a:avLst/>
                <a:gdLst>
                  <a:gd name="T0" fmla="*/ 76 w 76"/>
                  <a:gd name="T1" fmla="*/ 54 h 86"/>
                  <a:gd name="T2" fmla="*/ 0 w 76"/>
                  <a:gd name="T3" fmla="*/ 86 h 86"/>
                  <a:gd name="T4" fmla="*/ 11 w 76"/>
                  <a:gd name="T5" fmla="*/ 0 h 86"/>
                  <a:gd name="T6" fmla="*/ 33 w 76"/>
                  <a:gd name="T7" fmla="*/ 43 h 86"/>
                  <a:gd name="T8" fmla="*/ 76 w 76"/>
                  <a:gd name="T9" fmla="*/ 54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76" y="54"/>
                    </a:moveTo>
                    <a:lnTo>
                      <a:pt x="0" y="86"/>
                    </a:lnTo>
                    <a:lnTo>
                      <a:pt x="11" y="0"/>
                    </a:lnTo>
                    <a:lnTo>
                      <a:pt x="33" y="43"/>
                    </a:lnTo>
                    <a:lnTo>
                      <a:pt x="76" y="54"/>
                    </a:lnTo>
                    <a:close/>
                  </a:path>
                </a:pathLst>
              </a:custGeom>
              <a:solidFill>
                <a:srgbClr val="000000"/>
              </a:solidFill>
              <a:ln w="0">
                <a:solidFill>
                  <a:srgbClr val="000000"/>
                </a:solidFill>
                <a:prstDash val="solid"/>
                <a:round/>
                <a:headEnd/>
                <a:tailEnd/>
              </a:ln>
            </p:spPr>
            <p:txBody>
              <a:bodyPr/>
              <a:lstStyle/>
              <a:p>
                <a:endParaRPr lang="es-ES_tradnl"/>
              </a:p>
            </p:txBody>
          </p:sp>
        </p:grpSp>
      </p:grpSp>
      <p:grpSp>
        <p:nvGrpSpPr>
          <p:cNvPr id="20" name="Group 224"/>
          <p:cNvGrpSpPr>
            <a:grpSpLocks/>
          </p:cNvGrpSpPr>
          <p:nvPr/>
        </p:nvGrpSpPr>
        <p:grpSpPr bwMode="auto">
          <a:xfrm>
            <a:off x="5692775" y="4084805"/>
            <a:ext cx="2587625" cy="1189037"/>
            <a:chOff x="3586" y="2755"/>
            <a:chExt cx="1630" cy="749"/>
          </a:xfrm>
        </p:grpSpPr>
        <p:sp>
          <p:nvSpPr>
            <p:cNvPr id="4117" name="Rectangle 220"/>
            <p:cNvSpPr>
              <a:spLocks noChangeArrowheads="1"/>
            </p:cNvSpPr>
            <p:nvPr/>
          </p:nvSpPr>
          <p:spPr bwMode="auto">
            <a:xfrm>
              <a:off x="3614" y="2866"/>
              <a:ext cx="1564" cy="631"/>
            </a:xfrm>
            <a:prstGeom prst="rect">
              <a:avLst/>
            </a:prstGeom>
            <a:solidFill>
              <a:srgbClr val="FFFF97"/>
            </a:solidFill>
            <a:ln w="9525">
              <a:solidFill>
                <a:schemeClr val="tx1"/>
              </a:solidFill>
              <a:miter lim="800000"/>
              <a:headEnd/>
              <a:tailEnd/>
            </a:ln>
          </p:spPr>
          <p:txBody>
            <a:bodyPr wrap="none" anchor="ctr"/>
            <a:lstStyle/>
            <a:p>
              <a:endParaRPr lang="es-ES_tradnl"/>
            </a:p>
          </p:txBody>
        </p:sp>
        <p:graphicFrame>
          <p:nvGraphicFramePr>
            <p:cNvPr id="4100" name="Object 221"/>
            <p:cNvGraphicFramePr>
              <a:graphicFrameLocks noChangeAspect="1"/>
            </p:cNvGraphicFramePr>
            <p:nvPr/>
          </p:nvGraphicFramePr>
          <p:xfrm>
            <a:off x="3586" y="2755"/>
            <a:ext cx="1486" cy="460"/>
          </p:xfrm>
          <a:graphic>
            <a:graphicData uri="http://schemas.openxmlformats.org/presentationml/2006/ole">
              <p:oleObj spid="_x0000_s4100" name="Document" r:id="rId4" imgW="5505480" imgH="590400" progId="">
                <p:embed/>
              </p:oleObj>
            </a:graphicData>
          </a:graphic>
        </p:graphicFrame>
        <p:graphicFrame>
          <p:nvGraphicFramePr>
            <p:cNvPr id="4101" name="Object 222"/>
            <p:cNvGraphicFramePr>
              <a:graphicFrameLocks noChangeAspect="1"/>
            </p:cNvGraphicFramePr>
            <p:nvPr/>
          </p:nvGraphicFramePr>
          <p:xfrm>
            <a:off x="3619" y="3052"/>
            <a:ext cx="1597" cy="452"/>
          </p:xfrm>
          <a:graphic>
            <a:graphicData uri="http://schemas.openxmlformats.org/presentationml/2006/ole">
              <p:oleObj spid="_x0000_s4101" name="Document" r:id="rId5" imgW="5505480" imgH="590400" progId="WP17Doc">
                <p:embed/>
              </p:oleObj>
            </a:graphicData>
          </a:graphic>
        </p:graphicFrame>
      </p:grpSp>
      <p:graphicFrame>
        <p:nvGraphicFramePr>
          <p:cNvPr id="71" name="Object 7"/>
          <p:cNvGraphicFramePr>
            <a:graphicFrameLocks noChangeAspect="1"/>
          </p:cNvGraphicFramePr>
          <p:nvPr/>
        </p:nvGraphicFramePr>
        <p:xfrm>
          <a:off x="3869240" y="6156658"/>
          <a:ext cx="1557003" cy="479279"/>
        </p:xfrm>
        <a:graphic>
          <a:graphicData uri="http://schemas.openxmlformats.org/presentationml/2006/ole">
            <p:oleObj spid="_x0000_s4104" name="Equation" r:id="rId6" imgW="495000" imgH="152280" progId="Equation.DSMT4">
              <p:embed/>
            </p:oleObj>
          </a:graphicData>
        </a:graphic>
      </p:graphicFrame>
      <p:graphicFrame>
        <p:nvGraphicFramePr>
          <p:cNvPr id="4103" name="Object 7"/>
          <p:cNvGraphicFramePr>
            <a:graphicFrameLocks noChangeAspect="1"/>
          </p:cNvGraphicFramePr>
          <p:nvPr/>
        </p:nvGraphicFramePr>
        <p:xfrm>
          <a:off x="2923673" y="5735637"/>
          <a:ext cx="3562639" cy="503042"/>
        </p:xfrm>
        <a:graphic>
          <a:graphicData uri="http://schemas.openxmlformats.org/presentationml/2006/ole">
            <p:oleObj spid="_x0000_s4103" name="Equation" r:id="rId7" imgW="1079280" imgH="1522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03"/>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3291" grpId="0" animBg="1"/>
      <p:bldP spid="32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1986" name="Rectangle 77"/>
          <p:cNvSpPr>
            <a:spLocks noChangeArrowheads="1"/>
          </p:cNvSpPr>
          <p:nvPr/>
        </p:nvSpPr>
        <p:spPr bwMode="auto">
          <a:xfrm>
            <a:off x="2093913" y="1289050"/>
            <a:ext cx="5584825" cy="4505325"/>
          </a:xfrm>
          <a:prstGeom prst="rect">
            <a:avLst/>
          </a:prstGeom>
          <a:solidFill>
            <a:srgbClr val="FFFFFF"/>
          </a:solidFill>
          <a:ln w="9525">
            <a:solidFill>
              <a:schemeClr val="tx1"/>
            </a:solidFill>
            <a:miter lim="800000"/>
            <a:headEnd/>
            <a:tailEnd/>
          </a:ln>
        </p:spPr>
        <p:txBody>
          <a:bodyPr wrap="none" anchor="ctr"/>
          <a:lstStyle/>
          <a:p>
            <a:endParaRPr lang="es-ES_tradnl"/>
          </a:p>
        </p:txBody>
      </p:sp>
      <p:sp>
        <p:nvSpPr>
          <p:cNvPr id="41987" name="AutoShape 14"/>
          <p:cNvSpPr>
            <a:spLocks noChangeAspect="1" noChangeArrowheads="1" noTextEdit="1"/>
          </p:cNvSpPr>
          <p:nvPr/>
        </p:nvSpPr>
        <p:spPr bwMode="auto">
          <a:xfrm>
            <a:off x="314325" y="153988"/>
            <a:ext cx="9906000" cy="6989762"/>
          </a:xfrm>
          <a:prstGeom prst="rect">
            <a:avLst/>
          </a:prstGeom>
          <a:noFill/>
          <a:ln w="9525">
            <a:noFill/>
            <a:miter lim="800000"/>
            <a:headEnd/>
            <a:tailEnd/>
          </a:ln>
        </p:spPr>
        <p:txBody>
          <a:bodyPr/>
          <a:lstStyle/>
          <a:p>
            <a:endParaRPr lang="es-ES_tradnl"/>
          </a:p>
        </p:txBody>
      </p:sp>
      <p:sp>
        <p:nvSpPr>
          <p:cNvPr id="41988" name="Rectangle 15"/>
          <p:cNvSpPr>
            <a:spLocks noChangeArrowheads="1"/>
          </p:cNvSpPr>
          <p:nvPr/>
        </p:nvSpPr>
        <p:spPr bwMode="auto">
          <a:xfrm>
            <a:off x="2097088" y="1296988"/>
            <a:ext cx="5591175" cy="4513262"/>
          </a:xfrm>
          <a:prstGeom prst="rect">
            <a:avLst/>
          </a:prstGeom>
          <a:noFill/>
          <a:ln w="4763">
            <a:noFill/>
            <a:miter lim="800000"/>
            <a:headEnd/>
            <a:tailEnd/>
          </a:ln>
        </p:spPr>
        <p:txBody>
          <a:bodyPr/>
          <a:lstStyle/>
          <a:p>
            <a:endParaRPr lang="es-ES_tradnl"/>
          </a:p>
        </p:txBody>
      </p:sp>
      <p:sp>
        <p:nvSpPr>
          <p:cNvPr id="41989" name="Line 16"/>
          <p:cNvSpPr>
            <a:spLocks noChangeShapeType="1"/>
          </p:cNvSpPr>
          <p:nvPr/>
        </p:nvSpPr>
        <p:spPr bwMode="auto">
          <a:xfrm flipV="1">
            <a:off x="2606675" y="1296988"/>
            <a:ext cx="0" cy="4513262"/>
          </a:xfrm>
          <a:prstGeom prst="line">
            <a:avLst/>
          </a:prstGeom>
          <a:noFill/>
          <a:ln w="4763">
            <a:solidFill>
              <a:srgbClr val="00FF00"/>
            </a:solidFill>
            <a:round/>
            <a:headEnd/>
            <a:tailEnd/>
          </a:ln>
        </p:spPr>
        <p:txBody>
          <a:bodyPr/>
          <a:lstStyle/>
          <a:p>
            <a:endParaRPr lang="es-ES_tradnl"/>
          </a:p>
        </p:txBody>
      </p:sp>
      <p:sp>
        <p:nvSpPr>
          <p:cNvPr id="41990" name="Line 17"/>
          <p:cNvSpPr>
            <a:spLocks noChangeShapeType="1"/>
          </p:cNvSpPr>
          <p:nvPr/>
        </p:nvSpPr>
        <p:spPr bwMode="auto">
          <a:xfrm flipV="1">
            <a:off x="3621088" y="1296988"/>
            <a:ext cx="0" cy="4513262"/>
          </a:xfrm>
          <a:prstGeom prst="line">
            <a:avLst/>
          </a:prstGeom>
          <a:noFill/>
          <a:ln w="4763">
            <a:solidFill>
              <a:srgbClr val="00FF00"/>
            </a:solidFill>
            <a:round/>
            <a:headEnd/>
            <a:tailEnd/>
          </a:ln>
        </p:spPr>
        <p:txBody>
          <a:bodyPr/>
          <a:lstStyle/>
          <a:p>
            <a:endParaRPr lang="es-ES_tradnl"/>
          </a:p>
        </p:txBody>
      </p:sp>
      <p:sp>
        <p:nvSpPr>
          <p:cNvPr id="41991" name="Line 18"/>
          <p:cNvSpPr>
            <a:spLocks noChangeShapeType="1"/>
          </p:cNvSpPr>
          <p:nvPr/>
        </p:nvSpPr>
        <p:spPr bwMode="auto">
          <a:xfrm flipV="1">
            <a:off x="4640263" y="1296988"/>
            <a:ext cx="0" cy="4513262"/>
          </a:xfrm>
          <a:prstGeom prst="line">
            <a:avLst/>
          </a:prstGeom>
          <a:noFill/>
          <a:ln w="4763">
            <a:solidFill>
              <a:srgbClr val="00FF00"/>
            </a:solidFill>
            <a:round/>
            <a:headEnd/>
            <a:tailEnd/>
          </a:ln>
        </p:spPr>
        <p:txBody>
          <a:bodyPr/>
          <a:lstStyle/>
          <a:p>
            <a:endParaRPr lang="es-ES_tradnl"/>
          </a:p>
        </p:txBody>
      </p:sp>
      <p:sp>
        <p:nvSpPr>
          <p:cNvPr id="41992" name="Line 19"/>
          <p:cNvSpPr>
            <a:spLocks noChangeShapeType="1"/>
          </p:cNvSpPr>
          <p:nvPr/>
        </p:nvSpPr>
        <p:spPr bwMode="auto">
          <a:xfrm flipV="1">
            <a:off x="5654675" y="1296988"/>
            <a:ext cx="0" cy="4513262"/>
          </a:xfrm>
          <a:prstGeom prst="line">
            <a:avLst/>
          </a:prstGeom>
          <a:noFill/>
          <a:ln w="4763">
            <a:solidFill>
              <a:srgbClr val="00FF00"/>
            </a:solidFill>
            <a:round/>
            <a:headEnd/>
            <a:tailEnd/>
          </a:ln>
        </p:spPr>
        <p:txBody>
          <a:bodyPr/>
          <a:lstStyle/>
          <a:p>
            <a:endParaRPr lang="es-ES_tradnl"/>
          </a:p>
        </p:txBody>
      </p:sp>
      <p:sp>
        <p:nvSpPr>
          <p:cNvPr id="41993" name="Line 20"/>
          <p:cNvSpPr>
            <a:spLocks noChangeShapeType="1"/>
          </p:cNvSpPr>
          <p:nvPr/>
        </p:nvSpPr>
        <p:spPr bwMode="auto">
          <a:xfrm flipV="1">
            <a:off x="6672263" y="1296988"/>
            <a:ext cx="0" cy="4513262"/>
          </a:xfrm>
          <a:prstGeom prst="line">
            <a:avLst/>
          </a:prstGeom>
          <a:noFill/>
          <a:ln w="4763">
            <a:solidFill>
              <a:srgbClr val="00FF00"/>
            </a:solidFill>
            <a:round/>
            <a:headEnd/>
            <a:tailEnd/>
          </a:ln>
        </p:spPr>
        <p:txBody>
          <a:bodyPr/>
          <a:lstStyle/>
          <a:p>
            <a:endParaRPr lang="es-ES_tradnl"/>
          </a:p>
        </p:txBody>
      </p:sp>
      <p:sp>
        <p:nvSpPr>
          <p:cNvPr id="41994" name="Line 21"/>
          <p:cNvSpPr>
            <a:spLocks noChangeShapeType="1"/>
          </p:cNvSpPr>
          <p:nvPr/>
        </p:nvSpPr>
        <p:spPr bwMode="auto">
          <a:xfrm>
            <a:off x="2097088" y="5057775"/>
            <a:ext cx="5591175" cy="0"/>
          </a:xfrm>
          <a:prstGeom prst="line">
            <a:avLst/>
          </a:prstGeom>
          <a:noFill/>
          <a:ln w="4763">
            <a:solidFill>
              <a:srgbClr val="00FF00"/>
            </a:solidFill>
            <a:round/>
            <a:headEnd/>
            <a:tailEnd/>
          </a:ln>
        </p:spPr>
        <p:txBody>
          <a:bodyPr/>
          <a:lstStyle/>
          <a:p>
            <a:endParaRPr lang="es-ES_tradnl"/>
          </a:p>
        </p:txBody>
      </p:sp>
      <p:sp>
        <p:nvSpPr>
          <p:cNvPr id="41995" name="Line 22"/>
          <p:cNvSpPr>
            <a:spLocks noChangeShapeType="1"/>
          </p:cNvSpPr>
          <p:nvPr/>
        </p:nvSpPr>
        <p:spPr bwMode="auto">
          <a:xfrm>
            <a:off x="2097088" y="3803650"/>
            <a:ext cx="5591175" cy="0"/>
          </a:xfrm>
          <a:prstGeom prst="line">
            <a:avLst/>
          </a:prstGeom>
          <a:noFill/>
          <a:ln w="4763">
            <a:solidFill>
              <a:srgbClr val="00FF00"/>
            </a:solidFill>
            <a:round/>
            <a:headEnd/>
            <a:tailEnd/>
          </a:ln>
        </p:spPr>
        <p:txBody>
          <a:bodyPr/>
          <a:lstStyle/>
          <a:p>
            <a:endParaRPr lang="es-ES_tradnl"/>
          </a:p>
        </p:txBody>
      </p:sp>
      <p:sp>
        <p:nvSpPr>
          <p:cNvPr id="41996" name="Line 23"/>
          <p:cNvSpPr>
            <a:spLocks noChangeShapeType="1"/>
          </p:cNvSpPr>
          <p:nvPr/>
        </p:nvSpPr>
        <p:spPr bwMode="auto">
          <a:xfrm>
            <a:off x="2097088" y="2551113"/>
            <a:ext cx="5591175" cy="0"/>
          </a:xfrm>
          <a:prstGeom prst="line">
            <a:avLst/>
          </a:prstGeom>
          <a:noFill/>
          <a:ln w="4763">
            <a:solidFill>
              <a:srgbClr val="00FF00"/>
            </a:solidFill>
            <a:round/>
            <a:headEnd/>
            <a:tailEnd/>
          </a:ln>
        </p:spPr>
        <p:txBody>
          <a:bodyPr/>
          <a:lstStyle/>
          <a:p>
            <a:endParaRPr lang="es-ES_tradnl"/>
          </a:p>
        </p:txBody>
      </p:sp>
      <p:sp>
        <p:nvSpPr>
          <p:cNvPr id="41997" name="Rectangle 24"/>
          <p:cNvSpPr>
            <a:spLocks noChangeArrowheads="1"/>
          </p:cNvSpPr>
          <p:nvPr/>
        </p:nvSpPr>
        <p:spPr bwMode="auto">
          <a:xfrm>
            <a:off x="2506663"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60</a:t>
            </a:r>
            <a:endParaRPr lang="es-ES"/>
          </a:p>
        </p:txBody>
      </p:sp>
      <p:sp>
        <p:nvSpPr>
          <p:cNvPr id="41998" name="Rectangle 25"/>
          <p:cNvSpPr>
            <a:spLocks noChangeArrowheads="1"/>
          </p:cNvSpPr>
          <p:nvPr/>
        </p:nvSpPr>
        <p:spPr bwMode="auto">
          <a:xfrm>
            <a:off x="3522663"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65</a:t>
            </a:r>
            <a:endParaRPr lang="es-ES"/>
          </a:p>
        </p:txBody>
      </p:sp>
      <p:sp>
        <p:nvSpPr>
          <p:cNvPr id="41999" name="Rectangle 26"/>
          <p:cNvSpPr>
            <a:spLocks noChangeArrowheads="1"/>
          </p:cNvSpPr>
          <p:nvPr/>
        </p:nvSpPr>
        <p:spPr bwMode="auto">
          <a:xfrm>
            <a:off x="4540250"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70</a:t>
            </a:r>
            <a:endParaRPr lang="es-ES"/>
          </a:p>
        </p:txBody>
      </p:sp>
      <p:sp>
        <p:nvSpPr>
          <p:cNvPr id="42000" name="Rectangle 27"/>
          <p:cNvSpPr>
            <a:spLocks noChangeArrowheads="1"/>
          </p:cNvSpPr>
          <p:nvPr/>
        </p:nvSpPr>
        <p:spPr bwMode="auto">
          <a:xfrm>
            <a:off x="5556250"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75</a:t>
            </a:r>
            <a:endParaRPr lang="es-ES"/>
          </a:p>
        </p:txBody>
      </p:sp>
      <p:sp>
        <p:nvSpPr>
          <p:cNvPr id="42001" name="Rectangle 28"/>
          <p:cNvSpPr>
            <a:spLocks noChangeArrowheads="1"/>
          </p:cNvSpPr>
          <p:nvPr/>
        </p:nvSpPr>
        <p:spPr bwMode="auto">
          <a:xfrm>
            <a:off x="6573838"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80</a:t>
            </a:r>
            <a:endParaRPr lang="es-ES"/>
          </a:p>
        </p:txBody>
      </p:sp>
      <p:sp>
        <p:nvSpPr>
          <p:cNvPr id="42002" name="Rectangle 29"/>
          <p:cNvSpPr>
            <a:spLocks noChangeArrowheads="1"/>
          </p:cNvSpPr>
          <p:nvPr/>
        </p:nvSpPr>
        <p:spPr bwMode="auto">
          <a:xfrm>
            <a:off x="7589838" y="5937250"/>
            <a:ext cx="212725"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85</a:t>
            </a:r>
            <a:endParaRPr lang="es-ES"/>
          </a:p>
        </p:txBody>
      </p:sp>
      <p:sp>
        <p:nvSpPr>
          <p:cNvPr id="42003" name="Rectangle 30"/>
          <p:cNvSpPr>
            <a:spLocks noChangeArrowheads="1"/>
          </p:cNvSpPr>
          <p:nvPr/>
        </p:nvSpPr>
        <p:spPr bwMode="auto">
          <a:xfrm>
            <a:off x="1651000" y="4945063"/>
            <a:ext cx="319088"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230</a:t>
            </a:r>
            <a:endParaRPr lang="es-ES"/>
          </a:p>
        </p:txBody>
      </p:sp>
      <p:sp>
        <p:nvSpPr>
          <p:cNvPr id="42004" name="Rectangle 31"/>
          <p:cNvSpPr>
            <a:spLocks noChangeArrowheads="1"/>
          </p:cNvSpPr>
          <p:nvPr/>
        </p:nvSpPr>
        <p:spPr bwMode="auto">
          <a:xfrm>
            <a:off x="1651000" y="3692525"/>
            <a:ext cx="319088"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235</a:t>
            </a:r>
            <a:endParaRPr lang="es-ES"/>
          </a:p>
        </p:txBody>
      </p:sp>
      <p:sp>
        <p:nvSpPr>
          <p:cNvPr id="42005" name="Rectangle 32"/>
          <p:cNvSpPr>
            <a:spLocks noChangeArrowheads="1"/>
          </p:cNvSpPr>
          <p:nvPr/>
        </p:nvSpPr>
        <p:spPr bwMode="auto">
          <a:xfrm>
            <a:off x="1651000" y="2438400"/>
            <a:ext cx="319088"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240</a:t>
            </a:r>
            <a:endParaRPr lang="es-ES"/>
          </a:p>
        </p:txBody>
      </p:sp>
      <p:sp>
        <p:nvSpPr>
          <p:cNvPr id="42006" name="Rectangle 33"/>
          <p:cNvSpPr>
            <a:spLocks noChangeArrowheads="1"/>
          </p:cNvSpPr>
          <p:nvPr/>
        </p:nvSpPr>
        <p:spPr bwMode="auto">
          <a:xfrm>
            <a:off x="1651000" y="1185863"/>
            <a:ext cx="319088"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245</a:t>
            </a:r>
            <a:endParaRPr lang="es-ES"/>
          </a:p>
        </p:txBody>
      </p:sp>
      <p:sp>
        <p:nvSpPr>
          <p:cNvPr id="42007" name="Line 34"/>
          <p:cNvSpPr>
            <a:spLocks noChangeShapeType="1"/>
          </p:cNvSpPr>
          <p:nvPr/>
        </p:nvSpPr>
        <p:spPr bwMode="auto">
          <a:xfrm flipV="1">
            <a:off x="2097088" y="5765800"/>
            <a:ext cx="0" cy="87313"/>
          </a:xfrm>
          <a:prstGeom prst="line">
            <a:avLst/>
          </a:prstGeom>
          <a:noFill/>
          <a:ln w="12700">
            <a:solidFill>
              <a:srgbClr val="000000"/>
            </a:solidFill>
            <a:round/>
            <a:headEnd/>
            <a:tailEnd/>
          </a:ln>
        </p:spPr>
        <p:txBody>
          <a:bodyPr/>
          <a:lstStyle/>
          <a:p>
            <a:endParaRPr lang="es-ES_tradnl"/>
          </a:p>
        </p:txBody>
      </p:sp>
      <p:sp>
        <p:nvSpPr>
          <p:cNvPr id="42008" name="Line 35"/>
          <p:cNvSpPr>
            <a:spLocks noChangeShapeType="1"/>
          </p:cNvSpPr>
          <p:nvPr/>
        </p:nvSpPr>
        <p:spPr bwMode="auto">
          <a:xfrm flipV="1">
            <a:off x="2606675" y="5721350"/>
            <a:ext cx="0" cy="176213"/>
          </a:xfrm>
          <a:prstGeom prst="line">
            <a:avLst/>
          </a:prstGeom>
          <a:noFill/>
          <a:ln w="12700">
            <a:solidFill>
              <a:srgbClr val="000000"/>
            </a:solidFill>
            <a:round/>
            <a:headEnd/>
            <a:tailEnd/>
          </a:ln>
        </p:spPr>
        <p:txBody>
          <a:bodyPr/>
          <a:lstStyle/>
          <a:p>
            <a:endParaRPr lang="es-ES_tradnl"/>
          </a:p>
        </p:txBody>
      </p:sp>
      <p:sp>
        <p:nvSpPr>
          <p:cNvPr id="42009" name="Line 36"/>
          <p:cNvSpPr>
            <a:spLocks noChangeShapeType="1"/>
          </p:cNvSpPr>
          <p:nvPr/>
        </p:nvSpPr>
        <p:spPr bwMode="auto">
          <a:xfrm flipV="1">
            <a:off x="3113088" y="5765800"/>
            <a:ext cx="0" cy="87313"/>
          </a:xfrm>
          <a:prstGeom prst="line">
            <a:avLst/>
          </a:prstGeom>
          <a:noFill/>
          <a:ln w="12700">
            <a:solidFill>
              <a:srgbClr val="000000"/>
            </a:solidFill>
            <a:round/>
            <a:headEnd/>
            <a:tailEnd/>
          </a:ln>
        </p:spPr>
        <p:txBody>
          <a:bodyPr/>
          <a:lstStyle/>
          <a:p>
            <a:endParaRPr lang="es-ES_tradnl"/>
          </a:p>
        </p:txBody>
      </p:sp>
      <p:sp>
        <p:nvSpPr>
          <p:cNvPr id="42010" name="Line 37"/>
          <p:cNvSpPr>
            <a:spLocks noChangeShapeType="1"/>
          </p:cNvSpPr>
          <p:nvPr/>
        </p:nvSpPr>
        <p:spPr bwMode="auto">
          <a:xfrm flipV="1">
            <a:off x="3621088" y="5721350"/>
            <a:ext cx="0" cy="176213"/>
          </a:xfrm>
          <a:prstGeom prst="line">
            <a:avLst/>
          </a:prstGeom>
          <a:noFill/>
          <a:ln w="12700">
            <a:solidFill>
              <a:srgbClr val="000000"/>
            </a:solidFill>
            <a:round/>
            <a:headEnd/>
            <a:tailEnd/>
          </a:ln>
        </p:spPr>
        <p:txBody>
          <a:bodyPr/>
          <a:lstStyle/>
          <a:p>
            <a:endParaRPr lang="es-ES_tradnl"/>
          </a:p>
        </p:txBody>
      </p:sp>
      <p:sp>
        <p:nvSpPr>
          <p:cNvPr id="42011" name="Line 38"/>
          <p:cNvSpPr>
            <a:spLocks noChangeShapeType="1"/>
          </p:cNvSpPr>
          <p:nvPr/>
        </p:nvSpPr>
        <p:spPr bwMode="auto">
          <a:xfrm flipV="1">
            <a:off x="4130675" y="5765800"/>
            <a:ext cx="0" cy="87313"/>
          </a:xfrm>
          <a:prstGeom prst="line">
            <a:avLst/>
          </a:prstGeom>
          <a:noFill/>
          <a:ln w="12700">
            <a:solidFill>
              <a:srgbClr val="000000"/>
            </a:solidFill>
            <a:round/>
            <a:headEnd/>
            <a:tailEnd/>
          </a:ln>
        </p:spPr>
        <p:txBody>
          <a:bodyPr/>
          <a:lstStyle/>
          <a:p>
            <a:endParaRPr lang="es-ES_tradnl"/>
          </a:p>
        </p:txBody>
      </p:sp>
      <p:sp>
        <p:nvSpPr>
          <p:cNvPr id="42012" name="Line 39"/>
          <p:cNvSpPr>
            <a:spLocks noChangeShapeType="1"/>
          </p:cNvSpPr>
          <p:nvPr/>
        </p:nvSpPr>
        <p:spPr bwMode="auto">
          <a:xfrm flipV="1">
            <a:off x="4640263" y="5721350"/>
            <a:ext cx="0" cy="176213"/>
          </a:xfrm>
          <a:prstGeom prst="line">
            <a:avLst/>
          </a:prstGeom>
          <a:noFill/>
          <a:ln w="12700">
            <a:solidFill>
              <a:srgbClr val="000000"/>
            </a:solidFill>
            <a:round/>
            <a:headEnd/>
            <a:tailEnd/>
          </a:ln>
        </p:spPr>
        <p:txBody>
          <a:bodyPr/>
          <a:lstStyle/>
          <a:p>
            <a:endParaRPr lang="es-ES_tradnl"/>
          </a:p>
        </p:txBody>
      </p:sp>
      <p:sp>
        <p:nvSpPr>
          <p:cNvPr id="42013" name="Line 40"/>
          <p:cNvSpPr>
            <a:spLocks noChangeShapeType="1"/>
          </p:cNvSpPr>
          <p:nvPr/>
        </p:nvSpPr>
        <p:spPr bwMode="auto">
          <a:xfrm flipV="1">
            <a:off x="5146675" y="5765800"/>
            <a:ext cx="0" cy="87313"/>
          </a:xfrm>
          <a:prstGeom prst="line">
            <a:avLst/>
          </a:prstGeom>
          <a:noFill/>
          <a:ln w="12700">
            <a:solidFill>
              <a:srgbClr val="000000"/>
            </a:solidFill>
            <a:round/>
            <a:headEnd/>
            <a:tailEnd/>
          </a:ln>
        </p:spPr>
        <p:txBody>
          <a:bodyPr/>
          <a:lstStyle/>
          <a:p>
            <a:endParaRPr lang="es-ES_tradnl"/>
          </a:p>
        </p:txBody>
      </p:sp>
      <p:sp>
        <p:nvSpPr>
          <p:cNvPr id="42014" name="Line 41"/>
          <p:cNvSpPr>
            <a:spLocks noChangeShapeType="1"/>
          </p:cNvSpPr>
          <p:nvPr/>
        </p:nvSpPr>
        <p:spPr bwMode="auto">
          <a:xfrm flipV="1">
            <a:off x="5654675" y="5721350"/>
            <a:ext cx="0" cy="176213"/>
          </a:xfrm>
          <a:prstGeom prst="line">
            <a:avLst/>
          </a:prstGeom>
          <a:noFill/>
          <a:ln w="12700">
            <a:solidFill>
              <a:srgbClr val="000000"/>
            </a:solidFill>
            <a:round/>
            <a:headEnd/>
            <a:tailEnd/>
          </a:ln>
        </p:spPr>
        <p:txBody>
          <a:bodyPr/>
          <a:lstStyle/>
          <a:p>
            <a:endParaRPr lang="es-ES_tradnl"/>
          </a:p>
        </p:txBody>
      </p:sp>
      <p:sp>
        <p:nvSpPr>
          <p:cNvPr id="42015" name="Line 42"/>
          <p:cNvSpPr>
            <a:spLocks noChangeShapeType="1"/>
          </p:cNvSpPr>
          <p:nvPr/>
        </p:nvSpPr>
        <p:spPr bwMode="auto">
          <a:xfrm flipV="1">
            <a:off x="6164263" y="5765800"/>
            <a:ext cx="0" cy="87313"/>
          </a:xfrm>
          <a:prstGeom prst="line">
            <a:avLst/>
          </a:prstGeom>
          <a:noFill/>
          <a:ln w="12700">
            <a:solidFill>
              <a:srgbClr val="000000"/>
            </a:solidFill>
            <a:round/>
            <a:headEnd/>
            <a:tailEnd/>
          </a:ln>
        </p:spPr>
        <p:txBody>
          <a:bodyPr/>
          <a:lstStyle/>
          <a:p>
            <a:endParaRPr lang="es-ES_tradnl"/>
          </a:p>
        </p:txBody>
      </p:sp>
      <p:sp>
        <p:nvSpPr>
          <p:cNvPr id="42016" name="Line 43"/>
          <p:cNvSpPr>
            <a:spLocks noChangeShapeType="1"/>
          </p:cNvSpPr>
          <p:nvPr/>
        </p:nvSpPr>
        <p:spPr bwMode="auto">
          <a:xfrm flipV="1">
            <a:off x="6672263" y="5721350"/>
            <a:ext cx="0" cy="176213"/>
          </a:xfrm>
          <a:prstGeom prst="line">
            <a:avLst/>
          </a:prstGeom>
          <a:noFill/>
          <a:ln w="12700">
            <a:solidFill>
              <a:srgbClr val="000000"/>
            </a:solidFill>
            <a:round/>
            <a:headEnd/>
            <a:tailEnd/>
          </a:ln>
        </p:spPr>
        <p:txBody>
          <a:bodyPr/>
          <a:lstStyle/>
          <a:p>
            <a:endParaRPr lang="es-ES_tradnl"/>
          </a:p>
        </p:txBody>
      </p:sp>
      <p:sp>
        <p:nvSpPr>
          <p:cNvPr id="42017" name="Line 44"/>
          <p:cNvSpPr>
            <a:spLocks noChangeShapeType="1"/>
          </p:cNvSpPr>
          <p:nvPr/>
        </p:nvSpPr>
        <p:spPr bwMode="auto">
          <a:xfrm flipV="1">
            <a:off x="7178675" y="5765800"/>
            <a:ext cx="0" cy="87313"/>
          </a:xfrm>
          <a:prstGeom prst="line">
            <a:avLst/>
          </a:prstGeom>
          <a:noFill/>
          <a:ln w="12700">
            <a:solidFill>
              <a:srgbClr val="000000"/>
            </a:solidFill>
            <a:round/>
            <a:headEnd/>
            <a:tailEnd/>
          </a:ln>
        </p:spPr>
        <p:txBody>
          <a:bodyPr/>
          <a:lstStyle/>
          <a:p>
            <a:endParaRPr lang="es-ES_tradnl"/>
          </a:p>
        </p:txBody>
      </p:sp>
      <p:sp>
        <p:nvSpPr>
          <p:cNvPr id="42018" name="Line 45"/>
          <p:cNvSpPr>
            <a:spLocks noChangeShapeType="1"/>
          </p:cNvSpPr>
          <p:nvPr/>
        </p:nvSpPr>
        <p:spPr bwMode="auto">
          <a:xfrm flipV="1">
            <a:off x="7688263" y="5721350"/>
            <a:ext cx="0" cy="176213"/>
          </a:xfrm>
          <a:prstGeom prst="line">
            <a:avLst/>
          </a:prstGeom>
          <a:noFill/>
          <a:ln w="12700">
            <a:solidFill>
              <a:srgbClr val="000000"/>
            </a:solidFill>
            <a:round/>
            <a:headEnd/>
            <a:tailEnd/>
          </a:ln>
        </p:spPr>
        <p:txBody>
          <a:bodyPr/>
          <a:lstStyle/>
          <a:p>
            <a:endParaRPr lang="es-ES_tradnl"/>
          </a:p>
        </p:txBody>
      </p:sp>
      <p:sp>
        <p:nvSpPr>
          <p:cNvPr id="42019" name="Line 47"/>
          <p:cNvSpPr>
            <a:spLocks noChangeShapeType="1"/>
          </p:cNvSpPr>
          <p:nvPr/>
        </p:nvSpPr>
        <p:spPr bwMode="auto">
          <a:xfrm>
            <a:off x="2097088" y="62709425"/>
            <a:ext cx="5591175" cy="0"/>
          </a:xfrm>
          <a:prstGeom prst="line">
            <a:avLst/>
          </a:prstGeom>
          <a:noFill/>
          <a:ln w="12700">
            <a:solidFill>
              <a:srgbClr val="000000"/>
            </a:solidFill>
            <a:round/>
            <a:headEnd/>
            <a:tailEnd/>
          </a:ln>
        </p:spPr>
        <p:txBody>
          <a:bodyPr/>
          <a:lstStyle/>
          <a:p>
            <a:endParaRPr lang="es-ES_tradnl"/>
          </a:p>
        </p:txBody>
      </p:sp>
      <p:sp>
        <p:nvSpPr>
          <p:cNvPr id="42020" name="Line 48"/>
          <p:cNvSpPr>
            <a:spLocks noChangeShapeType="1"/>
          </p:cNvSpPr>
          <p:nvPr/>
        </p:nvSpPr>
        <p:spPr bwMode="auto">
          <a:xfrm>
            <a:off x="2052638" y="5684838"/>
            <a:ext cx="88900" cy="0"/>
          </a:xfrm>
          <a:prstGeom prst="line">
            <a:avLst/>
          </a:prstGeom>
          <a:noFill/>
          <a:ln w="12700">
            <a:solidFill>
              <a:srgbClr val="000000"/>
            </a:solidFill>
            <a:round/>
            <a:headEnd/>
            <a:tailEnd/>
          </a:ln>
        </p:spPr>
        <p:txBody>
          <a:bodyPr/>
          <a:lstStyle/>
          <a:p>
            <a:endParaRPr lang="es-ES_tradnl"/>
          </a:p>
        </p:txBody>
      </p:sp>
      <p:sp>
        <p:nvSpPr>
          <p:cNvPr id="42021" name="Line 49"/>
          <p:cNvSpPr>
            <a:spLocks noChangeShapeType="1"/>
          </p:cNvSpPr>
          <p:nvPr/>
        </p:nvSpPr>
        <p:spPr bwMode="auto">
          <a:xfrm>
            <a:off x="2008188" y="5057775"/>
            <a:ext cx="177800" cy="0"/>
          </a:xfrm>
          <a:prstGeom prst="line">
            <a:avLst/>
          </a:prstGeom>
          <a:noFill/>
          <a:ln w="12700">
            <a:solidFill>
              <a:srgbClr val="000000"/>
            </a:solidFill>
            <a:round/>
            <a:headEnd/>
            <a:tailEnd/>
          </a:ln>
        </p:spPr>
        <p:txBody>
          <a:bodyPr/>
          <a:lstStyle/>
          <a:p>
            <a:endParaRPr lang="es-ES_tradnl"/>
          </a:p>
        </p:txBody>
      </p:sp>
      <p:sp>
        <p:nvSpPr>
          <p:cNvPr id="42022" name="Line 50"/>
          <p:cNvSpPr>
            <a:spLocks noChangeShapeType="1"/>
          </p:cNvSpPr>
          <p:nvPr/>
        </p:nvSpPr>
        <p:spPr bwMode="auto">
          <a:xfrm>
            <a:off x="2052638" y="4430713"/>
            <a:ext cx="88900" cy="0"/>
          </a:xfrm>
          <a:prstGeom prst="line">
            <a:avLst/>
          </a:prstGeom>
          <a:noFill/>
          <a:ln w="12700">
            <a:solidFill>
              <a:srgbClr val="000000"/>
            </a:solidFill>
            <a:round/>
            <a:headEnd/>
            <a:tailEnd/>
          </a:ln>
        </p:spPr>
        <p:txBody>
          <a:bodyPr/>
          <a:lstStyle/>
          <a:p>
            <a:endParaRPr lang="es-ES_tradnl"/>
          </a:p>
        </p:txBody>
      </p:sp>
      <p:sp>
        <p:nvSpPr>
          <p:cNvPr id="42023" name="Line 51"/>
          <p:cNvSpPr>
            <a:spLocks noChangeShapeType="1"/>
          </p:cNvSpPr>
          <p:nvPr/>
        </p:nvSpPr>
        <p:spPr bwMode="auto">
          <a:xfrm>
            <a:off x="2008188" y="3803650"/>
            <a:ext cx="177800" cy="0"/>
          </a:xfrm>
          <a:prstGeom prst="line">
            <a:avLst/>
          </a:prstGeom>
          <a:noFill/>
          <a:ln w="12700">
            <a:solidFill>
              <a:srgbClr val="000000"/>
            </a:solidFill>
            <a:round/>
            <a:headEnd/>
            <a:tailEnd/>
          </a:ln>
        </p:spPr>
        <p:txBody>
          <a:bodyPr/>
          <a:lstStyle/>
          <a:p>
            <a:endParaRPr lang="es-ES_tradnl"/>
          </a:p>
        </p:txBody>
      </p:sp>
      <p:sp>
        <p:nvSpPr>
          <p:cNvPr id="42024" name="Line 52"/>
          <p:cNvSpPr>
            <a:spLocks noChangeShapeType="1"/>
          </p:cNvSpPr>
          <p:nvPr/>
        </p:nvSpPr>
        <p:spPr bwMode="auto">
          <a:xfrm>
            <a:off x="2052638" y="3178175"/>
            <a:ext cx="88900" cy="0"/>
          </a:xfrm>
          <a:prstGeom prst="line">
            <a:avLst/>
          </a:prstGeom>
          <a:noFill/>
          <a:ln w="12700">
            <a:solidFill>
              <a:srgbClr val="000000"/>
            </a:solidFill>
            <a:round/>
            <a:headEnd/>
            <a:tailEnd/>
          </a:ln>
        </p:spPr>
        <p:txBody>
          <a:bodyPr/>
          <a:lstStyle/>
          <a:p>
            <a:endParaRPr lang="es-ES_tradnl"/>
          </a:p>
        </p:txBody>
      </p:sp>
      <p:sp>
        <p:nvSpPr>
          <p:cNvPr id="42025" name="Line 53"/>
          <p:cNvSpPr>
            <a:spLocks noChangeShapeType="1"/>
          </p:cNvSpPr>
          <p:nvPr/>
        </p:nvSpPr>
        <p:spPr bwMode="auto">
          <a:xfrm>
            <a:off x="2008188" y="2551113"/>
            <a:ext cx="177800" cy="0"/>
          </a:xfrm>
          <a:prstGeom prst="line">
            <a:avLst/>
          </a:prstGeom>
          <a:noFill/>
          <a:ln w="12700">
            <a:solidFill>
              <a:srgbClr val="000000"/>
            </a:solidFill>
            <a:round/>
            <a:headEnd/>
            <a:tailEnd/>
          </a:ln>
        </p:spPr>
        <p:txBody>
          <a:bodyPr/>
          <a:lstStyle/>
          <a:p>
            <a:endParaRPr lang="es-ES_tradnl"/>
          </a:p>
        </p:txBody>
      </p:sp>
      <p:sp>
        <p:nvSpPr>
          <p:cNvPr id="42026" name="Line 54"/>
          <p:cNvSpPr>
            <a:spLocks noChangeShapeType="1"/>
          </p:cNvSpPr>
          <p:nvPr/>
        </p:nvSpPr>
        <p:spPr bwMode="auto">
          <a:xfrm>
            <a:off x="2052638" y="1924050"/>
            <a:ext cx="88900" cy="0"/>
          </a:xfrm>
          <a:prstGeom prst="line">
            <a:avLst/>
          </a:prstGeom>
          <a:noFill/>
          <a:ln w="12700">
            <a:solidFill>
              <a:srgbClr val="000000"/>
            </a:solidFill>
            <a:round/>
            <a:headEnd/>
            <a:tailEnd/>
          </a:ln>
        </p:spPr>
        <p:txBody>
          <a:bodyPr/>
          <a:lstStyle/>
          <a:p>
            <a:endParaRPr lang="es-ES_tradnl"/>
          </a:p>
        </p:txBody>
      </p:sp>
      <p:sp>
        <p:nvSpPr>
          <p:cNvPr id="42027" name="Line 55"/>
          <p:cNvSpPr>
            <a:spLocks noChangeShapeType="1"/>
          </p:cNvSpPr>
          <p:nvPr/>
        </p:nvSpPr>
        <p:spPr bwMode="auto">
          <a:xfrm>
            <a:off x="2008188" y="1296988"/>
            <a:ext cx="177800" cy="0"/>
          </a:xfrm>
          <a:prstGeom prst="line">
            <a:avLst/>
          </a:prstGeom>
          <a:noFill/>
          <a:ln w="12700">
            <a:solidFill>
              <a:srgbClr val="000000"/>
            </a:solidFill>
            <a:round/>
            <a:headEnd/>
            <a:tailEnd/>
          </a:ln>
        </p:spPr>
        <p:txBody>
          <a:bodyPr/>
          <a:lstStyle/>
          <a:p>
            <a:endParaRPr lang="es-ES_tradnl"/>
          </a:p>
        </p:txBody>
      </p:sp>
      <p:sp>
        <p:nvSpPr>
          <p:cNvPr id="301113" name="Freeform 57"/>
          <p:cNvSpPr>
            <a:spLocks/>
          </p:cNvSpPr>
          <p:nvPr/>
        </p:nvSpPr>
        <p:spPr bwMode="auto">
          <a:xfrm>
            <a:off x="2097088" y="2736850"/>
            <a:ext cx="5591175" cy="2228850"/>
          </a:xfrm>
          <a:custGeom>
            <a:avLst/>
            <a:gdLst>
              <a:gd name="T0" fmla="*/ 2147483647 w 3522"/>
              <a:gd name="T1" fmla="*/ 2147483647 h 1404"/>
              <a:gd name="T2" fmla="*/ 2147483647 w 3522"/>
              <a:gd name="T3" fmla="*/ 2147483647 h 1404"/>
              <a:gd name="T4" fmla="*/ 2147483647 w 3522"/>
              <a:gd name="T5" fmla="*/ 2147483647 h 1404"/>
              <a:gd name="T6" fmla="*/ 2147483647 w 3522"/>
              <a:gd name="T7" fmla="*/ 2147483647 h 1404"/>
              <a:gd name="T8" fmla="*/ 2147483647 w 3522"/>
              <a:gd name="T9" fmla="*/ 2147483647 h 1404"/>
              <a:gd name="T10" fmla="*/ 2147483647 w 3522"/>
              <a:gd name="T11" fmla="*/ 2147483647 h 1404"/>
              <a:gd name="T12" fmla="*/ 2147483647 w 3522"/>
              <a:gd name="T13" fmla="*/ 2147483647 h 1404"/>
              <a:gd name="T14" fmla="*/ 2147483647 w 3522"/>
              <a:gd name="T15" fmla="*/ 2147483647 h 1404"/>
              <a:gd name="T16" fmla="*/ 2147483647 w 3522"/>
              <a:gd name="T17" fmla="*/ 2147483647 h 1404"/>
              <a:gd name="T18" fmla="*/ 2147483647 w 3522"/>
              <a:gd name="T19" fmla="*/ 2147483647 h 1404"/>
              <a:gd name="T20" fmla="*/ 2147483647 w 3522"/>
              <a:gd name="T21" fmla="*/ 2147483647 h 1404"/>
              <a:gd name="T22" fmla="*/ 2147483647 w 3522"/>
              <a:gd name="T23" fmla="*/ 2147483647 h 1404"/>
              <a:gd name="T24" fmla="*/ 2147483647 w 3522"/>
              <a:gd name="T25" fmla="*/ 2147483647 h 1404"/>
              <a:gd name="T26" fmla="*/ 2147483647 w 3522"/>
              <a:gd name="T27" fmla="*/ 2147483647 h 1404"/>
              <a:gd name="T28" fmla="*/ 2147483647 w 3522"/>
              <a:gd name="T29" fmla="*/ 2147483647 h 1404"/>
              <a:gd name="T30" fmla="*/ 2147483647 w 3522"/>
              <a:gd name="T31" fmla="*/ 2147483647 h 1404"/>
              <a:gd name="T32" fmla="*/ 2147483647 w 3522"/>
              <a:gd name="T33" fmla="*/ 2147483647 h 1404"/>
              <a:gd name="T34" fmla="*/ 2147483647 w 3522"/>
              <a:gd name="T35" fmla="*/ 2147483647 h 1404"/>
              <a:gd name="T36" fmla="*/ 2147483647 w 3522"/>
              <a:gd name="T37" fmla="*/ 2147483647 h 1404"/>
              <a:gd name="T38" fmla="*/ 2147483647 w 3522"/>
              <a:gd name="T39" fmla="*/ 2147483647 h 1404"/>
              <a:gd name="T40" fmla="*/ 2147483647 w 3522"/>
              <a:gd name="T41" fmla="*/ 2147483647 h 1404"/>
              <a:gd name="T42" fmla="*/ 2147483647 w 3522"/>
              <a:gd name="T43" fmla="*/ 2147483647 h 1404"/>
              <a:gd name="T44" fmla="*/ 2147483647 w 3522"/>
              <a:gd name="T45" fmla="*/ 2147483647 h 1404"/>
              <a:gd name="T46" fmla="*/ 2147483647 w 3522"/>
              <a:gd name="T47" fmla="*/ 2147483647 h 1404"/>
              <a:gd name="T48" fmla="*/ 2147483647 w 3522"/>
              <a:gd name="T49" fmla="*/ 2147483647 h 1404"/>
              <a:gd name="T50" fmla="*/ 2147483647 w 3522"/>
              <a:gd name="T51" fmla="*/ 2147483647 h 1404"/>
              <a:gd name="T52" fmla="*/ 2147483647 w 3522"/>
              <a:gd name="T53" fmla="*/ 2147483647 h 1404"/>
              <a:gd name="T54" fmla="*/ 2147483647 w 3522"/>
              <a:gd name="T55" fmla="*/ 2147483647 h 1404"/>
              <a:gd name="T56" fmla="*/ 2147483647 w 3522"/>
              <a:gd name="T57" fmla="*/ 2147483647 h 1404"/>
              <a:gd name="T58" fmla="*/ 2147483647 w 3522"/>
              <a:gd name="T59" fmla="*/ 2147483647 h 1404"/>
              <a:gd name="T60" fmla="*/ 2147483647 w 3522"/>
              <a:gd name="T61" fmla="*/ 2147483647 h 1404"/>
              <a:gd name="T62" fmla="*/ 2147483647 w 3522"/>
              <a:gd name="T63" fmla="*/ 2147483647 h 1404"/>
              <a:gd name="T64" fmla="*/ 2147483647 w 3522"/>
              <a:gd name="T65" fmla="*/ 2147483647 h 1404"/>
              <a:gd name="T66" fmla="*/ 2147483647 w 3522"/>
              <a:gd name="T67" fmla="*/ 2147483647 h 1404"/>
              <a:gd name="T68" fmla="*/ 2147483647 w 3522"/>
              <a:gd name="T69" fmla="*/ 2147483647 h 1404"/>
              <a:gd name="T70" fmla="*/ 2147483647 w 3522"/>
              <a:gd name="T71" fmla="*/ 2147483647 h 1404"/>
              <a:gd name="T72" fmla="*/ 2147483647 w 3522"/>
              <a:gd name="T73" fmla="*/ 2147483647 h 1404"/>
              <a:gd name="T74" fmla="*/ 2147483647 w 3522"/>
              <a:gd name="T75" fmla="*/ 2147483647 h 1404"/>
              <a:gd name="T76" fmla="*/ 2147483647 w 3522"/>
              <a:gd name="T77" fmla="*/ 2147483647 h 1404"/>
              <a:gd name="T78" fmla="*/ 2147483647 w 3522"/>
              <a:gd name="T79" fmla="*/ 2147483647 h 1404"/>
              <a:gd name="T80" fmla="*/ 2147483647 w 3522"/>
              <a:gd name="T81" fmla="*/ 2147483647 h 1404"/>
              <a:gd name="T82" fmla="*/ 2147483647 w 3522"/>
              <a:gd name="T83" fmla="*/ 2147483647 h 1404"/>
              <a:gd name="T84" fmla="*/ 2147483647 w 3522"/>
              <a:gd name="T85" fmla="*/ 2147483647 h 1404"/>
              <a:gd name="T86" fmla="*/ 2147483647 w 3522"/>
              <a:gd name="T87" fmla="*/ 2147483647 h 1404"/>
              <a:gd name="T88" fmla="*/ 2147483647 w 3522"/>
              <a:gd name="T89" fmla="*/ 2147483647 h 1404"/>
              <a:gd name="T90" fmla="*/ 2147483647 w 3522"/>
              <a:gd name="T91" fmla="*/ 2147483647 h 1404"/>
              <a:gd name="T92" fmla="*/ 2147483647 w 3522"/>
              <a:gd name="T93" fmla="*/ 2147483647 h 1404"/>
              <a:gd name="T94" fmla="*/ 2147483647 w 3522"/>
              <a:gd name="T95" fmla="*/ 2147483647 h 1404"/>
              <a:gd name="T96" fmla="*/ 2147483647 w 3522"/>
              <a:gd name="T97" fmla="*/ 2147483647 h 1404"/>
              <a:gd name="T98" fmla="*/ 2147483647 w 3522"/>
              <a:gd name="T99" fmla="*/ 0 h 14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22"/>
              <a:gd name="T151" fmla="*/ 0 h 1404"/>
              <a:gd name="T152" fmla="*/ 3522 w 3522"/>
              <a:gd name="T153" fmla="*/ 1404 h 14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22" h="1404">
                <a:moveTo>
                  <a:pt x="0" y="28"/>
                </a:moveTo>
                <a:lnTo>
                  <a:pt x="36" y="77"/>
                </a:lnTo>
                <a:lnTo>
                  <a:pt x="71" y="126"/>
                </a:lnTo>
                <a:lnTo>
                  <a:pt x="107" y="174"/>
                </a:lnTo>
                <a:lnTo>
                  <a:pt x="143" y="220"/>
                </a:lnTo>
                <a:lnTo>
                  <a:pt x="178" y="266"/>
                </a:lnTo>
                <a:lnTo>
                  <a:pt x="214" y="312"/>
                </a:lnTo>
                <a:lnTo>
                  <a:pt x="248" y="357"/>
                </a:lnTo>
                <a:lnTo>
                  <a:pt x="284" y="399"/>
                </a:lnTo>
                <a:lnTo>
                  <a:pt x="321" y="444"/>
                </a:lnTo>
                <a:lnTo>
                  <a:pt x="355" y="485"/>
                </a:lnTo>
                <a:lnTo>
                  <a:pt x="391" y="526"/>
                </a:lnTo>
                <a:lnTo>
                  <a:pt x="428" y="567"/>
                </a:lnTo>
                <a:lnTo>
                  <a:pt x="462" y="607"/>
                </a:lnTo>
                <a:lnTo>
                  <a:pt x="498" y="644"/>
                </a:lnTo>
                <a:lnTo>
                  <a:pt x="534" y="682"/>
                </a:lnTo>
                <a:lnTo>
                  <a:pt x="569" y="720"/>
                </a:lnTo>
                <a:lnTo>
                  <a:pt x="605" y="756"/>
                </a:lnTo>
                <a:lnTo>
                  <a:pt x="640" y="791"/>
                </a:lnTo>
                <a:lnTo>
                  <a:pt x="676" y="825"/>
                </a:lnTo>
                <a:lnTo>
                  <a:pt x="712" y="858"/>
                </a:lnTo>
                <a:lnTo>
                  <a:pt x="747" y="891"/>
                </a:lnTo>
                <a:lnTo>
                  <a:pt x="783" y="922"/>
                </a:lnTo>
                <a:lnTo>
                  <a:pt x="819" y="954"/>
                </a:lnTo>
                <a:lnTo>
                  <a:pt x="853" y="983"/>
                </a:lnTo>
                <a:lnTo>
                  <a:pt x="890" y="1011"/>
                </a:lnTo>
                <a:lnTo>
                  <a:pt x="926" y="1039"/>
                </a:lnTo>
                <a:lnTo>
                  <a:pt x="960" y="1065"/>
                </a:lnTo>
                <a:lnTo>
                  <a:pt x="996" y="1092"/>
                </a:lnTo>
                <a:lnTo>
                  <a:pt x="1031" y="1116"/>
                </a:lnTo>
                <a:lnTo>
                  <a:pt x="1067" y="1141"/>
                </a:lnTo>
                <a:lnTo>
                  <a:pt x="1103" y="1164"/>
                </a:lnTo>
                <a:lnTo>
                  <a:pt x="1138" y="1186"/>
                </a:lnTo>
                <a:lnTo>
                  <a:pt x="1174" y="1207"/>
                </a:lnTo>
                <a:lnTo>
                  <a:pt x="1210" y="1227"/>
                </a:lnTo>
                <a:lnTo>
                  <a:pt x="1245" y="1246"/>
                </a:lnTo>
                <a:lnTo>
                  <a:pt x="1281" y="1264"/>
                </a:lnTo>
                <a:lnTo>
                  <a:pt x="1317" y="1281"/>
                </a:lnTo>
                <a:lnTo>
                  <a:pt x="1352" y="1296"/>
                </a:lnTo>
                <a:lnTo>
                  <a:pt x="1388" y="1311"/>
                </a:lnTo>
                <a:lnTo>
                  <a:pt x="1422" y="1325"/>
                </a:lnTo>
                <a:lnTo>
                  <a:pt x="1459" y="1337"/>
                </a:lnTo>
                <a:lnTo>
                  <a:pt x="1495" y="1348"/>
                </a:lnTo>
                <a:lnTo>
                  <a:pt x="1529" y="1360"/>
                </a:lnTo>
                <a:lnTo>
                  <a:pt x="1565" y="1370"/>
                </a:lnTo>
                <a:lnTo>
                  <a:pt x="1602" y="1378"/>
                </a:lnTo>
                <a:lnTo>
                  <a:pt x="1636" y="1385"/>
                </a:lnTo>
                <a:lnTo>
                  <a:pt x="1672" y="1391"/>
                </a:lnTo>
                <a:lnTo>
                  <a:pt x="1708" y="1396"/>
                </a:lnTo>
                <a:lnTo>
                  <a:pt x="1743" y="1399"/>
                </a:lnTo>
                <a:lnTo>
                  <a:pt x="1779" y="1403"/>
                </a:lnTo>
                <a:lnTo>
                  <a:pt x="1814" y="1404"/>
                </a:lnTo>
                <a:lnTo>
                  <a:pt x="1850" y="1404"/>
                </a:lnTo>
                <a:lnTo>
                  <a:pt x="1886" y="1403"/>
                </a:lnTo>
                <a:lnTo>
                  <a:pt x="1921" y="1401"/>
                </a:lnTo>
                <a:lnTo>
                  <a:pt x="1957" y="1398"/>
                </a:lnTo>
                <a:lnTo>
                  <a:pt x="1993" y="1394"/>
                </a:lnTo>
                <a:lnTo>
                  <a:pt x="2027" y="1389"/>
                </a:lnTo>
                <a:lnTo>
                  <a:pt x="2064" y="1383"/>
                </a:lnTo>
                <a:lnTo>
                  <a:pt x="2100" y="1375"/>
                </a:lnTo>
                <a:lnTo>
                  <a:pt x="2134" y="1365"/>
                </a:lnTo>
                <a:lnTo>
                  <a:pt x="2170" y="1355"/>
                </a:lnTo>
                <a:lnTo>
                  <a:pt x="2205" y="1343"/>
                </a:lnTo>
                <a:lnTo>
                  <a:pt x="2241" y="1330"/>
                </a:lnTo>
                <a:lnTo>
                  <a:pt x="2277" y="1317"/>
                </a:lnTo>
                <a:lnTo>
                  <a:pt x="2312" y="1302"/>
                </a:lnTo>
                <a:lnTo>
                  <a:pt x="2348" y="1286"/>
                </a:lnTo>
                <a:lnTo>
                  <a:pt x="2384" y="1268"/>
                </a:lnTo>
                <a:lnTo>
                  <a:pt x="2419" y="1248"/>
                </a:lnTo>
                <a:lnTo>
                  <a:pt x="2455" y="1228"/>
                </a:lnTo>
                <a:lnTo>
                  <a:pt x="2491" y="1207"/>
                </a:lnTo>
                <a:lnTo>
                  <a:pt x="2526" y="1184"/>
                </a:lnTo>
                <a:lnTo>
                  <a:pt x="2562" y="1159"/>
                </a:lnTo>
                <a:lnTo>
                  <a:pt x="2596" y="1135"/>
                </a:lnTo>
                <a:lnTo>
                  <a:pt x="2633" y="1108"/>
                </a:lnTo>
                <a:lnTo>
                  <a:pt x="2669" y="1080"/>
                </a:lnTo>
                <a:lnTo>
                  <a:pt x="2703" y="1051"/>
                </a:lnTo>
                <a:lnTo>
                  <a:pt x="2739" y="1019"/>
                </a:lnTo>
                <a:lnTo>
                  <a:pt x="2776" y="988"/>
                </a:lnTo>
                <a:lnTo>
                  <a:pt x="2810" y="954"/>
                </a:lnTo>
                <a:lnTo>
                  <a:pt x="2846" y="919"/>
                </a:lnTo>
                <a:lnTo>
                  <a:pt x="2882" y="883"/>
                </a:lnTo>
                <a:lnTo>
                  <a:pt x="2917" y="847"/>
                </a:lnTo>
                <a:lnTo>
                  <a:pt x="2953" y="807"/>
                </a:lnTo>
                <a:lnTo>
                  <a:pt x="2988" y="768"/>
                </a:lnTo>
                <a:lnTo>
                  <a:pt x="3024" y="727"/>
                </a:lnTo>
                <a:lnTo>
                  <a:pt x="3060" y="684"/>
                </a:lnTo>
                <a:lnTo>
                  <a:pt x="3095" y="639"/>
                </a:lnTo>
                <a:lnTo>
                  <a:pt x="3131" y="593"/>
                </a:lnTo>
                <a:lnTo>
                  <a:pt x="3167" y="546"/>
                </a:lnTo>
                <a:lnTo>
                  <a:pt x="3201" y="498"/>
                </a:lnTo>
                <a:lnTo>
                  <a:pt x="3238" y="449"/>
                </a:lnTo>
                <a:lnTo>
                  <a:pt x="3274" y="398"/>
                </a:lnTo>
                <a:lnTo>
                  <a:pt x="3308" y="345"/>
                </a:lnTo>
                <a:lnTo>
                  <a:pt x="3344" y="291"/>
                </a:lnTo>
                <a:lnTo>
                  <a:pt x="3379" y="235"/>
                </a:lnTo>
                <a:lnTo>
                  <a:pt x="3415" y="179"/>
                </a:lnTo>
                <a:lnTo>
                  <a:pt x="3451" y="120"/>
                </a:lnTo>
                <a:lnTo>
                  <a:pt x="3486" y="61"/>
                </a:lnTo>
                <a:lnTo>
                  <a:pt x="3522" y="0"/>
                </a:lnTo>
              </a:path>
            </a:pathLst>
          </a:custGeom>
          <a:noFill/>
          <a:ln w="23813">
            <a:solidFill>
              <a:srgbClr val="FF0000"/>
            </a:solidFill>
            <a:prstDash val="solid"/>
            <a:round/>
            <a:headEnd/>
            <a:tailEnd/>
          </a:ln>
        </p:spPr>
        <p:txBody>
          <a:bodyPr/>
          <a:lstStyle/>
          <a:p>
            <a:endParaRPr lang="es-ES_tradnl"/>
          </a:p>
        </p:txBody>
      </p:sp>
      <p:sp>
        <p:nvSpPr>
          <p:cNvPr id="301114" name="Freeform 58"/>
          <p:cNvSpPr>
            <a:spLocks/>
          </p:cNvSpPr>
          <p:nvPr/>
        </p:nvSpPr>
        <p:spPr bwMode="auto">
          <a:xfrm>
            <a:off x="2097088" y="1660525"/>
            <a:ext cx="5591175" cy="2333625"/>
          </a:xfrm>
          <a:custGeom>
            <a:avLst/>
            <a:gdLst>
              <a:gd name="T0" fmla="*/ 2147483647 w 3522"/>
              <a:gd name="T1" fmla="*/ 2147483647 h 1470"/>
              <a:gd name="T2" fmla="*/ 2147483647 w 3522"/>
              <a:gd name="T3" fmla="*/ 2147483647 h 1470"/>
              <a:gd name="T4" fmla="*/ 2147483647 w 3522"/>
              <a:gd name="T5" fmla="*/ 2147483647 h 1470"/>
              <a:gd name="T6" fmla="*/ 2147483647 w 3522"/>
              <a:gd name="T7" fmla="*/ 2147483647 h 1470"/>
              <a:gd name="T8" fmla="*/ 2147483647 w 3522"/>
              <a:gd name="T9" fmla="*/ 2147483647 h 1470"/>
              <a:gd name="T10" fmla="*/ 2147483647 w 3522"/>
              <a:gd name="T11" fmla="*/ 2147483647 h 1470"/>
              <a:gd name="T12" fmla="*/ 2147483647 w 3522"/>
              <a:gd name="T13" fmla="*/ 2147483647 h 1470"/>
              <a:gd name="T14" fmla="*/ 2147483647 w 3522"/>
              <a:gd name="T15" fmla="*/ 2147483647 h 1470"/>
              <a:gd name="T16" fmla="*/ 2147483647 w 3522"/>
              <a:gd name="T17" fmla="*/ 2147483647 h 1470"/>
              <a:gd name="T18" fmla="*/ 2147483647 w 3522"/>
              <a:gd name="T19" fmla="*/ 2147483647 h 1470"/>
              <a:gd name="T20" fmla="*/ 2147483647 w 3522"/>
              <a:gd name="T21" fmla="*/ 2147483647 h 1470"/>
              <a:gd name="T22" fmla="*/ 2147483647 w 3522"/>
              <a:gd name="T23" fmla="*/ 2147483647 h 1470"/>
              <a:gd name="T24" fmla="*/ 2147483647 w 3522"/>
              <a:gd name="T25" fmla="*/ 2147483647 h 1470"/>
              <a:gd name="T26" fmla="*/ 2147483647 w 3522"/>
              <a:gd name="T27" fmla="*/ 2147483647 h 1470"/>
              <a:gd name="T28" fmla="*/ 2147483647 w 3522"/>
              <a:gd name="T29" fmla="*/ 2147483647 h 1470"/>
              <a:gd name="T30" fmla="*/ 2147483647 w 3522"/>
              <a:gd name="T31" fmla="*/ 2147483647 h 1470"/>
              <a:gd name="T32" fmla="*/ 2147483647 w 3522"/>
              <a:gd name="T33" fmla="*/ 2147483647 h 1470"/>
              <a:gd name="T34" fmla="*/ 2147483647 w 3522"/>
              <a:gd name="T35" fmla="*/ 2147483647 h 1470"/>
              <a:gd name="T36" fmla="*/ 2147483647 w 3522"/>
              <a:gd name="T37" fmla="*/ 2147483647 h 1470"/>
              <a:gd name="T38" fmla="*/ 2147483647 w 3522"/>
              <a:gd name="T39" fmla="*/ 2147483647 h 1470"/>
              <a:gd name="T40" fmla="*/ 2147483647 w 3522"/>
              <a:gd name="T41" fmla="*/ 2147483647 h 1470"/>
              <a:gd name="T42" fmla="*/ 2147483647 w 3522"/>
              <a:gd name="T43" fmla="*/ 2147483647 h 1470"/>
              <a:gd name="T44" fmla="*/ 2147483647 w 3522"/>
              <a:gd name="T45" fmla="*/ 2147483647 h 1470"/>
              <a:gd name="T46" fmla="*/ 2147483647 w 3522"/>
              <a:gd name="T47" fmla="*/ 2147483647 h 1470"/>
              <a:gd name="T48" fmla="*/ 2147483647 w 3522"/>
              <a:gd name="T49" fmla="*/ 2147483647 h 1470"/>
              <a:gd name="T50" fmla="*/ 2147483647 w 3522"/>
              <a:gd name="T51" fmla="*/ 2147483647 h 1470"/>
              <a:gd name="T52" fmla="*/ 2147483647 w 3522"/>
              <a:gd name="T53" fmla="*/ 2147483647 h 1470"/>
              <a:gd name="T54" fmla="*/ 2147483647 w 3522"/>
              <a:gd name="T55" fmla="*/ 2147483647 h 1470"/>
              <a:gd name="T56" fmla="*/ 2147483647 w 3522"/>
              <a:gd name="T57" fmla="*/ 2147483647 h 1470"/>
              <a:gd name="T58" fmla="*/ 2147483647 w 3522"/>
              <a:gd name="T59" fmla="*/ 2147483647 h 1470"/>
              <a:gd name="T60" fmla="*/ 2147483647 w 3522"/>
              <a:gd name="T61" fmla="*/ 2147483647 h 1470"/>
              <a:gd name="T62" fmla="*/ 2147483647 w 3522"/>
              <a:gd name="T63" fmla="*/ 2147483647 h 1470"/>
              <a:gd name="T64" fmla="*/ 2147483647 w 3522"/>
              <a:gd name="T65" fmla="*/ 2147483647 h 1470"/>
              <a:gd name="T66" fmla="*/ 2147483647 w 3522"/>
              <a:gd name="T67" fmla="*/ 2147483647 h 1470"/>
              <a:gd name="T68" fmla="*/ 2147483647 w 3522"/>
              <a:gd name="T69" fmla="*/ 2147483647 h 1470"/>
              <a:gd name="T70" fmla="*/ 2147483647 w 3522"/>
              <a:gd name="T71" fmla="*/ 2147483647 h 1470"/>
              <a:gd name="T72" fmla="*/ 2147483647 w 3522"/>
              <a:gd name="T73" fmla="*/ 2147483647 h 1470"/>
              <a:gd name="T74" fmla="*/ 2147483647 w 3522"/>
              <a:gd name="T75" fmla="*/ 2147483647 h 1470"/>
              <a:gd name="T76" fmla="*/ 2147483647 w 3522"/>
              <a:gd name="T77" fmla="*/ 2147483647 h 1470"/>
              <a:gd name="T78" fmla="*/ 2147483647 w 3522"/>
              <a:gd name="T79" fmla="*/ 2147483647 h 1470"/>
              <a:gd name="T80" fmla="*/ 2147483647 w 3522"/>
              <a:gd name="T81" fmla="*/ 2147483647 h 1470"/>
              <a:gd name="T82" fmla="*/ 2147483647 w 3522"/>
              <a:gd name="T83" fmla="*/ 2147483647 h 1470"/>
              <a:gd name="T84" fmla="*/ 2147483647 w 3522"/>
              <a:gd name="T85" fmla="*/ 2147483647 h 1470"/>
              <a:gd name="T86" fmla="*/ 2147483647 w 3522"/>
              <a:gd name="T87" fmla="*/ 2147483647 h 1470"/>
              <a:gd name="T88" fmla="*/ 2147483647 w 3522"/>
              <a:gd name="T89" fmla="*/ 2147483647 h 1470"/>
              <a:gd name="T90" fmla="*/ 2147483647 w 3522"/>
              <a:gd name="T91" fmla="*/ 2147483647 h 1470"/>
              <a:gd name="T92" fmla="*/ 2147483647 w 3522"/>
              <a:gd name="T93" fmla="*/ 2147483647 h 1470"/>
              <a:gd name="T94" fmla="*/ 2147483647 w 3522"/>
              <a:gd name="T95" fmla="*/ 2147483647 h 1470"/>
              <a:gd name="T96" fmla="*/ 2147483647 w 3522"/>
              <a:gd name="T97" fmla="*/ 2147483647 h 1470"/>
              <a:gd name="T98" fmla="*/ 2147483647 w 3522"/>
              <a:gd name="T99" fmla="*/ 0 h 14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22"/>
              <a:gd name="T151" fmla="*/ 0 h 1470"/>
              <a:gd name="T152" fmla="*/ 3522 w 3522"/>
              <a:gd name="T153" fmla="*/ 1470 h 14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22" h="1470">
                <a:moveTo>
                  <a:pt x="0" y="212"/>
                </a:moveTo>
                <a:lnTo>
                  <a:pt x="36" y="260"/>
                </a:lnTo>
                <a:lnTo>
                  <a:pt x="71" y="306"/>
                </a:lnTo>
                <a:lnTo>
                  <a:pt x="107" y="350"/>
                </a:lnTo>
                <a:lnTo>
                  <a:pt x="143" y="395"/>
                </a:lnTo>
                <a:lnTo>
                  <a:pt x="178" y="439"/>
                </a:lnTo>
                <a:lnTo>
                  <a:pt x="214" y="482"/>
                </a:lnTo>
                <a:lnTo>
                  <a:pt x="248" y="523"/>
                </a:lnTo>
                <a:lnTo>
                  <a:pt x="284" y="564"/>
                </a:lnTo>
                <a:lnTo>
                  <a:pt x="321" y="605"/>
                </a:lnTo>
                <a:lnTo>
                  <a:pt x="355" y="645"/>
                </a:lnTo>
                <a:lnTo>
                  <a:pt x="391" y="683"/>
                </a:lnTo>
                <a:lnTo>
                  <a:pt x="428" y="720"/>
                </a:lnTo>
                <a:lnTo>
                  <a:pt x="462" y="758"/>
                </a:lnTo>
                <a:lnTo>
                  <a:pt x="498" y="794"/>
                </a:lnTo>
                <a:lnTo>
                  <a:pt x="534" y="829"/>
                </a:lnTo>
                <a:lnTo>
                  <a:pt x="569" y="864"/>
                </a:lnTo>
                <a:lnTo>
                  <a:pt x="605" y="898"/>
                </a:lnTo>
                <a:lnTo>
                  <a:pt x="640" y="931"/>
                </a:lnTo>
                <a:lnTo>
                  <a:pt x="676" y="962"/>
                </a:lnTo>
                <a:lnTo>
                  <a:pt x="712" y="993"/>
                </a:lnTo>
                <a:lnTo>
                  <a:pt x="747" y="1023"/>
                </a:lnTo>
                <a:lnTo>
                  <a:pt x="783" y="1053"/>
                </a:lnTo>
                <a:lnTo>
                  <a:pt x="819" y="1081"/>
                </a:lnTo>
                <a:lnTo>
                  <a:pt x="853" y="1109"/>
                </a:lnTo>
                <a:lnTo>
                  <a:pt x="890" y="1135"/>
                </a:lnTo>
                <a:lnTo>
                  <a:pt x="926" y="1160"/>
                </a:lnTo>
                <a:lnTo>
                  <a:pt x="960" y="1184"/>
                </a:lnTo>
                <a:lnTo>
                  <a:pt x="996" y="1207"/>
                </a:lnTo>
                <a:lnTo>
                  <a:pt x="1031" y="1230"/>
                </a:lnTo>
                <a:lnTo>
                  <a:pt x="1067" y="1252"/>
                </a:lnTo>
                <a:lnTo>
                  <a:pt x="1103" y="1273"/>
                </a:lnTo>
                <a:lnTo>
                  <a:pt x="1138" y="1293"/>
                </a:lnTo>
                <a:lnTo>
                  <a:pt x="1174" y="1311"/>
                </a:lnTo>
                <a:lnTo>
                  <a:pt x="1210" y="1329"/>
                </a:lnTo>
                <a:lnTo>
                  <a:pt x="1245" y="1345"/>
                </a:lnTo>
                <a:lnTo>
                  <a:pt x="1281" y="1362"/>
                </a:lnTo>
                <a:lnTo>
                  <a:pt x="1317" y="1377"/>
                </a:lnTo>
                <a:lnTo>
                  <a:pt x="1352" y="1390"/>
                </a:lnTo>
                <a:lnTo>
                  <a:pt x="1388" y="1403"/>
                </a:lnTo>
                <a:lnTo>
                  <a:pt x="1422" y="1415"/>
                </a:lnTo>
                <a:lnTo>
                  <a:pt x="1459" y="1424"/>
                </a:lnTo>
                <a:lnTo>
                  <a:pt x="1495" y="1434"/>
                </a:lnTo>
                <a:lnTo>
                  <a:pt x="1529" y="1442"/>
                </a:lnTo>
                <a:lnTo>
                  <a:pt x="1565" y="1449"/>
                </a:lnTo>
                <a:lnTo>
                  <a:pt x="1602" y="1456"/>
                </a:lnTo>
                <a:lnTo>
                  <a:pt x="1636" y="1461"/>
                </a:lnTo>
                <a:lnTo>
                  <a:pt x="1672" y="1465"/>
                </a:lnTo>
                <a:lnTo>
                  <a:pt x="1708" y="1467"/>
                </a:lnTo>
                <a:lnTo>
                  <a:pt x="1743" y="1469"/>
                </a:lnTo>
                <a:lnTo>
                  <a:pt x="1779" y="1470"/>
                </a:lnTo>
                <a:lnTo>
                  <a:pt x="1814" y="1470"/>
                </a:lnTo>
                <a:lnTo>
                  <a:pt x="1850" y="1469"/>
                </a:lnTo>
                <a:lnTo>
                  <a:pt x="1886" y="1465"/>
                </a:lnTo>
                <a:lnTo>
                  <a:pt x="1921" y="1462"/>
                </a:lnTo>
                <a:lnTo>
                  <a:pt x="1957" y="1457"/>
                </a:lnTo>
                <a:lnTo>
                  <a:pt x="1993" y="1451"/>
                </a:lnTo>
                <a:lnTo>
                  <a:pt x="2027" y="1444"/>
                </a:lnTo>
                <a:lnTo>
                  <a:pt x="2064" y="1434"/>
                </a:lnTo>
                <a:lnTo>
                  <a:pt x="2100" y="1424"/>
                </a:lnTo>
                <a:lnTo>
                  <a:pt x="2134" y="1415"/>
                </a:lnTo>
                <a:lnTo>
                  <a:pt x="2170" y="1403"/>
                </a:lnTo>
                <a:lnTo>
                  <a:pt x="2205" y="1390"/>
                </a:lnTo>
                <a:lnTo>
                  <a:pt x="2241" y="1375"/>
                </a:lnTo>
                <a:lnTo>
                  <a:pt x="2277" y="1359"/>
                </a:lnTo>
                <a:lnTo>
                  <a:pt x="2312" y="1342"/>
                </a:lnTo>
                <a:lnTo>
                  <a:pt x="2348" y="1324"/>
                </a:lnTo>
                <a:lnTo>
                  <a:pt x="2384" y="1304"/>
                </a:lnTo>
                <a:lnTo>
                  <a:pt x="2419" y="1285"/>
                </a:lnTo>
                <a:lnTo>
                  <a:pt x="2455" y="1262"/>
                </a:lnTo>
                <a:lnTo>
                  <a:pt x="2491" y="1239"/>
                </a:lnTo>
                <a:lnTo>
                  <a:pt x="2526" y="1215"/>
                </a:lnTo>
                <a:lnTo>
                  <a:pt x="2562" y="1189"/>
                </a:lnTo>
                <a:lnTo>
                  <a:pt x="2596" y="1163"/>
                </a:lnTo>
                <a:lnTo>
                  <a:pt x="2633" y="1133"/>
                </a:lnTo>
                <a:lnTo>
                  <a:pt x="2669" y="1105"/>
                </a:lnTo>
                <a:lnTo>
                  <a:pt x="2703" y="1074"/>
                </a:lnTo>
                <a:lnTo>
                  <a:pt x="2739" y="1041"/>
                </a:lnTo>
                <a:lnTo>
                  <a:pt x="2776" y="1008"/>
                </a:lnTo>
                <a:lnTo>
                  <a:pt x="2810" y="974"/>
                </a:lnTo>
                <a:lnTo>
                  <a:pt x="2846" y="938"/>
                </a:lnTo>
                <a:lnTo>
                  <a:pt x="2882" y="901"/>
                </a:lnTo>
                <a:lnTo>
                  <a:pt x="2917" y="862"/>
                </a:lnTo>
                <a:lnTo>
                  <a:pt x="2953" y="822"/>
                </a:lnTo>
                <a:lnTo>
                  <a:pt x="2988" y="781"/>
                </a:lnTo>
                <a:lnTo>
                  <a:pt x="3024" y="739"/>
                </a:lnTo>
                <a:lnTo>
                  <a:pt x="3060" y="694"/>
                </a:lnTo>
                <a:lnTo>
                  <a:pt x="3095" y="650"/>
                </a:lnTo>
                <a:lnTo>
                  <a:pt x="3131" y="602"/>
                </a:lnTo>
                <a:lnTo>
                  <a:pt x="3167" y="554"/>
                </a:lnTo>
                <a:lnTo>
                  <a:pt x="3201" y="505"/>
                </a:lnTo>
                <a:lnTo>
                  <a:pt x="3238" y="454"/>
                </a:lnTo>
                <a:lnTo>
                  <a:pt x="3274" y="403"/>
                </a:lnTo>
                <a:lnTo>
                  <a:pt x="3308" y="349"/>
                </a:lnTo>
                <a:lnTo>
                  <a:pt x="3344" y="294"/>
                </a:lnTo>
                <a:lnTo>
                  <a:pt x="3379" y="239"/>
                </a:lnTo>
                <a:lnTo>
                  <a:pt x="3415" y="181"/>
                </a:lnTo>
                <a:lnTo>
                  <a:pt x="3451" y="122"/>
                </a:lnTo>
                <a:lnTo>
                  <a:pt x="3486" y="61"/>
                </a:lnTo>
                <a:lnTo>
                  <a:pt x="3522" y="0"/>
                </a:lnTo>
              </a:path>
            </a:pathLst>
          </a:custGeom>
          <a:noFill/>
          <a:ln w="23813">
            <a:solidFill>
              <a:srgbClr val="8000FF"/>
            </a:solidFill>
            <a:prstDash val="solid"/>
            <a:round/>
            <a:headEnd/>
            <a:tailEnd/>
          </a:ln>
        </p:spPr>
        <p:txBody>
          <a:bodyPr/>
          <a:lstStyle/>
          <a:p>
            <a:endParaRPr lang="es-ES_tradnl"/>
          </a:p>
        </p:txBody>
      </p:sp>
      <p:sp>
        <p:nvSpPr>
          <p:cNvPr id="301116" name="Line 60"/>
          <p:cNvSpPr>
            <a:spLocks noChangeShapeType="1"/>
          </p:cNvSpPr>
          <p:nvPr/>
        </p:nvSpPr>
        <p:spPr bwMode="auto">
          <a:xfrm>
            <a:off x="4924425" y="3994150"/>
            <a:ext cx="0" cy="1812925"/>
          </a:xfrm>
          <a:prstGeom prst="line">
            <a:avLst/>
          </a:prstGeom>
          <a:noFill/>
          <a:ln w="12700">
            <a:solidFill>
              <a:schemeClr val="accent2"/>
            </a:solidFill>
            <a:prstDash val="dash"/>
            <a:round/>
            <a:headEnd/>
            <a:tailEnd type="triangle" w="med" len="med"/>
          </a:ln>
        </p:spPr>
        <p:txBody>
          <a:bodyPr/>
          <a:lstStyle/>
          <a:p>
            <a:endParaRPr lang="es-ES_tradnl"/>
          </a:p>
        </p:txBody>
      </p:sp>
      <p:sp>
        <p:nvSpPr>
          <p:cNvPr id="42031" name="Rectangle 63"/>
          <p:cNvSpPr>
            <a:spLocks noChangeArrowheads="1"/>
          </p:cNvSpPr>
          <p:nvPr/>
        </p:nvSpPr>
        <p:spPr bwMode="auto">
          <a:xfrm>
            <a:off x="3432928" y="677946"/>
            <a:ext cx="3135312" cy="288925"/>
          </a:xfrm>
          <a:prstGeom prst="rect">
            <a:avLst/>
          </a:prstGeom>
          <a:noFill/>
          <a:ln w="9525">
            <a:noFill/>
            <a:miter lim="800000"/>
            <a:headEnd/>
            <a:tailEnd/>
          </a:ln>
        </p:spPr>
        <p:txBody>
          <a:bodyPr wrap="none" lIns="0" tIns="0" rIns="0" bIns="0">
            <a:spAutoFit/>
          </a:bodyPr>
          <a:lstStyle/>
          <a:p>
            <a:r>
              <a:rPr lang="es-ES" sz="1900" b="1" dirty="0">
                <a:solidFill>
                  <a:srgbClr val="000000"/>
                </a:solidFill>
                <a:latin typeface="Arial" charset="0"/>
              </a:rPr>
              <a:t>Arco Iris Secundario (k = 2)</a:t>
            </a:r>
            <a:endParaRPr lang="es-ES" b="1" dirty="0"/>
          </a:p>
        </p:txBody>
      </p:sp>
      <p:sp>
        <p:nvSpPr>
          <p:cNvPr id="301132" name="Line 76"/>
          <p:cNvSpPr>
            <a:spLocks noChangeShapeType="1"/>
          </p:cNvSpPr>
          <p:nvPr/>
        </p:nvSpPr>
        <p:spPr bwMode="auto">
          <a:xfrm>
            <a:off x="5029200" y="4962525"/>
            <a:ext cx="0" cy="841375"/>
          </a:xfrm>
          <a:prstGeom prst="line">
            <a:avLst/>
          </a:prstGeom>
          <a:noFill/>
          <a:ln w="12700">
            <a:solidFill>
              <a:srgbClr val="FF3300"/>
            </a:solidFill>
            <a:prstDash val="dash"/>
            <a:round/>
            <a:headEnd/>
            <a:tailEnd type="triangle" w="med" len="med"/>
          </a:ln>
        </p:spPr>
        <p:txBody>
          <a:bodyPr/>
          <a:lstStyle/>
          <a:p>
            <a:endParaRPr lang="es-ES_tradnl"/>
          </a:p>
        </p:txBody>
      </p:sp>
      <p:sp>
        <p:nvSpPr>
          <p:cNvPr id="301134" name="Text Box 78"/>
          <p:cNvSpPr txBox="1">
            <a:spLocks noChangeArrowheads="1"/>
          </p:cNvSpPr>
          <p:nvPr/>
        </p:nvSpPr>
        <p:spPr bwMode="auto">
          <a:xfrm>
            <a:off x="4451350" y="5497513"/>
            <a:ext cx="831850" cy="274637"/>
          </a:xfrm>
          <a:prstGeom prst="rect">
            <a:avLst/>
          </a:prstGeom>
          <a:noFill/>
          <a:ln w="9525">
            <a:noFill/>
            <a:miter lim="800000"/>
            <a:headEnd/>
            <a:tailEnd/>
          </a:ln>
        </p:spPr>
        <p:txBody>
          <a:bodyPr>
            <a:spAutoFit/>
          </a:bodyPr>
          <a:lstStyle/>
          <a:p>
            <a:pPr>
              <a:spcBef>
                <a:spcPct val="50000"/>
              </a:spcBef>
            </a:pPr>
            <a:r>
              <a:rPr lang="es-ES" sz="1200" b="1">
                <a:solidFill>
                  <a:srgbClr val="6600FF"/>
                </a:solidFill>
                <a:latin typeface="Arial" charset="0"/>
              </a:rPr>
              <a:t>71,4º</a:t>
            </a:r>
          </a:p>
        </p:txBody>
      </p:sp>
      <p:sp>
        <p:nvSpPr>
          <p:cNvPr id="301135" name="Text Box 79"/>
          <p:cNvSpPr txBox="1">
            <a:spLocks noChangeArrowheads="1"/>
          </p:cNvSpPr>
          <p:nvPr/>
        </p:nvSpPr>
        <p:spPr bwMode="auto">
          <a:xfrm>
            <a:off x="5068888" y="5497513"/>
            <a:ext cx="831850" cy="274637"/>
          </a:xfrm>
          <a:prstGeom prst="rect">
            <a:avLst/>
          </a:prstGeom>
          <a:noFill/>
          <a:ln w="9525">
            <a:noFill/>
            <a:miter lim="800000"/>
            <a:headEnd/>
            <a:tailEnd/>
          </a:ln>
        </p:spPr>
        <p:txBody>
          <a:bodyPr>
            <a:spAutoFit/>
          </a:bodyPr>
          <a:lstStyle/>
          <a:p>
            <a:pPr>
              <a:spcBef>
                <a:spcPct val="50000"/>
              </a:spcBef>
            </a:pPr>
            <a:r>
              <a:rPr lang="es-ES" sz="1200" b="1">
                <a:solidFill>
                  <a:srgbClr val="FF3300"/>
                </a:solidFill>
                <a:latin typeface="Arial" charset="0"/>
              </a:rPr>
              <a:t>71,9º</a:t>
            </a:r>
          </a:p>
        </p:txBody>
      </p:sp>
      <p:graphicFrame>
        <p:nvGraphicFramePr>
          <p:cNvPr id="62" name="61 Objeto"/>
          <p:cNvGraphicFramePr>
            <a:graphicFrameLocks noChangeAspect="1"/>
          </p:cNvGraphicFramePr>
          <p:nvPr/>
        </p:nvGraphicFramePr>
        <p:xfrm>
          <a:off x="3490831" y="1620254"/>
          <a:ext cx="3282950" cy="463475"/>
        </p:xfrm>
        <a:graphic>
          <a:graphicData uri="http://schemas.openxmlformats.org/presentationml/2006/ole">
            <p:oleObj spid="_x0000_s159746" name="Equation" r:id="rId3" imgW="1079280" imgH="152280" progId="Equation.DSMT4">
              <p:embed/>
            </p:oleObj>
          </a:graphicData>
        </a:graphic>
      </p:graphicFrame>
      <p:sp>
        <p:nvSpPr>
          <p:cNvPr id="42039" name="Rectangle 74"/>
          <p:cNvSpPr>
            <a:spLocks noChangeArrowheads="1"/>
          </p:cNvSpPr>
          <p:nvPr/>
        </p:nvSpPr>
        <p:spPr bwMode="auto">
          <a:xfrm>
            <a:off x="7818687" y="5482472"/>
            <a:ext cx="410913" cy="492443"/>
          </a:xfrm>
          <a:prstGeom prst="rect">
            <a:avLst/>
          </a:prstGeom>
          <a:noFill/>
          <a:ln w="9525">
            <a:noFill/>
            <a:miter lim="800000"/>
            <a:headEnd/>
            <a:tailEnd/>
          </a:ln>
        </p:spPr>
        <p:txBody>
          <a:bodyPr wrap="square" lIns="0" tIns="0" rIns="0" bIns="0">
            <a:spAutoFit/>
          </a:bodyPr>
          <a:lstStyle/>
          <a:p>
            <a:r>
              <a:rPr lang="es-ES" sz="3200" dirty="0" err="1" smtClean="0">
                <a:solidFill>
                  <a:srgbClr val="000000"/>
                </a:solidFill>
                <a:latin typeface="Symbol" pitchFamily="18" charset="2"/>
              </a:rPr>
              <a:t>e</a:t>
            </a:r>
            <a:r>
              <a:rPr lang="es-ES" sz="2400" baseline="30000" dirty="0" err="1" smtClean="0">
                <a:solidFill>
                  <a:srgbClr val="000000"/>
                </a:solidFill>
                <a:latin typeface="Symbol" pitchFamily="18" charset="2"/>
              </a:rPr>
              <a:t>o</a:t>
            </a:r>
            <a:endParaRPr lang="es-ES" sz="2400" dirty="0"/>
          </a:p>
        </p:txBody>
      </p:sp>
      <p:grpSp>
        <p:nvGrpSpPr>
          <p:cNvPr id="65" name="64 Grupo"/>
          <p:cNvGrpSpPr/>
          <p:nvPr/>
        </p:nvGrpSpPr>
        <p:grpSpPr>
          <a:xfrm>
            <a:off x="1904708" y="625642"/>
            <a:ext cx="489577" cy="540203"/>
            <a:chOff x="1206876" y="830179"/>
            <a:chExt cx="489577" cy="540203"/>
          </a:xfrm>
        </p:grpSpPr>
        <p:sp>
          <p:nvSpPr>
            <p:cNvPr id="42038" name="Rectangle 73"/>
            <p:cNvSpPr>
              <a:spLocks noChangeArrowheads="1"/>
            </p:cNvSpPr>
            <p:nvPr/>
          </p:nvSpPr>
          <p:spPr bwMode="auto">
            <a:xfrm>
              <a:off x="1206876" y="877939"/>
              <a:ext cx="203582" cy="492443"/>
            </a:xfrm>
            <a:prstGeom prst="rect">
              <a:avLst/>
            </a:prstGeom>
            <a:noFill/>
            <a:ln w="9525">
              <a:noFill/>
              <a:miter lim="800000"/>
              <a:headEnd/>
              <a:tailEnd/>
            </a:ln>
          </p:spPr>
          <p:txBody>
            <a:bodyPr wrap="none" lIns="0" tIns="0" rIns="0" bIns="0">
              <a:spAutoFit/>
            </a:bodyPr>
            <a:lstStyle/>
            <a:p>
              <a:r>
                <a:rPr lang="es-ES" sz="3200" dirty="0" smtClean="0">
                  <a:solidFill>
                    <a:srgbClr val="000000"/>
                  </a:solidFill>
                  <a:latin typeface="Symbol" pitchFamily="18" charset="2"/>
                </a:rPr>
                <a:t>d</a:t>
              </a:r>
              <a:endParaRPr lang="es-ES" sz="2400" baseline="30000" dirty="0"/>
            </a:p>
          </p:txBody>
        </p:sp>
        <p:sp>
          <p:nvSpPr>
            <p:cNvPr id="67" name="66 CuadroTexto"/>
            <p:cNvSpPr txBox="1"/>
            <p:nvPr/>
          </p:nvSpPr>
          <p:spPr>
            <a:xfrm>
              <a:off x="1311442" y="830179"/>
              <a:ext cx="385011" cy="369332"/>
            </a:xfrm>
            <a:prstGeom prst="rect">
              <a:avLst/>
            </a:prstGeom>
            <a:noFill/>
          </p:spPr>
          <p:txBody>
            <a:bodyPr wrap="square" rtlCol="0">
              <a:spAutoFit/>
            </a:bodyPr>
            <a:lstStyle/>
            <a:p>
              <a:r>
                <a:rPr lang="es-ES_tradnl" dirty="0" smtClean="0">
                  <a:latin typeface="+mn-lt"/>
                </a:rPr>
                <a:t>o</a:t>
              </a:r>
              <a:endParaRPr lang="es-ES_tradnl" dirty="0">
                <a:latin typeface="+mn-lt"/>
              </a:endParaRPr>
            </a:p>
          </p:txBody>
        </p:sp>
      </p:grpSp>
      <p:sp>
        <p:nvSpPr>
          <p:cNvPr id="63" name="Rectangle 71"/>
          <p:cNvSpPr>
            <a:spLocks noChangeArrowheads="1"/>
          </p:cNvSpPr>
          <p:nvPr/>
        </p:nvSpPr>
        <p:spPr bwMode="auto">
          <a:xfrm>
            <a:off x="0" y="0"/>
            <a:ext cx="9144000" cy="430887"/>
          </a:xfrm>
          <a:prstGeom prst="rect">
            <a:avLst/>
          </a:prstGeom>
          <a:solidFill>
            <a:srgbClr val="26269E"/>
          </a:solidFill>
          <a:ln w="9525">
            <a:noFill/>
            <a:miter lim="800000"/>
            <a:headEnd/>
            <a:tailEnd/>
          </a:ln>
        </p:spPr>
        <p:txBody>
          <a:bodyPr wrap="square" lIns="0" tIns="0" rIns="0" bIns="0">
            <a:spAutoFit/>
          </a:bodyPr>
          <a:lstStyle/>
          <a:p>
            <a:pPr algn="ctr"/>
            <a:r>
              <a:rPr lang="es-ES" sz="2700" b="1" dirty="0">
                <a:solidFill>
                  <a:schemeClr val="bg1"/>
                </a:solidFill>
                <a:latin typeface="Calibri" pitchFamily="34" charset="0"/>
                <a:cs typeface="Calibri" pitchFamily="34" charset="0"/>
              </a:rPr>
              <a:t>Variación de la desviación </a:t>
            </a:r>
            <a:r>
              <a:rPr lang="es-ES" sz="2700" b="1" dirty="0" smtClean="0">
                <a:solidFill>
                  <a:schemeClr val="bg1"/>
                </a:solidFill>
                <a:latin typeface="Calibri" pitchFamily="34" charset="0"/>
                <a:cs typeface="Calibri" pitchFamily="34" charset="0"/>
              </a:rPr>
              <a:t>(</a:t>
            </a:r>
            <a:r>
              <a:rPr lang="el-GR" sz="2700" b="1" dirty="0" smtClean="0">
                <a:solidFill>
                  <a:schemeClr val="bg1"/>
                </a:solidFill>
                <a:latin typeface="+mn-lt"/>
                <a:cs typeface="Calibri" pitchFamily="34" charset="0"/>
              </a:rPr>
              <a:t>δ</a:t>
            </a:r>
            <a:r>
              <a:rPr lang="es-ES_tradnl" sz="2700" b="1" dirty="0" smtClean="0">
                <a:solidFill>
                  <a:schemeClr val="bg1"/>
                </a:solidFill>
                <a:latin typeface="Calibri" pitchFamily="34" charset="0"/>
                <a:cs typeface="Calibri" pitchFamily="34" charset="0"/>
              </a:rPr>
              <a:t>) </a:t>
            </a:r>
            <a:r>
              <a:rPr lang="es-ES" sz="2700" b="1" dirty="0" smtClean="0">
                <a:solidFill>
                  <a:schemeClr val="bg1"/>
                </a:solidFill>
                <a:latin typeface="Calibri" pitchFamily="34" charset="0"/>
                <a:cs typeface="Calibri" pitchFamily="34" charset="0"/>
              </a:rPr>
              <a:t>con </a:t>
            </a:r>
            <a:r>
              <a:rPr lang="es-ES" sz="2700" b="1" dirty="0">
                <a:solidFill>
                  <a:schemeClr val="bg1"/>
                </a:solidFill>
                <a:latin typeface="Calibri" pitchFamily="34" charset="0"/>
                <a:cs typeface="Calibri" pitchFamily="34" charset="0"/>
              </a:rPr>
              <a:t>el ángulo de </a:t>
            </a:r>
            <a:r>
              <a:rPr lang="es-ES" sz="2700" b="1" dirty="0" smtClean="0">
                <a:solidFill>
                  <a:schemeClr val="bg1"/>
                </a:solidFill>
                <a:latin typeface="Calibri" pitchFamily="34" charset="0"/>
                <a:cs typeface="Calibri" pitchFamily="34" charset="0"/>
              </a:rPr>
              <a:t>incidencia (</a:t>
            </a:r>
            <a:r>
              <a:rPr lang="el-GR" sz="2700" b="1" dirty="0" smtClean="0">
                <a:solidFill>
                  <a:schemeClr val="bg1"/>
                </a:solidFill>
                <a:latin typeface="+mn-lt"/>
                <a:cs typeface="Calibri" pitchFamily="34" charset="0"/>
              </a:rPr>
              <a:t>ε</a:t>
            </a:r>
            <a:r>
              <a:rPr lang="es-ES" sz="2700" b="1" dirty="0" smtClean="0">
                <a:solidFill>
                  <a:schemeClr val="bg1"/>
                </a:solidFill>
                <a:latin typeface="Calibri" pitchFamily="34" charset="0"/>
                <a:cs typeface="Calibri" pitchFamily="34" charset="0"/>
              </a:rPr>
              <a:t>)</a:t>
            </a:r>
            <a:endParaRPr lang="es-ES" sz="27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01114"/>
                                        </p:tgtEl>
                                        <p:attrNameLst>
                                          <p:attrName>style.visibility</p:attrName>
                                        </p:attrNameLst>
                                      </p:cBhvr>
                                      <p:to>
                                        <p:strVal val="visible"/>
                                      </p:to>
                                    </p:set>
                                    <p:animEffect transition="in" filter="wipe(left)">
                                      <p:cBhvr>
                                        <p:cTn id="11" dur="5000"/>
                                        <p:tgtEl>
                                          <p:spTgt spid="301114"/>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01116"/>
                                        </p:tgtEl>
                                        <p:attrNameLst>
                                          <p:attrName>style.visibility</p:attrName>
                                        </p:attrNameLst>
                                      </p:cBhvr>
                                      <p:to>
                                        <p:strVal val="visible"/>
                                      </p:to>
                                    </p:set>
                                    <p:animEffect transition="in" filter="wipe(up)">
                                      <p:cBhvr>
                                        <p:cTn id="15" dur="2000"/>
                                        <p:tgtEl>
                                          <p:spTgt spid="301116"/>
                                        </p:tgtEl>
                                      </p:cBhvr>
                                    </p:animEffect>
                                  </p:childTnLst>
                                </p:cTn>
                              </p:par>
                            </p:childTnLst>
                          </p:cTn>
                        </p:par>
                        <p:par>
                          <p:cTn id="16" fill="hold">
                            <p:stCondLst>
                              <p:cond delay="7000"/>
                            </p:stCondLst>
                            <p:childTnLst>
                              <p:par>
                                <p:cTn id="17" presetID="1" presetClass="entr" presetSubtype="0" fill="hold" grpId="0" nodeType="afterEffect">
                                  <p:stCondLst>
                                    <p:cond delay="0"/>
                                  </p:stCondLst>
                                  <p:childTnLst>
                                    <p:set>
                                      <p:cBhvr>
                                        <p:cTn id="18" dur="1" fill="hold">
                                          <p:stCondLst>
                                            <p:cond delay="0"/>
                                          </p:stCondLst>
                                        </p:cTn>
                                        <p:tgtEl>
                                          <p:spTgt spid="301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1113"/>
                                        </p:tgtEl>
                                        <p:attrNameLst>
                                          <p:attrName>style.visibility</p:attrName>
                                        </p:attrNameLst>
                                      </p:cBhvr>
                                      <p:to>
                                        <p:strVal val="visible"/>
                                      </p:to>
                                    </p:set>
                                    <p:animEffect transition="in" filter="wipe(left)">
                                      <p:cBhvr>
                                        <p:cTn id="23" dur="5000"/>
                                        <p:tgtEl>
                                          <p:spTgt spid="301113"/>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01132"/>
                                        </p:tgtEl>
                                        <p:attrNameLst>
                                          <p:attrName>style.visibility</p:attrName>
                                        </p:attrNameLst>
                                      </p:cBhvr>
                                      <p:to>
                                        <p:strVal val="visible"/>
                                      </p:to>
                                    </p:set>
                                    <p:animEffect transition="in" filter="wipe(up)">
                                      <p:cBhvr>
                                        <p:cTn id="27" dur="2000"/>
                                        <p:tgtEl>
                                          <p:spTgt spid="301132"/>
                                        </p:tgtEl>
                                      </p:cBhvr>
                                    </p:animEffect>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0"/>
                                          </p:stCondLst>
                                        </p:cTn>
                                        <p:tgtEl>
                                          <p:spTgt spid="301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13" grpId="0" animBg="1"/>
      <p:bldP spid="301114" grpId="0" animBg="1"/>
      <p:bldP spid="301116" grpId="0" animBg="1"/>
      <p:bldP spid="301132" grpId="0" animBg="1"/>
      <p:bldP spid="301134" grpId="0"/>
      <p:bldP spid="30113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335463" y="2825750"/>
            <a:ext cx="4432300" cy="3821113"/>
            <a:chOff x="2665" y="1588"/>
            <a:chExt cx="2792" cy="2407"/>
          </a:xfrm>
        </p:grpSpPr>
        <p:sp>
          <p:nvSpPr>
            <p:cNvPr id="43036" name="Oval 3"/>
            <p:cNvSpPr>
              <a:spLocks noChangeArrowheads="1"/>
            </p:cNvSpPr>
            <p:nvPr/>
          </p:nvSpPr>
          <p:spPr bwMode="auto">
            <a:xfrm>
              <a:off x="3534" y="2075"/>
              <a:ext cx="1400" cy="1400"/>
            </a:xfrm>
            <a:prstGeom prst="ellipse">
              <a:avLst/>
            </a:prstGeom>
            <a:solidFill>
              <a:srgbClr val="BDFFFF"/>
            </a:solidFill>
            <a:ln w="9525">
              <a:noFill/>
              <a:round/>
              <a:headEnd/>
              <a:tailEnd/>
            </a:ln>
          </p:spPr>
          <p:txBody>
            <a:bodyPr wrap="none" anchor="ctr"/>
            <a:lstStyle/>
            <a:p>
              <a:endParaRPr lang="es-ES_tradnl"/>
            </a:p>
          </p:txBody>
        </p:sp>
        <p:grpSp>
          <p:nvGrpSpPr>
            <p:cNvPr id="43037" name="Group 4"/>
            <p:cNvGrpSpPr>
              <a:grpSpLocks/>
            </p:cNvGrpSpPr>
            <p:nvPr/>
          </p:nvGrpSpPr>
          <p:grpSpPr bwMode="auto">
            <a:xfrm>
              <a:off x="2665" y="2212"/>
              <a:ext cx="1100" cy="82"/>
              <a:chOff x="1460" y="2049"/>
              <a:chExt cx="1100" cy="82"/>
            </a:xfrm>
          </p:grpSpPr>
          <p:sp>
            <p:nvSpPr>
              <p:cNvPr id="43055" name="Line 5"/>
              <p:cNvSpPr>
                <a:spLocks noChangeShapeType="1"/>
              </p:cNvSpPr>
              <p:nvPr/>
            </p:nvSpPr>
            <p:spPr bwMode="auto">
              <a:xfrm>
                <a:off x="1460" y="2088"/>
                <a:ext cx="1100" cy="0"/>
              </a:xfrm>
              <a:prstGeom prst="line">
                <a:avLst/>
              </a:prstGeom>
              <a:noFill/>
              <a:ln w="38100">
                <a:solidFill>
                  <a:schemeClr val="bg1"/>
                </a:solidFill>
                <a:round/>
                <a:headEnd/>
                <a:tailEnd/>
              </a:ln>
            </p:spPr>
            <p:txBody>
              <a:bodyPr/>
              <a:lstStyle/>
              <a:p>
                <a:endParaRPr lang="es-ES_tradnl"/>
              </a:p>
            </p:txBody>
          </p:sp>
          <p:sp>
            <p:nvSpPr>
              <p:cNvPr id="43056" name="Freeform 6"/>
              <p:cNvSpPr>
                <a:spLocks/>
              </p:cNvSpPr>
              <p:nvPr/>
            </p:nvSpPr>
            <p:spPr bwMode="auto">
              <a:xfrm>
                <a:off x="1937" y="2049"/>
                <a:ext cx="108" cy="82"/>
              </a:xfrm>
              <a:custGeom>
                <a:avLst/>
                <a:gdLst>
                  <a:gd name="T0" fmla="*/ 0 w 76"/>
                  <a:gd name="T1" fmla="*/ 0 h 58"/>
                  <a:gd name="T2" fmla="*/ 217 w 76"/>
                  <a:gd name="T3" fmla="*/ 69 h 58"/>
                  <a:gd name="T4" fmla="*/ 0 w 76"/>
                  <a:gd name="T5" fmla="*/ 164 h 58"/>
                  <a:gd name="T6" fmla="*/ 75 w 76"/>
                  <a:gd name="T7" fmla="*/ 9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p>
            </p:txBody>
          </p:sp>
        </p:grpSp>
        <p:sp>
          <p:nvSpPr>
            <p:cNvPr id="43038" name="Line 7"/>
            <p:cNvSpPr>
              <a:spLocks noChangeShapeType="1"/>
            </p:cNvSpPr>
            <p:nvPr/>
          </p:nvSpPr>
          <p:spPr bwMode="auto">
            <a:xfrm flipH="1" flipV="1">
              <a:off x="3221" y="2015"/>
              <a:ext cx="324" cy="624"/>
            </a:xfrm>
            <a:prstGeom prst="line">
              <a:avLst/>
            </a:prstGeom>
            <a:noFill/>
            <a:ln w="12700">
              <a:solidFill>
                <a:srgbClr val="CC00CC"/>
              </a:solidFill>
              <a:round/>
              <a:headEnd/>
              <a:tailEnd/>
            </a:ln>
          </p:spPr>
          <p:txBody>
            <a:bodyPr/>
            <a:lstStyle/>
            <a:p>
              <a:endParaRPr lang="es-ES_tradnl"/>
            </a:p>
          </p:txBody>
        </p:sp>
        <p:sp>
          <p:nvSpPr>
            <p:cNvPr id="43039" name="Line 8"/>
            <p:cNvSpPr>
              <a:spLocks noChangeShapeType="1"/>
            </p:cNvSpPr>
            <p:nvPr/>
          </p:nvSpPr>
          <p:spPr bwMode="auto">
            <a:xfrm flipV="1">
              <a:off x="3545" y="2259"/>
              <a:ext cx="844" cy="380"/>
            </a:xfrm>
            <a:prstGeom prst="line">
              <a:avLst/>
            </a:prstGeom>
            <a:noFill/>
            <a:ln w="12700">
              <a:solidFill>
                <a:srgbClr val="CC00CC"/>
              </a:solidFill>
              <a:round/>
              <a:headEnd/>
              <a:tailEnd/>
            </a:ln>
          </p:spPr>
          <p:txBody>
            <a:bodyPr/>
            <a:lstStyle/>
            <a:p>
              <a:endParaRPr lang="es-ES_tradnl"/>
            </a:p>
          </p:txBody>
        </p:sp>
        <p:sp>
          <p:nvSpPr>
            <p:cNvPr id="43040" name="Freeform 9"/>
            <p:cNvSpPr>
              <a:spLocks/>
            </p:cNvSpPr>
            <p:nvPr/>
          </p:nvSpPr>
          <p:spPr bwMode="auto">
            <a:xfrm rot="-6729981">
              <a:off x="3400" y="2398"/>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41" name="Freeform 10"/>
            <p:cNvSpPr>
              <a:spLocks/>
            </p:cNvSpPr>
            <p:nvPr/>
          </p:nvSpPr>
          <p:spPr bwMode="auto">
            <a:xfrm rot="-1329981">
              <a:off x="3704" y="252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42" name="Line 11"/>
            <p:cNvSpPr>
              <a:spLocks noChangeShapeType="1"/>
            </p:cNvSpPr>
            <p:nvPr/>
          </p:nvSpPr>
          <p:spPr bwMode="auto">
            <a:xfrm>
              <a:off x="3769" y="2251"/>
              <a:ext cx="1108" cy="264"/>
            </a:xfrm>
            <a:prstGeom prst="line">
              <a:avLst/>
            </a:prstGeom>
            <a:noFill/>
            <a:ln w="31750">
              <a:solidFill>
                <a:srgbClr val="CC00CC"/>
              </a:solidFill>
              <a:round/>
              <a:headEnd/>
              <a:tailEnd/>
            </a:ln>
          </p:spPr>
          <p:txBody>
            <a:bodyPr/>
            <a:lstStyle/>
            <a:p>
              <a:endParaRPr lang="es-ES_tradnl"/>
            </a:p>
          </p:txBody>
        </p:sp>
        <p:sp>
          <p:nvSpPr>
            <p:cNvPr id="43043" name="Freeform 12"/>
            <p:cNvSpPr>
              <a:spLocks/>
            </p:cNvSpPr>
            <p:nvPr/>
          </p:nvSpPr>
          <p:spPr bwMode="auto">
            <a:xfrm rot="819857">
              <a:off x="4606" y="243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44" name="Line 13"/>
            <p:cNvSpPr>
              <a:spLocks noChangeShapeType="1"/>
            </p:cNvSpPr>
            <p:nvPr/>
          </p:nvSpPr>
          <p:spPr bwMode="auto">
            <a:xfrm>
              <a:off x="4881" y="2515"/>
              <a:ext cx="576" cy="292"/>
            </a:xfrm>
            <a:prstGeom prst="line">
              <a:avLst/>
            </a:prstGeom>
            <a:noFill/>
            <a:ln w="25400">
              <a:solidFill>
                <a:srgbClr val="CC00CC"/>
              </a:solidFill>
              <a:round/>
              <a:headEnd/>
              <a:tailEnd/>
            </a:ln>
          </p:spPr>
          <p:txBody>
            <a:bodyPr/>
            <a:lstStyle/>
            <a:p>
              <a:endParaRPr lang="es-ES_tradnl"/>
            </a:p>
          </p:txBody>
        </p:sp>
        <p:sp>
          <p:nvSpPr>
            <p:cNvPr id="43045" name="Line 14"/>
            <p:cNvSpPr>
              <a:spLocks noChangeShapeType="1"/>
            </p:cNvSpPr>
            <p:nvPr/>
          </p:nvSpPr>
          <p:spPr bwMode="auto">
            <a:xfrm flipH="1">
              <a:off x="4324" y="2515"/>
              <a:ext cx="553" cy="954"/>
            </a:xfrm>
            <a:prstGeom prst="line">
              <a:avLst/>
            </a:prstGeom>
            <a:noFill/>
            <a:ln w="25400">
              <a:solidFill>
                <a:srgbClr val="CC00CC"/>
              </a:solidFill>
              <a:round/>
              <a:headEnd/>
              <a:tailEnd/>
            </a:ln>
          </p:spPr>
          <p:txBody>
            <a:bodyPr/>
            <a:lstStyle/>
            <a:p>
              <a:endParaRPr lang="es-ES_tradnl"/>
            </a:p>
          </p:txBody>
        </p:sp>
        <p:sp>
          <p:nvSpPr>
            <p:cNvPr id="43046" name="Freeform 15"/>
            <p:cNvSpPr>
              <a:spLocks/>
            </p:cNvSpPr>
            <p:nvPr/>
          </p:nvSpPr>
          <p:spPr bwMode="auto">
            <a:xfrm rot="7320323">
              <a:off x="4496" y="3074"/>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47" name="Freeform 16"/>
            <p:cNvSpPr>
              <a:spLocks/>
            </p:cNvSpPr>
            <p:nvPr/>
          </p:nvSpPr>
          <p:spPr bwMode="auto">
            <a:xfrm rot="1566693">
              <a:off x="5130" y="2634"/>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48" name="Line 17"/>
            <p:cNvSpPr>
              <a:spLocks noChangeShapeType="1"/>
            </p:cNvSpPr>
            <p:nvPr/>
          </p:nvSpPr>
          <p:spPr bwMode="auto">
            <a:xfrm flipH="1">
              <a:off x="3825" y="3468"/>
              <a:ext cx="498" cy="527"/>
            </a:xfrm>
            <a:prstGeom prst="line">
              <a:avLst/>
            </a:prstGeom>
            <a:noFill/>
            <a:ln w="19050">
              <a:solidFill>
                <a:srgbClr val="CC00CC"/>
              </a:solidFill>
              <a:round/>
              <a:headEnd/>
              <a:tailEnd/>
            </a:ln>
          </p:spPr>
          <p:txBody>
            <a:bodyPr/>
            <a:lstStyle/>
            <a:p>
              <a:endParaRPr lang="es-ES_tradnl"/>
            </a:p>
          </p:txBody>
        </p:sp>
        <p:sp>
          <p:nvSpPr>
            <p:cNvPr id="43049" name="Line 18"/>
            <p:cNvSpPr>
              <a:spLocks noChangeShapeType="1"/>
            </p:cNvSpPr>
            <p:nvPr/>
          </p:nvSpPr>
          <p:spPr bwMode="auto">
            <a:xfrm flipH="1" flipV="1">
              <a:off x="3545" y="2639"/>
              <a:ext cx="774" cy="829"/>
            </a:xfrm>
            <a:prstGeom prst="line">
              <a:avLst/>
            </a:prstGeom>
            <a:noFill/>
            <a:ln w="19050">
              <a:solidFill>
                <a:srgbClr val="CC00CC"/>
              </a:solidFill>
              <a:round/>
              <a:headEnd/>
              <a:tailEnd/>
            </a:ln>
          </p:spPr>
          <p:txBody>
            <a:bodyPr/>
            <a:lstStyle/>
            <a:p>
              <a:endParaRPr lang="es-ES_tradnl"/>
            </a:p>
          </p:txBody>
        </p:sp>
        <p:sp>
          <p:nvSpPr>
            <p:cNvPr id="43050" name="Freeform 19"/>
            <p:cNvSpPr>
              <a:spLocks/>
            </p:cNvSpPr>
            <p:nvPr/>
          </p:nvSpPr>
          <p:spPr bwMode="auto">
            <a:xfrm rot="-7539900">
              <a:off x="3798" y="2920"/>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51" name="Freeform 20"/>
            <p:cNvSpPr>
              <a:spLocks/>
            </p:cNvSpPr>
            <p:nvPr/>
          </p:nvSpPr>
          <p:spPr bwMode="auto">
            <a:xfrm rot="8100000">
              <a:off x="4010" y="3726"/>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CC00CC"/>
            </a:solidFill>
            <a:ln w="9525">
              <a:solidFill>
                <a:srgbClr val="CC00CC"/>
              </a:solidFill>
              <a:round/>
              <a:headEnd/>
              <a:tailEnd/>
            </a:ln>
          </p:spPr>
          <p:txBody>
            <a:bodyPr/>
            <a:lstStyle/>
            <a:p>
              <a:endParaRPr lang="es-ES_tradnl"/>
            </a:p>
          </p:txBody>
        </p:sp>
        <p:sp>
          <p:nvSpPr>
            <p:cNvPr id="43052" name="Line 21"/>
            <p:cNvSpPr>
              <a:spLocks noChangeShapeType="1"/>
            </p:cNvSpPr>
            <p:nvPr/>
          </p:nvSpPr>
          <p:spPr bwMode="auto">
            <a:xfrm flipH="1" flipV="1">
              <a:off x="3182" y="1588"/>
              <a:ext cx="1049" cy="1204"/>
            </a:xfrm>
            <a:prstGeom prst="line">
              <a:avLst/>
            </a:prstGeom>
            <a:noFill/>
            <a:ln w="19050">
              <a:solidFill>
                <a:srgbClr val="FFFF00"/>
              </a:solidFill>
              <a:prstDash val="dash"/>
              <a:round/>
              <a:headEnd/>
              <a:tailEnd/>
            </a:ln>
          </p:spPr>
          <p:txBody>
            <a:bodyPr/>
            <a:lstStyle/>
            <a:p>
              <a:endParaRPr lang="es-ES_tradnl"/>
            </a:p>
          </p:txBody>
        </p:sp>
        <p:sp>
          <p:nvSpPr>
            <p:cNvPr id="43053" name="Arc 22"/>
            <p:cNvSpPr>
              <a:spLocks/>
            </p:cNvSpPr>
            <p:nvPr/>
          </p:nvSpPr>
          <p:spPr bwMode="auto">
            <a:xfrm rot="-6070681">
              <a:off x="3235" y="1946"/>
              <a:ext cx="279" cy="267"/>
            </a:xfrm>
            <a:custGeom>
              <a:avLst/>
              <a:gdLst>
                <a:gd name="T0" fmla="*/ 0 w 25522"/>
                <a:gd name="T1" fmla="*/ 0 h 24472"/>
                <a:gd name="T2" fmla="*/ 0 w 25522"/>
                <a:gd name="T3" fmla="*/ 0 h 24472"/>
                <a:gd name="T4" fmla="*/ 0 w 25522"/>
                <a:gd name="T5" fmla="*/ 0 h 24472"/>
                <a:gd name="T6" fmla="*/ 0 60000 65536"/>
                <a:gd name="T7" fmla="*/ 0 60000 65536"/>
                <a:gd name="T8" fmla="*/ 0 60000 65536"/>
                <a:gd name="T9" fmla="*/ 0 w 25522"/>
                <a:gd name="T10" fmla="*/ 0 h 24472"/>
                <a:gd name="T11" fmla="*/ 25522 w 25522"/>
                <a:gd name="T12" fmla="*/ 24472 h 24472"/>
              </a:gdLst>
              <a:ahLst/>
              <a:cxnLst>
                <a:cxn ang="T6">
                  <a:pos x="T0" y="T1"/>
                </a:cxn>
                <a:cxn ang="T7">
                  <a:pos x="T2" y="T3"/>
                </a:cxn>
                <a:cxn ang="T8">
                  <a:pos x="T4" y="T5"/>
                </a:cxn>
              </a:cxnLst>
              <a:rect l="T9" t="T10" r="T11" b="T12"/>
              <a:pathLst>
                <a:path w="25522" h="24472" fill="none" extrusionOk="0">
                  <a:moveTo>
                    <a:pt x="0" y="359"/>
                  </a:moveTo>
                  <a:cubicBezTo>
                    <a:pt x="1293" y="120"/>
                    <a:pt x="2606" y="-1"/>
                    <a:pt x="3922" y="0"/>
                  </a:cubicBezTo>
                  <a:cubicBezTo>
                    <a:pt x="15851" y="0"/>
                    <a:pt x="25522" y="9670"/>
                    <a:pt x="25522" y="21600"/>
                  </a:cubicBezTo>
                  <a:cubicBezTo>
                    <a:pt x="25522" y="22560"/>
                    <a:pt x="25457" y="23520"/>
                    <a:pt x="25330" y="24472"/>
                  </a:cubicBezTo>
                </a:path>
                <a:path w="25522" h="24472" stroke="0" extrusionOk="0">
                  <a:moveTo>
                    <a:pt x="0" y="359"/>
                  </a:moveTo>
                  <a:cubicBezTo>
                    <a:pt x="1293" y="120"/>
                    <a:pt x="2606" y="-1"/>
                    <a:pt x="3922" y="0"/>
                  </a:cubicBezTo>
                  <a:cubicBezTo>
                    <a:pt x="15851" y="0"/>
                    <a:pt x="25522" y="9670"/>
                    <a:pt x="25522" y="21600"/>
                  </a:cubicBezTo>
                  <a:cubicBezTo>
                    <a:pt x="25522" y="22560"/>
                    <a:pt x="25457" y="23520"/>
                    <a:pt x="25330" y="24472"/>
                  </a:cubicBezTo>
                  <a:lnTo>
                    <a:pt x="3922" y="21600"/>
                  </a:lnTo>
                  <a:close/>
                </a:path>
              </a:pathLst>
            </a:custGeom>
            <a:noFill/>
            <a:ln w="19050">
              <a:solidFill>
                <a:schemeClr val="bg1"/>
              </a:solidFill>
              <a:round/>
              <a:headEnd/>
              <a:tailEnd/>
            </a:ln>
          </p:spPr>
          <p:txBody>
            <a:bodyPr wrap="none" anchor="ctr"/>
            <a:lstStyle/>
            <a:p>
              <a:endParaRPr lang="es-ES_tradnl"/>
            </a:p>
          </p:txBody>
        </p:sp>
        <p:sp>
          <p:nvSpPr>
            <p:cNvPr id="43054" name="Text Box 23"/>
            <p:cNvSpPr txBox="1">
              <a:spLocks noChangeArrowheads="1"/>
            </p:cNvSpPr>
            <p:nvPr/>
          </p:nvSpPr>
          <p:spPr bwMode="auto">
            <a:xfrm>
              <a:off x="2915" y="1831"/>
              <a:ext cx="532" cy="231"/>
            </a:xfrm>
            <a:prstGeom prst="rect">
              <a:avLst/>
            </a:prstGeom>
            <a:noFill/>
            <a:ln w="9525">
              <a:noFill/>
              <a:miter lim="800000"/>
              <a:headEnd/>
              <a:tailEnd/>
            </a:ln>
          </p:spPr>
          <p:txBody>
            <a:bodyPr>
              <a:spAutoFit/>
            </a:bodyPr>
            <a:lstStyle/>
            <a:p>
              <a:pPr>
                <a:spcBef>
                  <a:spcPct val="50000"/>
                </a:spcBef>
              </a:pPr>
              <a:r>
                <a:rPr lang="es-ES">
                  <a:solidFill>
                    <a:schemeClr val="bg1"/>
                  </a:solidFill>
                  <a:latin typeface="Arial" charset="0"/>
                </a:rPr>
                <a:t>71,4º</a:t>
              </a:r>
            </a:p>
          </p:txBody>
        </p:sp>
      </p:grpSp>
      <p:grpSp>
        <p:nvGrpSpPr>
          <p:cNvPr id="4" name="Group 24"/>
          <p:cNvGrpSpPr>
            <a:grpSpLocks/>
          </p:cNvGrpSpPr>
          <p:nvPr/>
        </p:nvGrpSpPr>
        <p:grpSpPr bwMode="auto">
          <a:xfrm>
            <a:off x="290513" y="234950"/>
            <a:ext cx="4445000" cy="3865563"/>
            <a:chOff x="183" y="148"/>
            <a:chExt cx="2800" cy="2435"/>
          </a:xfrm>
        </p:grpSpPr>
        <p:sp>
          <p:nvSpPr>
            <p:cNvPr id="43014" name="Oval 25"/>
            <p:cNvSpPr>
              <a:spLocks noChangeArrowheads="1"/>
            </p:cNvSpPr>
            <p:nvPr/>
          </p:nvSpPr>
          <p:spPr bwMode="auto">
            <a:xfrm>
              <a:off x="1052" y="657"/>
              <a:ext cx="1400" cy="1400"/>
            </a:xfrm>
            <a:prstGeom prst="ellipse">
              <a:avLst/>
            </a:prstGeom>
            <a:solidFill>
              <a:srgbClr val="BDFFFF"/>
            </a:solidFill>
            <a:ln w="9525">
              <a:noFill/>
              <a:round/>
              <a:headEnd/>
              <a:tailEnd/>
            </a:ln>
          </p:spPr>
          <p:txBody>
            <a:bodyPr wrap="none" anchor="ctr"/>
            <a:lstStyle/>
            <a:p>
              <a:endParaRPr lang="es-ES_tradnl"/>
            </a:p>
          </p:txBody>
        </p:sp>
        <p:grpSp>
          <p:nvGrpSpPr>
            <p:cNvPr id="43015" name="Group 26"/>
            <p:cNvGrpSpPr>
              <a:grpSpLocks/>
            </p:cNvGrpSpPr>
            <p:nvPr/>
          </p:nvGrpSpPr>
          <p:grpSpPr bwMode="auto">
            <a:xfrm>
              <a:off x="183" y="794"/>
              <a:ext cx="1100" cy="82"/>
              <a:chOff x="1460" y="2049"/>
              <a:chExt cx="1100" cy="82"/>
            </a:xfrm>
          </p:grpSpPr>
          <p:sp>
            <p:nvSpPr>
              <p:cNvPr id="43034" name="Line 27"/>
              <p:cNvSpPr>
                <a:spLocks noChangeShapeType="1"/>
              </p:cNvSpPr>
              <p:nvPr/>
            </p:nvSpPr>
            <p:spPr bwMode="auto">
              <a:xfrm>
                <a:off x="1460" y="2088"/>
                <a:ext cx="1100" cy="0"/>
              </a:xfrm>
              <a:prstGeom prst="line">
                <a:avLst/>
              </a:prstGeom>
              <a:noFill/>
              <a:ln w="38100">
                <a:solidFill>
                  <a:schemeClr val="bg1"/>
                </a:solidFill>
                <a:round/>
                <a:headEnd/>
                <a:tailEnd/>
              </a:ln>
            </p:spPr>
            <p:txBody>
              <a:bodyPr/>
              <a:lstStyle/>
              <a:p>
                <a:endParaRPr lang="es-ES_tradnl"/>
              </a:p>
            </p:txBody>
          </p:sp>
          <p:sp>
            <p:nvSpPr>
              <p:cNvPr id="43035" name="Freeform 28"/>
              <p:cNvSpPr>
                <a:spLocks/>
              </p:cNvSpPr>
              <p:nvPr/>
            </p:nvSpPr>
            <p:spPr bwMode="auto">
              <a:xfrm>
                <a:off x="1937" y="2049"/>
                <a:ext cx="108" cy="82"/>
              </a:xfrm>
              <a:custGeom>
                <a:avLst/>
                <a:gdLst>
                  <a:gd name="T0" fmla="*/ 0 w 76"/>
                  <a:gd name="T1" fmla="*/ 0 h 58"/>
                  <a:gd name="T2" fmla="*/ 217 w 76"/>
                  <a:gd name="T3" fmla="*/ 69 h 58"/>
                  <a:gd name="T4" fmla="*/ 0 w 76"/>
                  <a:gd name="T5" fmla="*/ 164 h 58"/>
                  <a:gd name="T6" fmla="*/ 75 w 76"/>
                  <a:gd name="T7" fmla="*/ 9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p>
            </p:txBody>
          </p:sp>
        </p:grpSp>
        <p:grpSp>
          <p:nvGrpSpPr>
            <p:cNvPr id="43016" name="Group 29"/>
            <p:cNvGrpSpPr>
              <a:grpSpLocks/>
            </p:cNvGrpSpPr>
            <p:nvPr/>
          </p:nvGrpSpPr>
          <p:grpSpPr bwMode="auto">
            <a:xfrm>
              <a:off x="479" y="757"/>
              <a:ext cx="1208" cy="752"/>
              <a:chOff x="479" y="794"/>
              <a:chExt cx="1208" cy="752"/>
            </a:xfrm>
          </p:grpSpPr>
          <p:sp>
            <p:nvSpPr>
              <p:cNvPr id="43030" name="Line 30"/>
              <p:cNvSpPr>
                <a:spLocks noChangeShapeType="1"/>
              </p:cNvSpPr>
              <p:nvPr/>
            </p:nvSpPr>
            <p:spPr bwMode="auto">
              <a:xfrm flipV="1">
                <a:off x="1064" y="794"/>
                <a:ext cx="623" cy="749"/>
              </a:xfrm>
              <a:prstGeom prst="line">
                <a:avLst/>
              </a:prstGeom>
              <a:noFill/>
              <a:ln w="12700">
                <a:solidFill>
                  <a:srgbClr val="FF3300"/>
                </a:solidFill>
                <a:round/>
                <a:headEnd/>
                <a:tailEnd/>
              </a:ln>
            </p:spPr>
            <p:txBody>
              <a:bodyPr/>
              <a:lstStyle/>
              <a:p>
                <a:endParaRPr lang="es-ES_tradnl"/>
              </a:p>
            </p:txBody>
          </p:sp>
          <p:sp>
            <p:nvSpPr>
              <p:cNvPr id="43031" name="Line 31"/>
              <p:cNvSpPr>
                <a:spLocks noChangeShapeType="1"/>
              </p:cNvSpPr>
              <p:nvPr/>
            </p:nvSpPr>
            <p:spPr bwMode="auto">
              <a:xfrm flipH="1" flipV="1">
                <a:off x="479" y="1046"/>
                <a:ext cx="588" cy="500"/>
              </a:xfrm>
              <a:prstGeom prst="line">
                <a:avLst/>
              </a:prstGeom>
              <a:noFill/>
              <a:ln w="12700">
                <a:solidFill>
                  <a:srgbClr val="FF3300"/>
                </a:solidFill>
                <a:round/>
                <a:headEnd/>
                <a:tailEnd/>
              </a:ln>
            </p:spPr>
            <p:txBody>
              <a:bodyPr/>
              <a:lstStyle/>
              <a:p>
                <a:endParaRPr lang="es-ES_tradnl"/>
              </a:p>
            </p:txBody>
          </p:sp>
          <p:sp>
            <p:nvSpPr>
              <p:cNvPr id="43032" name="Freeform 32"/>
              <p:cNvSpPr>
                <a:spLocks/>
              </p:cNvSpPr>
              <p:nvPr/>
            </p:nvSpPr>
            <p:spPr bwMode="auto">
              <a:xfrm rot="-2863579">
                <a:off x="1284" y="1211"/>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33" name="Freeform 33"/>
              <p:cNvSpPr>
                <a:spLocks/>
              </p:cNvSpPr>
              <p:nvPr/>
            </p:nvSpPr>
            <p:spPr bwMode="auto">
              <a:xfrm rot="-8016169">
                <a:off x="772" y="1297"/>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grpSp>
        <p:sp>
          <p:nvSpPr>
            <p:cNvPr id="43017" name="Line 34"/>
            <p:cNvSpPr>
              <a:spLocks noChangeShapeType="1"/>
            </p:cNvSpPr>
            <p:nvPr/>
          </p:nvSpPr>
          <p:spPr bwMode="auto">
            <a:xfrm>
              <a:off x="1291" y="829"/>
              <a:ext cx="1076" cy="196"/>
            </a:xfrm>
            <a:prstGeom prst="line">
              <a:avLst/>
            </a:prstGeom>
            <a:noFill/>
            <a:ln w="31750">
              <a:solidFill>
                <a:srgbClr val="FF3300"/>
              </a:solidFill>
              <a:round/>
              <a:headEnd/>
              <a:tailEnd/>
            </a:ln>
          </p:spPr>
          <p:txBody>
            <a:bodyPr/>
            <a:lstStyle/>
            <a:p>
              <a:endParaRPr lang="es-ES_tradnl"/>
            </a:p>
          </p:txBody>
        </p:sp>
        <p:sp>
          <p:nvSpPr>
            <p:cNvPr id="43018" name="Freeform 35"/>
            <p:cNvSpPr>
              <a:spLocks/>
            </p:cNvSpPr>
            <p:nvPr/>
          </p:nvSpPr>
          <p:spPr bwMode="auto">
            <a:xfrm rot="589695">
              <a:off x="2020" y="94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19" name="Line 36"/>
            <p:cNvSpPr>
              <a:spLocks noChangeShapeType="1"/>
            </p:cNvSpPr>
            <p:nvPr/>
          </p:nvSpPr>
          <p:spPr bwMode="auto">
            <a:xfrm flipH="1">
              <a:off x="2007" y="1027"/>
              <a:ext cx="363" cy="986"/>
            </a:xfrm>
            <a:prstGeom prst="line">
              <a:avLst/>
            </a:prstGeom>
            <a:noFill/>
            <a:ln w="25400">
              <a:solidFill>
                <a:srgbClr val="FF3300"/>
              </a:solidFill>
              <a:round/>
              <a:headEnd/>
              <a:tailEnd/>
            </a:ln>
          </p:spPr>
          <p:txBody>
            <a:bodyPr/>
            <a:lstStyle/>
            <a:p>
              <a:endParaRPr lang="es-ES_tradnl"/>
            </a:p>
          </p:txBody>
        </p:sp>
        <p:sp>
          <p:nvSpPr>
            <p:cNvPr id="43020" name="Line 37"/>
            <p:cNvSpPr>
              <a:spLocks noChangeShapeType="1"/>
            </p:cNvSpPr>
            <p:nvPr/>
          </p:nvSpPr>
          <p:spPr bwMode="auto">
            <a:xfrm>
              <a:off x="2371" y="1025"/>
              <a:ext cx="612" cy="216"/>
            </a:xfrm>
            <a:prstGeom prst="line">
              <a:avLst/>
            </a:prstGeom>
            <a:noFill/>
            <a:ln w="25400">
              <a:solidFill>
                <a:srgbClr val="FF3300"/>
              </a:solidFill>
              <a:round/>
              <a:headEnd/>
              <a:tailEnd/>
            </a:ln>
          </p:spPr>
          <p:txBody>
            <a:bodyPr/>
            <a:lstStyle/>
            <a:p>
              <a:endParaRPr lang="es-ES_tradnl"/>
            </a:p>
          </p:txBody>
        </p:sp>
        <p:sp>
          <p:nvSpPr>
            <p:cNvPr id="43021" name="Freeform 38"/>
            <p:cNvSpPr>
              <a:spLocks/>
            </p:cNvSpPr>
            <p:nvPr/>
          </p:nvSpPr>
          <p:spPr bwMode="auto">
            <a:xfrm rot="1069134">
              <a:off x="2704" y="1130"/>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22" name="Freeform 39"/>
            <p:cNvSpPr>
              <a:spLocks/>
            </p:cNvSpPr>
            <p:nvPr/>
          </p:nvSpPr>
          <p:spPr bwMode="auto">
            <a:xfrm rot="6681535">
              <a:off x="2098" y="1632"/>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23" name="Line 40"/>
            <p:cNvSpPr>
              <a:spLocks noChangeShapeType="1"/>
            </p:cNvSpPr>
            <p:nvPr/>
          </p:nvSpPr>
          <p:spPr bwMode="auto">
            <a:xfrm flipH="1" flipV="1">
              <a:off x="1064" y="1506"/>
              <a:ext cx="943" cy="511"/>
            </a:xfrm>
            <a:prstGeom prst="line">
              <a:avLst/>
            </a:prstGeom>
            <a:noFill/>
            <a:ln w="19050">
              <a:solidFill>
                <a:srgbClr val="FF3300"/>
              </a:solidFill>
              <a:round/>
              <a:headEnd/>
              <a:tailEnd/>
            </a:ln>
          </p:spPr>
          <p:txBody>
            <a:bodyPr/>
            <a:lstStyle/>
            <a:p>
              <a:endParaRPr lang="es-ES_tradnl"/>
            </a:p>
          </p:txBody>
        </p:sp>
        <p:sp>
          <p:nvSpPr>
            <p:cNvPr id="43024" name="Freeform 41"/>
            <p:cNvSpPr>
              <a:spLocks/>
            </p:cNvSpPr>
            <p:nvPr/>
          </p:nvSpPr>
          <p:spPr bwMode="auto">
            <a:xfrm rot="-8778596">
              <a:off x="1348" y="1648"/>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25" name="Line 42"/>
            <p:cNvSpPr>
              <a:spLocks noChangeShapeType="1"/>
            </p:cNvSpPr>
            <p:nvPr/>
          </p:nvSpPr>
          <p:spPr bwMode="auto">
            <a:xfrm flipH="1">
              <a:off x="1700" y="2004"/>
              <a:ext cx="310" cy="579"/>
            </a:xfrm>
            <a:prstGeom prst="line">
              <a:avLst/>
            </a:prstGeom>
            <a:noFill/>
            <a:ln w="19050">
              <a:solidFill>
                <a:srgbClr val="FF3300"/>
              </a:solidFill>
              <a:round/>
              <a:headEnd/>
              <a:tailEnd/>
            </a:ln>
          </p:spPr>
          <p:txBody>
            <a:bodyPr/>
            <a:lstStyle/>
            <a:p>
              <a:endParaRPr lang="es-ES_tradnl"/>
            </a:p>
          </p:txBody>
        </p:sp>
        <p:sp>
          <p:nvSpPr>
            <p:cNvPr id="43026" name="Freeform 43"/>
            <p:cNvSpPr>
              <a:spLocks/>
            </p:cNvSpPr>
            <p:nvPr/>
          </p:nvSpPr>
          <p:spPr bwMode="auto">
            <a:xfrm rot="7293603">
              <a:off x="1789" y="2313"/>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p>
          </p:txBody>
        </p:sp>
        <p:sp>
          <p:nvSpPr>
            <p:cNvPr id="43027" name="Line 44"/>
            <p:cNvSpPr>
              <a:spLocks noChangeShapeType="1"/>
            </p:cNvSpPr>
            <p:nvPr/>
          </p:nvSpPr>
          <p:spPr bwMode="auto">
            <a:xfrm flipH="1" flipV="1">
              <a:off x="702" y="148"/>
              <a:ext cx="1049" cy="1204"/>
            </a:xfrm>
            <a:prstGeom prst="line">
              <a:avLst/>
            </a:prstGeom>
            <a:noFill/>
            <a:ln w="19050">
              <a:solidFill>
                <a:srgbClr val="FFFF00"/>
              </a:solidFill>
              <a:prstDash val="dash"/>
              <a:round/>
              <a:headEnd/>
              <a:tailEnd/>
            </a:ln>
          </p:spPr>
          <p:txBody>
            <a:bodyPr/>
            <a:lstStyle/>
            <a:p>
              <a:endParaRPr lang="es-ES_tradnl"/>
            </a:p>
          </p:txBody>
        </p:sp>
        <p:sp>
          <p:nvSpPr>
            <p:cNvPr id="43028" name="Arc 45"/>
            <p:cNvSpPr>
              <a:spLocks/>
            </p:cNvSpPr>
            <p:nvPr/>
          </p:nvSpPr>
          <p:spPr bwMode="auto">
            <a:xfrm rot="-6070681">
              <a:off x="757" y="538"/>
              <a:ext cx="279" cy="236"/>
            </a:xfrm>
            <a:custGeom>
              <a:avLst/>
              <a:gdLst>
                <a:gd name="T0" fmla="*/ 0 w 25522"/>
                <a:gd name="T1" fmla="*/ 0 h 21600"/>
                <a:gd name="T2" fmla="*/ 0 w 25522"/>
                <a:gd name="T3" fmla="*/ 0 h 21600"/>
                <a:gd name="T4" fmla="*/ 0 w 25522"/>
                <a:gd name="T5" fmla="*/ 0 h 21600"/>
                <a:gd name="T6" fmla="*/ 0 60000 65536"/>
                <a:gd name="T7" fmla="*/ 0 60000 65536"/>
                <a:gd name="T8" fmla="*/ 0 60000 65536"/>
                <a:gd name="T9" fmla="*/ 0 w 25522"/>
                <a:gd name="T10" fmla="*/ 0 h 21600"/>
                <a:gd name="T11" fmla="*/ 25522 w 25522"/>
                <a:gd name="T12" fmla="*/ 21600 h 21600"/>
              </a:gdLst>
              <a:ahLst/>
              <a:cxnLst>
                <a:cxn ang="T6">
                  <a:pos x="T0" y="T1"/>
                </a:cxn>
                <a:cxn ang="T7">
                  <a:pos x="T2" y="T3"/>
                </a:cxn>
                <a:cxn ang="T8">
                  <a:pos x="T4" y="T5"/>
                </a:cxn>
              </a:cxnLst>
              <a:rect l="T9" t="T10" r="T11" b="T12"/>
              <a:pathLst>
                <a:path w="25522" h="21600" fill="none" extrusionOk="0">
                  <a:moveTo>
                    <a:pt x="0" y="359"/>
                  </a:moveTo>
                  <a:cubicBezTo>
                    <a:pt x="1293" y="120"/>
                    <a:pt x="2606" y="-1"/>
                    <a:pt x="3922" y="0"/>
                  </a:cubicBezTo>
                  <a:cubicBezTo>
                    <a:pt x="15851" y="0"/>
                    <a:pt x="25522" y="9670"/>
                    <a:pt x="25522" y="21600"/>
                  </a:cubicBezTo>
                </a:path>
                <a:path w="25522" h="21600" stroke="0" extrusionOk="0">
                  <a:moveTo>
                    <a:pt x="0" y="359"/>
                  </a:moveTo>
                  <a:cubicBezTo>
                    <a:pt x="1293" y="120"/>
                    <a:pt x="2606" y="-1"/>
                    <a:pt x="3922" y="0"/>
                  </a:cubicBezTo>
                  <a:cubicBezTo>
                    <a:pt x="15851" y="0"/>
                    <a:pt x="25522" y="9670"/>
                    <a:pt x="25522" y="21600"/>
                  </a:cubicBezTo>
                  <a:lnTo>
                    <a:pt x="3922" y="21600"/>
                  </a:lnTo>
                  <a:close/>
                </a:path>
              </a:pathLst>
            </a:custGeom>
            <a:noFill/>
            <a:ln w="19050">
              <a:solidFill>
                <a:schemeClr val="bg1"/>
              </a:solidFill>
              <a:round/>
              <a:headEnd/>
              <a:tailEnd/>
            </a:ln>
          </p:spPr>
          <p:txBody>
            <a:bodyPr wrap="none" anchor="ctr"/>
            <a:lstStyle/>
            <a:p>
              <a:endParaRPr lang="es-ES_tradnl"/>
            </a:p>
          </p:txBody>
        </p:sp>
        <p:sp>
          <p:nvSpPr>
            <p:cNvPr id="43029" name="Text Box 46"/>
            <p:cNvSpPr txBox="1">
              <a:spLocks noChangeArrowheads="1"/>
            </p:cNvSpPr>
            <p:nvPr/>
          </p:nvSpPr>
          <p:spPr bwMode="auto">
            <a:xfrm>
              <a:off x="423" y="450"/>
              <a:ext cx="532" cy="231"/>
            </a:xfrm>
            <a:prstGeom prst="rect">
              <a:avLst/>
            </a:prstGeom>
            <a:noFill/>
            <a:ln w="9525">
              <a:noFill/>
              <a:miter lim="800000"/>
              <a:headEnd/>
              <a:tailEnd/>
            </a:ln>
          </p:spPr>
          <p:txBody>
            <a:bodyPr>
              <a:spAutoFit/>
            </a:bodyPr>
            <a:lstStyle/>
            <a:p>
              <a:pPr>
                <a:spcBef>
                  <a:spcPct val="50000"/>
                </a:spcBef>
              </a:pPr>
              <a:r>
                <a:rPr lang="es-ES">
                  <a:solidFill>
                    <a:schemeClr val="bg1"/>
                  </a:solidFill>
                  <a:latin typeface="Arial" charset="0"/>
                </a:rPr>
                <a:t>71,9º</a:t>
              </a:r>
            </a:p>
          </p:txBody>
        </p:sp>
      </p:grpSp>
      <p:sp>
        <p:nvSpPr>
          <p:cNvPr id="142383" name="Text Box 47"/>
          <p:cNvSpPr txBox="1">
            <a:spLocks noChangeArrowheads="1"/>
          </p:cNvSpPr>
          <p:nvPr/>
        </p:nvSpPr>
        <p:spPr bwMode="auto">
          <a:xfrm>
            <a:off x="5018088" y="1362075"/>
            <a:ext cx="3446462" cy="1190625"/>
          </a:xfrm>
          <a:prstGeom prst="rect">
            <a:avLst/>
          </a:prstGeom>
          <a:noFill/>
          <a:ln w="9525">
            <a:noFill/>
            <a:miter lim="800000"/>
            <a:headEnd/>
            <a:tailEnd/>
          </a:ln>
        </p:spPr>
        <p:txBody>
          <a:bodyPr>
            <a:spAutoFit/>
          </a:bodyPr>
          <a:lstStyle/>
          <a:p>
            <a:pPr algn="just">
              <a:spcBef>
                <a:spcPct val="50000"/>
              </a:spcBef>
            </a:pPr>
            <a:r>
              <a:rPr lang="es-ES">
                <a:solidFill>
                  <a:schemeClr val="bg1"/>
                </a:solidFill>
                <a:latin typeface="Arial" charset="0"/>
              </a:rPr>
              <a:t>En el arco secundario la desviación mínima de la luz </a:t>
            </a:r>
            <a:r>
              <a:rPr lang="es-ES">
                <a:solidFill>
                  <a:srgbClr val="FF3300"/>
                </a:solidFill>
                <a:latin typeface="Arial" charset="0"/>
              </a:rPr>
              <a:t>roja</a:t>
            </a:r>
            <a:r>
              <a:rPr lang="es-ES">
                <a:solidFill>
                  <a:schemeClr val="bg1"/>
                </a:solidFill>
                <a:latin typeface="Arial" charset="0"/>
              </a:rPr>
              <a:t> se produce para ángulos de incidencia de 71,9º.</a:t>
            </a:r>
          </a:p>
        </p:txBody>
      </p:sp>
      <p:sp>
        <p:nvSpPr>
          <p:cNvPr id="142384" name="Text Box 48"/>
          <p:cNvSpPr txBox="1">
            <a:spLocks noChangeArrowheads="1"/>
          </p:cNvSpPr>
          <p:nvPr/>
        </p:nvSpPr>
        <p:spPr bwMode="auto">
          <a:xfrm>
            <a:off x="1430338" y="4714875"/>
            <a:ext cx="3587750" cy="1190625"/>
          </a:xfrm>
          <a:prstGeom prst="rect">
            <a:avLst/>
          </a:prstGeom>
          <a:noFill/>
          <a:ln w="9525">
            <a:noFill/>
            <a:miter lim="800000"/>
            <a:headEnd/>
            <a:tailEnd/>
          </a:ln>
        </p:spPr>
        <p:txBody>
          <a:bodyPr>
            <a:spAutoFit/>
          </a:bodyPr>
          <a:lstStyle/>
          <a:p>
            <a:pPr algn="just">
              <a:spcBef>
                <a:spcPct val="50000"/>
              </a:spcBef>
            </a:pPr>
            <a:r>
              <a:rPr lang="es-ES">
                <a:solidFill>
                  <a:schemeClr val="bg1"/>
                </a:solidFill>
                <a:latin typeface="Arial" charset="0"/>
              </a:rPr>
              <a:t>En el arco secundario la desviación mínima de la luz </a:t>
            </a:r>
            <a:r>
              <a:rPr lang="es-ES">
                <a:solidFill>
                  <a:srgbClr val="CC0099"/>
                </a:solidFill>
                <a:latin typeface="Arial" charset="0"/>
              </a:rPr>
              <a:t>violeta</a:t>
            </a:r>
            <a:r>
              <a:rPr lang="es-ES">
                <a:solidFill>
                  <a:schemeClr val="bg1"/>
                </a:solidFill>
                <a:latin typeface="Arial" charset="0"/>
              </a:rPr>
              <a:t> se produce para ángulos de incidencia de 71,4º.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83" grpId="0"/>
      <p:bldP spid="14238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DCDCD"/>
        </a:solidFill>
        <a:effectLst/>
      </p:bgPr>
    </p:bg>
    <p:spTree>
      <p:nvGrpSpPr>
        <p:cNvPr id="1" name=""/>
        <p:cNvGrpSpPr/>
        <p:nvPr/>
      </p:nvGrpSpPr>
      <p:grpSpPr>
        <a:xfrm>
          <a:off x="0" y="0"/>
          <a:ext cx="0" cy="0"/>
          <a:chOff x="0" y="0"/>
          <a:chExt cx="0" cy="0"/>
        </a:xfrm>
      </p:grpSpPr>
      <p:graphicFrame>
        <p:nvGraphicFramePr>
          <p:cNvPr id="13485" name="Group 173"/>
          <p:cNvGraphicFramePr>
            <a:graphicFrameLocks noGrp="1"/>
          </p:cNvGraphicFramePr>
          <p:nvPr/>
        </p:nvGraphicFramePr>
        <p:xfrm>
          <a:off x="368969" y="2518611"/>
          <a:ext cx="8458200" cy="4064000"/>
        </p:xfrm>
        <a:graphic>
          <a:graphicData uri="http://schemas.openxmlformats.org/drawingml/2006/table">
            <a:tbl>
              <a:tblPr/>
              <a:tblGrid>
                <a:gridCol w="1295400"/>
                <a:gridCol w="533400"/>
                <a:gridCol w="1066800"/>
                <a:gridCol w="914400"/>
                <a:gridCol w="914400"/>
                <a:gridCol w="914400"/>
                <a:gridCol w="990600"/>
                <a:gridCol w="18288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Times New Roman"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Times New Roman" pitchFamily="18" charset="0"/>
                        </a:rPr>
                        <a:t>Color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cs typeface="Times New Roman" pitchFamily="18" charset="0"/>
                        </a:rPr>
                        <a:t>ε</a:t>
                      </a:r>
                      <a:r>
                        <a:rPr kumimoji="0" lang="es-ES_tradnl" sz="2000" b="1" i="0" u="none" strike="noStrike" cap="none" normalizeH="0" baseline="-25000" smtClean="0">
                          <a:ln>
                            <a:noFill/>
                          </a:ln>
                          <a:solidFill>
                            <a:schemeClr val="tx1"/>
                          </a:solidFill>
                          <a:effectLst/>
                          <a:latin typeface="Times New Roman" pitchFamily="18" charset="0"/>
                          <a:cs typeface="Times New Roman" pitchFamily="18" charset="0"/>
                        </a:rPr>
                        <a:t>0</a:t>
                      </a:r>
                      <a:endParaRPr kumimoji="0" lang="es-ES_tradnl"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cs typeface="Times New Roman" pitchFamily="18" charset="0"/>
                        </a:rPr>
                        <a:t>ε</a:t>
                      </a:r>
                      <a:r>
                        <a:rPr kumimoji="0" lang="es-ES_tradnl" sz="2000" b="1" i="0" u="none" strike="noStrike" cap="none" normalizeH="0" baseline="-25000" smtClean="0">
                          <a:ln>
                            <a:noFill/>
                          </a:ln>
                          <a:solidFill>
                            <a:schemeClr val="tx1"/>
                          </a:solidFill>
                          <a:effectLst/>
                          <a:latin typeface="Times New Roman" pitchFamily="18" charset="0"/>
                          <a:cs typeface="Times New Roman" pitchFamily="18" charset="0"/>
                        </a:rPr>
                        <a:t>0</a:t>
                      </a:r>
                      <a:r>
                        <a:rPr kumimoji="0" lang="es-ES_tradnl" sz="2000" b="1" i="0" u="none" strike="noStrike" cap="none" normalizeH="0" baseline="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δ</a:t>
                      </a:r>
                      <a:r>
                        <a:rPr kumimoji="0" lang="es-ES_tradnl" sz="1800" b="1" i="0" u="none" strike="noStrike" cap="none" normalizeH="0" baseline="-25000" smtClean="0">
                          <a:ln>
                            <a:noFill/>
                          </a:ln>
                          <a:solidFill>
                            <a:schemeClr val="tx1"/>
                          </a:solidFill>
                          <a:effectLst/>
                          <a:latin typeface="Times New Roman" pitchFamily="18" charset="0"/>
                          <a:cs typeface="Times New Roman" pitchFamily="18" charset="0"/>
                        </a:rPr>
                        <a:t>0</a:t>
                      </a:r>
                      <a:endParaRPr kumimoji="0" lang="es-ES_tradnl"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α</a:t>
                      </a:r>
                      <a:r>
                        <a:rPr kumimoji="0" lang="es-ES_tradnl" sz="1800" b="1" i="0" u="none" strike="noStrike" cap="none" normalizeH="0" baseline="-25000" smtClean="0">
                          <a:ln>
                            <a:noFill/>
                          </a:ln>
                          <a:solidFill>
                            <a:schemeClr val="tx1"/>
                          </a:solidFill>
                          <a:effectLst/>
                          <a:latin typeface="Times New Roman" pitchFamily="18" charset="0"/>
                          <a:cs typeface="Times New Roman" pitchFamily="18" charset="0"/>
                        </a:rPr>
                        <a:t>p</a:t>
                      </a: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  = 180 – δ</a:t>
                      </a:r>
                      <a:r>
                        <a:rPr kumimoji="0" lang="es-ES_tradnl" sz="1800" b="1" i="0" u="none" strike="noStrike" cap="none" normalizeH="0" baseline="-25000" smtClean="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α</a:t>
                      </a:r>
                      <a:r>
                        <a:rPr kumimoji="0" lang="es-ES_tradnl" sz="1800" b="1" i="0" u="none" strike="noStrike" cap="none" normalizeH="0" baseline="-25000" smtClean="0">
                          <a:ln>
                            <a:noFill/>
                          </a:ln>
                          <a:solidFill>
                            <a:schemeClr val="tx1"/>
                          </a:solidFill>
                          <a:effectLst/>
                          <a:latin typeface="Times New Roman" pitchFamily="18" charset="0"/>
                          <a:cs typeface="Times New Roman" pitchFamily="18" charset="0"/>
                        </a:rPr>
                        <a:t>s</a:t>
                      </a: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  = δ</a:t>
                      </a:r>
                      <a:r>
                        <a:rPr kumimoji="0" lang="es-ES_tradnl" sz="1800" b="1" i="0" u="none" strike="noStrike" cap="none" normalizeH="0" baseline="-25000" smtClean="0">
                          <a:ln>
                            <a:noFill/>
                          </a:ln>
                          <a:solidFill>
                            <a:schemeClr val="tx1"/>
                          </a:solidFill>
                          <a:effectLst/>
                          <a:latin typeface="Times New Roman" pitchFamily="18" charset="0"/>
                          <a:cs typeface="Times New Roman" pitchFamily="18" charset="0"/>
                        </a:rPr>
                        <a:t>0</a:t>
                      </a:r>
                      <a:r>
                        <a:rPr kumimoji="0" lang="es-ES_tradnl" sz="1800" b="1" i="0" u="none" strike="noStrike" cap="none" normalizeH="0" baseline="0" smtClean="0">
                          <a:ln>
                            <a:noFill/>
                          </a:ln>
                          <a:solidFill>
                            <a:schemeClr val="tx1"/>
                          </a:solidFill>
                          <a:effectLst/>
                          <a:latin typeface="Times New Roman" pitchFamily="18" charset="0"/>
                          <a:cs typeface="Times New Roman" pitchFamily="18" charset="0"/>
                        </a:rPr>
                        <a:t> –180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Arco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Primario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FF3300"/>
                          </a:solidFill>
                          <a:effectLst/>
                          <a:latin typeface="Times New Roman" pitchFamily="18" charset="0"/>
                        </a:rPr>
                        <a:t>Rojo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FF3300"/>
                          </a:solidFill>
                          <a:effectLst/>
                          <a:latin typeface="Times New Roman" pitchFamily="18" charset="0"/>
                        </a:rPr>
                        <a:t>1.331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FF3300"/>
                          </a:solidFill>
                          <a:effectLst/>
                          <a:latin typeface="Times New Roman" pitchFamily="18" charset="0"/>
                        </a:rPr>
                        <a:t>59.53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40.35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137.63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42.37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vMerge="1">
                  <a:txBody>
                    <a:bodyPr/>
                    <a:lstStyle/>
                    <a:p>
                      <a:endParaRPr lang="es-ES_tradnl"/>
                    </a:p>
                  </a:txBody>
                  <a:tcPr/>
                </a:tc>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Violeta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1.346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CC66FF"/>
                          </a:solidFill>
                          <a:effectLst/>
                          <a:latin typeface="Times New Roman" pitchFamily="18" charset="0"/>
                        </a:rPr>
                        <a:t>58.65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CC66FF"/>
                          </a:solidFill>
                          <a:effectLst/>
                          <a:latin typeface="Times New Roman" pitchFamily="18" charset="0"/>
                        </a:rPr>
                        <a:t>39.38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139.77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40.23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Times New Roman" pitchFamily="18" charset="0"/>
                        </a:rPr>
                        <a:t>Arco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Times New Roman" pitchFamily="18" charset="0"/>
                        </a:rPr>
                        <a:t>Secundario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Rojo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1.331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71.91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FF3300"/>
                          </a:solidFill>
                          <a:effectLst/>
                          <a:latin typeface="Times New Roman" pitchFamily="18" charset="0"/>
                        </a:rPr>
                        <a:t>45.57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FF3300"/>
                          </a:solidFill>
                          <a:effectLst/>
                          <a:latin typeface="Times New Roman" pitchFamily="18" charset="0"/>
                        </a:rPr>
                        <a:t>230.37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FF3300"/>
                          </a:solidFill>
                          <a:effectLst/>
                          <a:latin typeface="Times New Roman" pitchFamily="18" charset="0"/>
                        </a:rPr>
                        <a:t>50.37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vMerge="1">
                  <a:txBody>
                    <a:bodyPr/>
                    <a:lstStyle/>
                    <a:p>
                      <a:endParaRPr lang="es-ES_tradnl"/>
                    </a:p>
                  </a:txBody>
                  <a:tcPr/>
                </a:tc>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CC66FF"/>
                          </a:solidFill>
                          <a:effectLst/>
                          <a:latin typeface="Times New Roman" pitchFamily="18" charset="0"/>
                        </a:rPr>
                        <a:t>Violeta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1.346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71.43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44.77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rgbClr val="CC66FF"/>
                          </a:solidFill>
                          <a:effectLst/>
                          <a:latin typeface="Times New Roman" pitchFamily="18" charset="0"/>
                        </a:rPr>
                        <a:t>234.24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rgbClr val="CC66FF"/>
                          </a:solidFill>
                          <a:effectLst/>
                          <a:latin typeface="Times New Roman" pitchFamily="18" charset="0"/>
                        </a:rPr>
                        <a:t>54.24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5110" name="Text Box 112"/>
          <p:cNvSpPr txBox="1">
            <a:spLocks noChangeArrowheads="1"/>
          </p:cNvSpPr>
          <p:nvPr/>
        </p:nvSpPr>
        <p:spPr bwMode="auto">
          <a:xfrm>
            <a:off x="0" y="0"/>
            <a:ext cx="9143999" cy="461665"/>
          </a:xfrm>
          <a:prstGeom prst="rect">
            <a:avLst/>
          </a:prstGeom>
          <a:solidFill>
            <a:srgbClr val="26269E"/>
          </a:solidFill>
          <a:ln w="9525">
            <a:noFill/>
            <a:miter lim="800000"/>
            <a:headEnd/>
            <a:tailEnd/>
          </a:ln>
        </p:spPr>
        <p:txBody>
          <a:bodyPr wrap="square">
            <a:spAutoFit/>
          </a:bodyPr>
          <a:lstStyle/>
          <a:p>
            <a:pPr algn="ctr">
              <a:spcBef>
                <a:spcPct val="50000"/>
              </a:spcBef>
            </a:pPr>
            <a:r>
              <a:rPr lang="es-ES_tradnl" sz="2400" b="1" dirty="0">
                <a:solidFill>
                  <a:schemeClr val="bg1"/>
                </a:solidFill>
                <a:latin typeface="Calibri" pitchFamily="34" charset="0"/>
              </a:rPr>
              <a:t>VALORES MÍNIMOS DE LA DESVIACIÓN</a:t>
            </a:r>
          </a:p>
        </p:txBody>
      </p:sp>
      <p:sp>
        <p:nvSpPr>
          <p:cNvPr id="13455" name="Rectangle 143"/>
          <p:cNvSpPr>
            <a:spLocks noChangeArrowheads="1"/>
          </p:cNvSpPr>
          <p:nvPr/>
        </p:nvSpPr>
        <p:spPr bwMode="auto">
          <a:xfrm>
            <a:off x="2375569" y="3517149"/>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56" name="Rectangle 144"/>
          <p:cNvSpPr>
            <a:spLocks noChangeArrowheads="1"/>
          </p:cNvSpPr>
          <p:nvPr/>
        </p:nvSpPr>
        <p:spPr bwMode="auto">
          <a:xfrm>
            <a:off x="3372519" y="3517149"/>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57" name="Rectangle 145"/>
          <p:cNvSpPr>
            <a:spLocks noChangeArrowheads="1"/>
          </p:cNvSpPr>
          <p:nvPr/>
        </p:nvSpPr>
        <p:spPr bwMode="auto">
          <a:xfrm>
            <a:off x="4239294" y="3517149"/>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58" name="Rectangle 146"/>
          <p:cNvSpPr>
            <a:spLocks noChangeArrowheads="1"/>
          </p:cNvSpPr>
          <p:nvPr/>
        </p:nvSpPr>
        <p:spPr bwMode="auto">
          <a:xfrm>
            <a:off x="5164807" y="3517149"/>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0" name="Rectangle 148"/>
          <p:cNvSpPr>
            <a:spLocks noChangeArrowheads="1"/>
          </p:cNvSpPr>
          <p:nvPr/>
        </p:nvSpPr>
        <p:spPr bwMode="auto">
          <a:xfrm>
            <a:off x="7528594" y="3517149"/>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1" name="Rectangle 149"/>
          <p:cNvSpPr>
            <a:spLocks noChangeArrowheads="1"/>
          </p:cNvSpPr>
          <p:nvPr/>
        </p:nvSpPr>
        <p:spPr bwMode="auto">
          <a:xfrm>
            <a:off x="2375569" y="4325186"/>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2" name="Rectangle 150"/>
          <p:cNvSpPr>
            <a:spLocks noChangeArrowheads="1"/>
          </p:cNvSpPr>
          <p:nvPr/>
        </p:nvSpPr>
        <p:spPr bwMode="auto">
          <a:xfrm>
            <a:off x="3372519" y="4325186"/>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3" name="Rectangle 151"/>
          <p:cNvSpPr>
            <a:spLocks noChangeArrowheads="1"/>
          </p:cNvSpPr>
          <p:nvPr/>
        </p:nvSpPr>
        <p:spPr bwMode="auto">
          <a:xfrm>
            <a:off x="4239294" y="4325186"/>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4" name="Rectangle 152"/>
          <p:cNvSpPr>
            <a:spLocks noChangeArrowheads="1"/>
          </p:cNvSpPr>
          <p:nvPr/>
        </p:nvSpPr>
        <p:spPr bwMode="auto">
          <a:xfrm>
            <a:off x="5164807" y="4325186"/>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6" name="Rectangle 154"/>
          <p:cNvSpPr>
            <a:spLocks noChangeArrowheads="1"/>
          </p:cNvSpPr>
          <p:nvPr/>
        </p:nvSpPr>
        <p:spPr bwMode="auto">
          <a:xfrm>
            <a:off x="7528594" y="4325186"/>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7" name="Rectangle 155"/>
          <p:cNvSpPr>
            <a:spLocks noChangeArrowheads="1"/>
          </p:cNvSpPr>
          <p:nvPr/>
        </p:nvSpPr>
        <p:spPr bwMode="auto">
          <a:xfrm>
            <a:off x="2375569" y="5133224"/>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8" name="Rectangle 156"/>
          <p:cNvSpPr>
            <a:spLocks noChangeArrowheads="1"/>
          </p:cNvSpPr>
          <p:nvPr/>
        </p:nvSpPr>
        <p:spPr bwMode="auto">
          <a:xfrm>
            <a:off x="3372519" y="5133224"/>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69" name="Rectangle 157"/>
          <p:cNvSpPr>
            <a:spLocks noChangeArrowheads="1"/>
          </p:cNvSpPr>
          <p:nvPr/>
        </p:nvSpPr>
        <p:spPr bwMode="auto">
          <a:xfrm>
            <a:off x="4239294" y="5133224"/>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0" name="Rectangle 158"/>
          <p:cNvSpPr>
            <a:spLocks noChangeArrowheads="1"/>
          </p:cNvSpPr>
          <p:nvPr/>
        </p:nvSpPr>
        <p:spPr bwMode="auto">
          <a:xfrm>
            <a:off x="5164807" y="5133224"/>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2" name="Rectangle 160"/>
          <p:cNvSpPr>
            <a:spLocks noChangeArrowheads="1"/>
          </p:cNvSpPr>
          <p:nvPr/>
        </p:nvSpPr>
        <p:spPr bwMode="auto">
          <a:xfrm>
            <a:off x="7528594" y="5133224"/>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3" name="Rectangle 161"/>
          <p:cNvSpPr>
            <a:spLocks noChangeArrowheads="1"/>
          </p:cNvSpPr>
          <p:nvPr/>
        </p:nvSpPr>
        <p:spPr bwMode="auto">
          <a:xfrm>
            <a:off x="2375569" y="5928561"/>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4" name="Rectangle 162"/>
          <p:cNvSpPr>
            <a:spLocks noChangeArrowheads="1"/>
          </p:cNvSpPr>
          <p:nvPr/>
        </p:nvSpPr>
        <p:spPr bwMode="auto">
          <a:xfrm>
            <a:off x="3372519" y="5928561"/>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5" name="Rectangle 163"/>
          <p:cNvSpPr>
            <a:spLocks noChangeArrowheads="1"/>
          </p:cNvSpPr>
          <p:nvPr/>
        </p:nvSpPr>
        <p:spPr bwMode="auto">
          <a:xfrm>
            <a:off x="4239294" y="5928561"/>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6" name="Rectangle 164"/>
          <p:cNvSpPr>
            <a:spLocks noChangeArrowheads="1"/>
          </p:cNvSpPr>
          <p:nvPr/>
        </p:nvSpPr>
        <p:spPr bwMode="auto">
          <a:xfrm>
            <a:off x="5164807" y="5928561"/>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8" name="Rectangle 166"/>
          <p:cNvSpPr>
            <a:spLocks noChangeArrowheads="1"/>
          </p:cNvSpPr>
          <p:nvPr/>
        </p:nvSpPr>
        <p:spPr bwMode="auto">
          <a:xfrm>
            <a:off x="7528594" y="5928561"/>
            <a:ext cx="711200" cy="450850"/>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79" name="Rectangle 167"/>
          <p:cNvSpPr>
            <a:spLocks noChangeArrowheads="1"/>
          </p:cNvSpPr>
          <p:nvPr/>
        </p:nvSpPr>
        <p:spPr bwMode="auto">
          <a:xfrm>
            <a:off x="6114132" y="3421899"/>
            <a:ext cx="806450" cy="617537"/>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82" name="Rectangle 170"/>
          <p:cNvSpPr>
            <a:spLocks noChangeArrowheads="1"/>
          </p:cNvSpPr>
          <p:nvPr/>
        </p:nvSpPr>
        <p:spPr bwMode="auto">
          <a:xfrm>
            <a:off x="6090319" y="4241049"/>
            <a:ext cx="806450" cy="617537"/>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83" name="Rectangle 171"/>
          <p:cNvSpPr>
            <a:spLocks noChangeArrowheads="1"/>
          </p:cNvSpPr>
          <p:nvPr/>
        </p:nvSpPr>
        <p:spPr bwMode="auto">
          <a:xfrm>
            <a:off x="6068094" y="5025274"/>
            <a:ext cx="806450" cy="617537"/>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84" name="Rectangle 172"/>
          <p:cNvSpPr>
            <a:spLocks noChangeArrowheads="1"/>
          </p:cNvSpPr>
          <p:nvPr/>
        </p:nvSpPr>
        <p:spPr bwMode="auto">
          <a:xfrm>
            <a:off x="6114132" y="5833311"/>
            <a:ext cx="806450" cy="617538"/>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90" name="Rectangle 178"/>
          <p:cNvSpPr>
            <a:spLocks noChangeArrowheads="1"/>
          </p:cNvSpPr>
          <p:nvPr/>
        </p:nvSpPr>
        <p:spPr bwMode="auto">
          <a:xfrm>
            <a:off x="408657" y="5512636"/>
            <a:ext cx="1181100" cy="700088"/>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13491" name="Rectangle 179"/>
          <p:cNvSpPr>
            <a:spLocks noChangeArrowheads="1"/>
          </p:cNvSpPr>
          <p:nvPr/>
        </p:nvSpPr>
        <p:spPr bwMode="auto">
          <a:xfrm>
            <a:off x="1758032" y="5572961"/>
            <a:ext cx="388937" cy="509588"/>
          </a:xfrm>
          <a:prstGeom prst="rect">
            <a:avLst/>
          </a:prstGeom>
          <a:solidFill>
            <a:schemeClr val="bg1"/>
          </a:solidFill>
          <a:ln w="9525">
            <a:solidFill>
              <a:srgbClr val="FFFFCC"/>
            </a:solidFill>
            <a:miter lim="800000"/>
            <a:headEnd/>
            <a:tailEnd/>
          </a:ln>
        </p:spPr>
        <p:txBody>
          <a:bodyPr wrap="none" anchor="ctr"/>
          <a:lstStyle/>
          <a:p>
            <a:endParaRPr lang="es-ES_tradnl"/>
          </a:p>
        </p:txBody>
      </p:sp>
      <p:sp>
        <p:nvSpPr>
          <p:cNvPr id="93" name="92 Rectángulo"/>
          <p:cNvSpPr>
            <a:spLocks noChangeArrowheads="1"/>
          </p:cNvSpPr>
          <p:nvPr/>
        </p:nvSpPr>
        <p:spPr bwMode="auto">
          <a:xfrm>
            <a:off x="492794" y="3814011"/>
            <a:ext cx="998538" cy="698500"/>
          </a:xfrm>
          <a:prstGeom prst="rect">
            <a:avLst/>
          </a:prstGeom>
          <a:solidFill>
            <a:schemeClr val="bg1"/>
          </a:solidFill>
          <a:ln w="9525" algn="ctr">
            <a:noFill/>
            <a:round/>
            <a:headEnd/>
            <a:tailEnd/>
          </a:ln>
        </p:spPr>
        <p:txBody>
          <a:bodyPr/>
          <a:lstStyle/>
          <a:p>
            <a:endParaRPr lang="es-ES_tradnl"/>
          </a:p>
        </p:txBody>
      </p:sp>
      <p:sp>
        <p:nvSpPr>
          <p:cNvPr id="94" name="93 Rectángulo"/>
          <p:cNvSpPr>
            <a:spLocks noChangeArrowheads="1"/>
          </p:cNvSpPr>
          <p:nvPr/>
        </p:nvSpPr>
        <p:spPr bwMode="auto">
          <a:xfrm>
            <a:off x="1756444" y="3921961"/>
            <a:ext cx="312738" cy="420688"/>
          </a:xfrm>
          <a:prstGeom prst="rect">
            <a:avLst/>
          </a:prstGeom>
          <a:solidFill>
            <a:schemeClr val="bg1"/>
          </a:solidFill>
          <a:ln w="9525" algn="ctr">
            <a:noFill/>
            <a:round/>
            <a:headEnd/>
            <a:tailEnd/>
          </a:ln>
        </p:spPr>
        <p:txBody>
          <a:bodyPr/>
          <a:lstStyle/>
          <a:p>
            <a:endParaRPr lang="es-ES_tradnl"/>
          </a:p>
        </p:txBody>
      </p:sp>
      <p:sp>
        <p:nvSpPr>
          <p:cNvPr id="96" name="Rectangle 177"/>
          <p:cNvSpPr>
            <a:spLocks noChangeArrowheads="1"/>
          </p:cNvSpPr>
          <p:nvPr/>
        </p:nvSpPr>
        <p:spPr bwMode="auto">
          <a:xfrm>
            <a:off x="6009357" y="2520199"/>
            <a:ext cx="985837" cy="4048125"/>
          </a:xfrm>
          <a:prstGeom prst="rect">
            <a:avLst/>
          </a:prstGeom>
          <a:solidFill>
            <a:srgbClr val="DFDA00">
              <a:alpha val="30196"/>
            </a:srgbClr>
          </a:solidFill>
          <a:ln w="9525">
            <a:noFill/>
            <a:miter lim="800000"/>
            <a:headEnd/>
            <a:tailEnd/>
          </a:ln>
        </p:spPr>
        <p:txBody>
          <a:bodyPr wrap="none" anchor="ctr"/>
          <a:lstStyle/>
          <a:p>
            <a:endParaRPr lang="es-ES_tradnl"/>
          </a:p>
        </p:txBody>
      </p:sp>
      <p:sp>
        <p:nvSpPr>
          <p:cNvPr id="97" name="Rectangle 176"/>
          <p:cNvSpPr>
            <a:spLocks noChangeArrowheads="1"/>
          </p:cNvSpPr>
          <p:nvPr/>
        </p:nvSpPr>
        <p:spPr bwMode="auto">
          <a:xfrm>
            <a:off x="7007894" y="2520199"/>
            <a:ext cx="1817688" cy="4048125"/>
          </a:xfrm>
          <a:prstGeom prst="rect">
            <a:avLst/>
          </a:prstGeom>
          <a:gradFill rotWithShape="1">
            <a:gsLst>
              <a:gs pos="0">
                <a:schemeClr val="accent1">
                  <a:alpha val="29999"/>
                </a:schemeClr>
              </a:gs>
              <a:gs pos="100000">
                <a:schemeClr val="accent1">
                  <a:alpha val="29999"/>
                </a:schemeClr>
              </a:gs>
            </a:gsLst>
            <a:lin ang="5400000" scaled="1"/>
          </a:gradFill>
          <a:ln w="9525">
            <a:noFill/>
            <a:miter lim="800000"/>
            <a:headEnd/>
            <a:tailEnd/>
          </a:ln>
        </p:spPr>
        <p:txBody>
          <a:bodyPr wrap="none" anchor="ctr"/>
          <a:lstStyle/>
          <a:p>
            <a:endParaRPr lang="es-ES_tradnl"/>
          </a:p>
        </p:txBody>
      </p:sp>
      <p:sp>
        <p:nvSpPr>
          <p:cNvPr id="35" name="34 CuadroTexto"/>
          <p:cNvSpPr txBox="1"/>
          <p:nvPr/>
        </p:nvSpPr>
        <p:spPr>
          <a:xfrm>
            <a:off x="336884" y="757990"/>
            <a:ext cx="8446168" cy="1477328"/>
          </a:xfrm>
          <a:prstGeom prst="rect">
            <a:avLst/>
          </a:prstGeom>
          <a:solidFill>
            <a:schemeClr val="bg1"/>
          </a:solidFill>
          <a:ln w="19050">
            <a:solidFill>
              <a:schemeClr val="tx1"/>
            </a:solidFill>
          </a:ln>
        </p:spPr>
        <p:txBody>
          <a:bodyPr wrap="square" rtlCol="0">
            <a:spAutoFit/>
          </a:bodyPr>
          <a:lstStyle/>
          <a:p>
            <a:pPr algn="just"/>
            <a:r>
              <a:rPr lang="es-ES_tradnl" dirty="0" smtClean="0">
                <a:latin typeface="Calibri" pitchFamily="34" charset="0"/>
                <a:cs typeface="Calibri" pitchFamily="34" charset="0"/>
              </a:rPr>
              <a:t>En la </a:t>
            </a:r>
            <a:r>
              <a:rPr lang="es-ES_tradnl" dirty="0" smtClean="0">
                <a:latin typeface="Calibri" pitchFamily="34" charset="0"/>
                <a:cs typeface="Calibri" pitchFamily="34" charset="0"/>
              </a:rPr>
              <a:t>tabla se recoge, </a:t>
            </a:r>
            <a:r>
              <a:rPr lang="es-ES_tradnl" dirty="0" smtClean="0">
                <a:latin typeface="Calibri" pitchFamily="34" charset="0"/>
                <a:cs typeface="Calibri" pitchFamily="34" charset="0"/>
              </a:rPr>
              <a:t>para </a:t>
            </a:r>
            <a:r>
              <a:rPr lang="es-ES_tradnl" b="1" dirty="0" smtClean="0">
                <a:latin typeface="Calibri" pitchFamily="34" charset="0"/>
                <a:cs typeface="Calibri" pitchFamily="34" charset="0"/>
              </a:rPr>
              <a:t>k = 1</a:t>
            </a: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y </a:t>
            </a:r>
            <a:r>
              <a:rPr lang="es-ES_tradnl" b="1" dirty="0" smtClean="0">
                <a:latin typeface="Calibri" pitchFamily="34" charset="0"/>
                <a:cs typeface="Calibri" pitchFamily="34" charset="0"/>
              </a:rPr>
              <a:t>k = 2</a:t>
            </a:r>
            <a:r>
              <a:rPr lang="es-ES_tradnl" dirty="0" smtClean="0">
                <a:latin typeface="Calibri" pitchFamily="34" charset="0"/>
                <a:cs typeface="Calibri" pitchFamily="34" charset="0"/>
              </a:rPr>
              <a:t>, el valor del ángulo de incidencia </a:t>
            </a:r>
            <a:r>
              <a:rPr lang="el-GR" b="1" dirty="0" smtClean="0">
                <a:latin typeface="Calibri" pitchFamily="34" charset="0"/>
                <a:cs typeface="Calibri" pitchFamily="34" charset="0"/>
              </a:rPr>
              <a:t>ε</a:t>
            </a:r>
            <a:r>
              <a:rPr lang="es-ES_tradnl" b="1" baseline="-25000" dirty="0" smtClean="0">
                <a:latin typeface="Calibri" pitchFamily="34" charset="0"/>
                <a:cs typeface="Calibri" pitchFamily="34" charset="0"/>
              </a:rPr>
              <a:t>0</a:t>
            </a: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para el cual la desviación es mínima, el ángulo de </a:t>
            </a:r>
            <a:r>
              <a:rPr lang="es-ES_tradnl" dirty="0" smtClean="0">
                <a:latin typeface="Calibri" pitchFamily="34" charset="0"/>
                <a:cs typeface="Calibri" pitchFamily="34" charset="0"/>
              </a:rPr>
              <a:t>refracción correspondiente </a:t>
            </a:r>
            <a:r>
              <a:rPr lang="el-GR" b="1" dirty="0" smtClean="0">
                <a:latin typeface="Calibri" pitchFamily="34" charset="0"/>
                <a:cs typeface="Calibri" pitchFamily="34" charset="0"/>
              </a:rPr>
              <a:t>ε</a:t>
            </a:r>
            <a:r>
              <a:rPr lang="es-ES_tradnl" b="1" baseline="-25000" dirty="0" smtClean="0">
                <a:latin typeface="Calibri" pitchFamily="34" charset="0"/>
                <a:cs typeface="Calibri" pitchFamily="34" charset="0"/>
              </a:rPr>
              <a:t>0</a:t>
            </a:r>
            <a:r>
              <a:rPr lang="el-GR" b="1" dirty="0" smtClean="0">
                <a:latin typeface="Calibri" pitchFamily="34" charset="0"/>
                <a:cs typeface="Calibri" pitchFamily="34" charset="0"/>
              </a:rPr>
              <a:t>′</a:t>
            </a: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la desviación </a:t>
            </a:r>
            <a:r>
              <a:rPr lang="el-GR" b="1" i="1" dirty="0" smtClean="0">
                <a:latin typeface="Calibri" pitchFamily="34" charset="0"/>
                <a:cs typeface="Calibri" pitchFamily="34" charset="0"/>
              </a:rPr>
              <a:t>δ</a:t>
            </a:r>
            <a:r>
              <a:rPr lang="es-ES_tradnl" b="1" i="1" baseline="-25000" dirty="0" smtClean="0">
                <a:latin typeface="Calibri" pitchFamily="34" charset="0"/>
                <a:cs typeface="Calibri" pitchFamily="34" charset="0"/>
              </a:rPr>
              <a:t>0</a:t>
            </a: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sufrida por </a:t>
            </a:r>
            <a:r>
              <a:rPr lang="es-ES_tradnl" dirty="0" smtClean="0">
                <a:latin typeface="Calibri" pitchFamily="34" charset="0"/>
                <a:cs typeface="Calibri" pitchFamily="34" charset="0"/>
              </a:rPr>
              <a:t>ese </a:t>
            </a:r>
            <a:r>
              <a:rPr lang="es-ES_tradnl" dirty="0" smtClean="0">
                <a:latin typeface="Calibri" pitchFamily="34" charset="0"/>
                <a:cs typeface="Calibri" pitchFamily="34" charset="0"/>
              </a:rPr>
              <a:t>rayo y </a:t>
            </a:r>
            <a:r>
              <a:rPr lang="es-ES_tradnl" dirty="0" smtClean="0">
                <a:latin typeface="Calibri" pitchFamily="34" charset="0"/>
                <a:cs typeface="Calibri" pitchFamily="34" charset="0"/>
              </a:rPr>
              <a:t>los ángulos </a:t>
            </a:r>
            <a:r>
              <a:rPr lang="es-ES_tradnl" b="1" dirty="0" err="1" smtClean="0">
                <a:latin typeface="Calibri" pitchFamily="34" charset="0"/>
                <a:cs typeface="Calibri" pitchFamily="34" charset="0"/>
              </a:rPr>
              <a:t>α</a:t>
            </a:r>
            <a:r>
              <a:rPr lang="es-ES_tradnl" b="1" baseline="-25000" dirty="0" err="1" smtClean="0">
                <a:latin typeface="Calibri" pitchFamily="34" charset="0"/>
                <a:cs typeface="Calibri" pitchFamily="34" charset="0"/>
              </a:rPr>
              <a:t>p</a:t>
            </a:r>
            <a:r>
              <a:rPr lang="es-ES_tradnl" dirty="0" smtClean="0">
                <a:latin typeface="Calibri" pitchFamily="34" charset="0"/>
                <a:cs typeface="Calibri" pitchFamily="34" charset="0"/>
              </a:rPr>
              <a:t> y </a:t>
            </a:r>
            <a:r>
              <a:rPr lang="es-ES_tradnl" b="1" dirty="0" err="1" smtClean="0">
                <a:latin typeface="Calibri" pitchFamily="34" charset="0"/>
                <a:cs typeface="Calibri" pitchFamily="34" charset="0"/>
              </a:rPr>
              <a:t>α</a:t>
            </a:r>
            <a:r>
              <a:rPr lang="es-ES_tradnl" b="1" baseline="-25000" dirty="0" err="1" smtClean="0">
                <a:latin typeface="Calibri" pitchFamily="34" charset="0"/>
                <a:cs typeface="Calibri" pitchFamily="34" charset="0"/>
              </a:rPr>
              <a:t>s</a:t>
            </a:r>
            <a:r>
              <a:rPr lang="es-ES_tradnl" b="1" baseline="-25000" dirty="0" smtClean="0">
                <a:latin typeface="Calibri" pitchFamily="34" charset="0"/>
                <a:cs typeface="Calibri" pitchFamily="34" charset="0"/>
              </a:rPr>
              <a:t> </a:t>
            </a:r>
            <a:r>
              <a:rPr lang="es-ES_tradnl" dirty="0" smtClean="0">
                <a:latin typeface="Calibri" pitchFamily="34" charset="0"/>
                <a:cs typeface="Calibri" pitchFamily="34" charset="0"/>
              </a:rPr>
              <a:t>que </a:t>
            </a:r>
            <a:r>
              <a:rPr lang="es-ES_tradnl" dirty="0" smtClean="0">
                <a:latin typeface="Calibri" pitchFamily="34" charset="0"/>
                <a:cs typeface="Calibri" pitchFamily="34" charset="0"/>
              </a:rPr>
              <a:t>forman las direcciones incidente y </a:t>
            </a:r>
            <a:r>
              <a:rPr lang="es-ES_tradnl" dirty="0" smtClean="0">
                <a:latin typeface="Calibri" pitchFamily="34" charset="0"/>
                <a:cs typeface="Calibri" pitchFamily="34" charset="0"/>
              </a:rPr>
              <a:t>emergente, en el primario y en el secundario respectivamente, de </a:t>
            </a:r>
            <a:r>
              <a:rPr lang="es-ES_tradnl" dirty="0" smtClean="0">
                <a:latin typeface="Calibri" pitchFamily="34" charset="0"/>
                <a:cs typeface="Calibri" pitchFamily="34" charset="0"/>
              </a:rPr>
              <a:t>los colores rojo y </a:t>
            </a:r>
            <a:r>
              <a:rPr lang="es-ES_tradnl" dirty="0" smtClean="0">
                <a:latin typeface="Calibri" pitchFamily="34" charset="0"/>
                <a:cs typeface="Calibri" pitchFamily="34" charset="0"/>
              </a:rPr>
              <a:t>violeta para los que la desviación es mínima. </a:t>
            </a:r>
            <a:endParaRPr lang="es-ES_tradnl" dirty="0" smtClean="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3"/>
                                        </p:tgtEl>
                                      </p:cBhvr>
                                    </p:animEffect>
                                    <p:set>
                                      <p:cBhvr>
                                        <p:cTn id="7" dur="1" fill="hold">
                                          <p:stCondLst>
                                            <p:cond delay="1999"/>
                                          </p:stCondLst>
                                        </p:cTn>
                                        <p:tgtEl>
                                          <p:spTgt spid="9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13455"/>
                                        </p:tgtEl>
                                      </p:cBhvr>
                                    </p:animEffect>
                                    <p:set>
                                      <p:cBhvr>
                                        <p:cTn id="16" dur="1" fill="hold">
                                          <p:stCondLst>
                                            <p:cond delay="1999"/>
                                          </p:stCondLst>
                                        </p:cTn>
                                        <p:tgtEl>
                                          <p:spTgt spid="1345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000"/>
                                        <p:tgtEl>
                                          <p:spTgt spid="13456"/>
                                        </p:tgtEl>
                                      </p:cBhvr>
                                    </p:animEffect>
                                    <p:set>
                                      <p:cBhvr>
                                        <p:cTn id="21" dur="1" fill="hold">
                                          <p:stCondLst>
                                            <p:cond delay="1999"/>
                                          </p:stCondLst>
                                        </p:cTn>
                                        <p:tgtEl>
                                          <p:spTgt spid="1345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13457"/>
                                        </p:tgtEl>
                                      </p:cBhvr>
                                    </p:animEffect>
                                    <p:set>
                                      <p:cBhvr>
                                        <p:cTn id="26" dur="1" fill="hold">
                                          <p:stCondLst>
                                            <p:cond delay="1999"/>
                                          </p:stCondLst>
                                        </p:cTn>
                                        <p:tgtEl>
                                          <p:spTgt spid="134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13458"/>
                                        </p:tgtEl>
                                      </p:cBhvr>
                                    </p:animEffect>
                                    <p:set>
                                      <p:cBhvr>
                                        <p:cTn id="31" dur="1" fill="hold">
                                          <p:stCondLst>
                                            <p:cond delay="1999"/>
                                          </p:stCondLst>
                                        </p:cTn>
                                        <p:tgtEl>
                                          <p:spTgt spid="1345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347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2000"/>
                                        <p:tgtEl>
                                          <p:spTgt spid="13460"/>
                                        </p:tgtEl>
                                      </p:cBhvr>
                                    </p:animEffect>
                                    <p:set>
                                      <p:cBhvr>
                                        <p:cTn id="40" dur="1" fill="hold">
                                          <p:stCondLst>
                                            <p:cond delay="1999"/>
                                          </p:stCondLst>
                                        </p:cTn>
                                        <p:tgtEl>
                                          <p:spTgt spid="1346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2000"/>
                                        <p:tgtEl>
                                          <p:spTgt spid="13461"/>
                                        </p:tgtEl>
                                      </p:cBhvr>
                                    </p:animEffect>
                                    <p:set>
                                      <p:cBhvr>
                                        <p:cTn id="45" dur="1" fill="hold">
                                          <p:stCondLst>
                                            <p:cond delay="1999"/>
                                          </p:stCondLst>
                                        </p:cTn>
                                        <p:tgtEl>
                                          <p:spTgt spid="1346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2000"/>
                                        <p:tgtEl>
                                          <p:spTgt spid="13462"/>
                                        </p:tgtEl>
                                      </p:cBhvr>
                                    </p:animEffect>
                                    <p:set>
                                      <p:cBhvr>
                                        <p:cTn id="50" dur="1" fill="hold">
                                          <p:stCondLst>
                                            <p:cond delay="1999"/>
                                          </p:stCondLst>
                                        </p:cTn>
                                        <p:tgtEl>
                                          <p:spTgt spid="134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2000"/>
                                        <p:tgtEl>
                                          <p:spTgt spid="13463"/>
                                        </p:tgtEl>
                                      </p:cBhvr>
                                    </p:animEffect>
                                    <p:set>
                                      <p:cBhvr>
                                        <p:cTn id="55" dur="1" fill="hold">
                                          <p:stCondLst>
                                            <p:cond delay="1999"/>
                                          </p:stCondLst>
                                        </p:cTn>
                                        <p:tgtEl>
                                          <p:spTgt spid="1346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2000"/>
                                        <p:tgtEl>
                                          <p:spTgt spid="13464"/>
                                        </p:tgtEl>
                                      </p:cBhvr>
                                    </p:animEffect>
                                    <p:set>
                                      <p:cBhvr>
                                        <p:cTn id="60" dur="1" fill="hold">
                                          <p:stCondLst>
                                            <p:cond delay="1999"/>
                                          </p:stCondLst>
                                        </p:cTn>
                                        <p:tgtEl>
                                          <p:spTgt spid="134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134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2000"/>
                                        <p:tgtEl>
                                          <p:spTgt spid="13466"/>
                                        </p:tgtEl>
                                      </p:cBhvr>
                                    </p:animEffect>
                                    <p:set>
                                      <p:cBhvr>
                                        <p:cTn id="69" dur="1" fill="hold">
                                          <p:stCondLst>
                                            <p:cond delay="1999"/>
                                          </p:stCondLst>
                                        </p:cTn>
                                        <p:tgtEl>
                                          <p:spTgt spid="134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2000"/>
                                        <p:tgtEl>
                                          <p:spTgt spid="13490"/>
                                        </p:tgtEl>
                                      </p:cBhvr>
                                    </p:animEffect>
                                    <p:set>
                                      <p:cBhvr>
                                        <p:cTn id="74" dur="1" fill="hold">
                                          <p:stCondLst>
                                            <p:cond delay="1999"/>
                                          </p:stCondLst>
                                        </p:cTn>
                                        <p:tgtEl>
                                          <p:spTgt spid="1349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2000"/>
                                        <p:tgtEl>
                                          <p:spTgt spid="13491"/>
                                        </p:tgtEl>
                                      </p:cBhvr>
                                    </p:animEffect>
                                    <p:set>
                                      <p:cBhvr>
                                        <p:cTn id="79" dur="1" fill="hold">
                                          <p:stCondLst>
                                            <p:cond delay="1999"/>
                                          </p:stCondLst>
                                        </p:cTn>
                                        <p:tgtEl>
                                          <p:spTgt spid="1349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2000"/>
                                        <p:tgtEl>
                                          <p:spTgt spid="13467"/>
                                        </p:tgtEl>
                                      </p:cBhvr>
                                    </p:animEffect>
                                    <p:set>
                                      <p:cBhvr>
                                        <p:cTn id="84" dur="1" fill="hold">
                                          <p:stCondLst>
                                            <p:cond delay="1999"/>
                                          </p:stCondLst>
                                        </p:cTn>
                                        <p:tgtEl>
                                          <p:spTgt spid="1346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2000"/>
                                        <p:tgtEl>
                                          <p:spTgt spid="13468"/>
                                        </p:tgtEl>
                                      </p:cBhvr>
                                    </p:animEffect>
                                    <p:set>
                                      <p:cBhvr>
                                        <p:cTn id="89" dur="1" fill="hold">
                                          <p:stCondLst>
                                            <p:cond delay="1999"/>
                                          </p:stCondLst>
                                        </p:cTn>
                                        <p:tgtEl>
                                          <p:spTgt spid="1346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2000"/>
                                        <p:tgtEl>
                                          <p:spTgt spid="13469"/>
                                        </p:tgtEl>
                                      </p:cBhvr>
                                    </p:animEffect>
                                    <p:set>
                                      <p:cBhvr>
                                        <p:cTn id="94" dur="1" fill="hold">
                                          <p:stCondLst>
                                            <p:cond delay="1999"/>
                                          </p:stCondLst>
                                        </p:cTn>
                                        <p:tgtEl>
                                          <p:spTgt spid="1346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2000"/>
                                        <p:tgtEl>
                                          <p:spTgt spid="13470"/>
                                        </p:tgtEl>
                                      </p:cBhvr>
                                    </p:animEffect>
                                    <p:set>
                                      <p:cBhvr>
                                        <p:cTn id="99" dur="1" fill="hold">
                                          <p:stCondLst>
                                            <p:cond delay="1999"/>
                                          </p:stCondLst>
                                        </p:cTn>
                                        <p:tgtEl>
                                          <p:spTgt spid="1347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1348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2000"/>
                                        <p:tgtEl>
                                          <p:spTgt spid="13472"/>
                                        </p:tgtEl>
                                      </p:cBhvr>
                                    </p:animEffect>
                                    <p:set>
                                      <p:cBhvr>
                                        <p:cTn id="108" dur="1" fill="hold">
                                          <p:stCondLst>
                                            <p:cond delay="1999"/>
                                          </p:stCondLst>
                                        </p:cTn>
                                        <p:tgtEl>
                                          <p:spTgt spid="1347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2000"/>
                                        <p:tgtEl>
                                          <p:spTgt spid="13473"/>
                                        </p:tgtEl>
                                      </p:cBhvr>
                                    </p:animEffect>
                                    <p:set>
                                      <p:cBhvr>
                                        <p:cTn id="113" dur="1" fill="hold">
                                          <p:stCondLst>
                                            <p:cond delay="1999"/>
                                          </p:stCondLst>
                                        </p:cTn>
                                        <p:tgtEl>
                                          <p:spTgt spid="1347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0" nodeType="clickEffect">
                                  <p:stCondLst>
                                    <p:cond delay="0"/>
                                  </p:stCondLst>
                                  <p:childTnLst>
                                    <p:animEffect transition="out" filter="fade">
                                      <p:cBhvr>
                                        <p:cTn id="117" dur="2000"/>
                                        <p:tgtEl>
                                          <p:spTgt spid="13474"/>
                                        </p:tgtEl>
                                      </p:cBhvr>
                                    </p:animEffect>
                                    <p:set>
                                      <p:cBhvr>
                                        <p:cTn id="118" dur="1" fill="hold">
                                          <p:stCondLst>
                                            <p:cond delay="1999"/>
                                          </p:stCondLst>
                                        </p:cTn>
                                        <p:tgtEl>
                                          <p:spTgt spid="1347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2000"/>
                                        <p:tgtEl>
                                          <p:spTgt spid="13475"/>
                                        </p:tgtEl>
                                      </p:cBhvr>
                                    </p:animEffect>
                                    <p:set>
                                      <p:cBhvr>
                                        <p:cTn id="123" dur="1" fill="hold">
                                          <p:stCondLst>
                                            <p:cond delay="1999"/>
                                          </p:stCondLst>
                                        </p:cTn>
                                        <p:tgtEl>
                                          <p:spTgt spid="1347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0" nodeType="clickEffect">
                                  <p:stCondLst>
                                    <p:cond delay="0"/>
                                  </p:stCondLst>
                                  <p:childTnLst>
                                    <p:animEffect transition="out" filter="fade">
                                      <p:cBhvr>
                                        <p:cTn id="127" dur="2000"/>
                                        <p:tgtEl>
                                          <p:spTgt spid="13476"/>
                                        </p:tgtEl>
                                      </p:cBhvr>
                                    </p:animEffect>
                                    <p:set>
                                      <p:cBhvr>
                                        <p:cTn id="128" dur="1" fill="hold">
                                          <p:stCondLst>
                                            <p:cond delay="1999"/>
                                          </p:stCondLst>
                                        </p:cTn>
                                        <p:tgtEl>
                                          <p:spTgt spid="1347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1348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2000"/>
                                        <p:tgtEl>
                                          <p:spTgt spid="13478"/>
                                        </p:tgtEl>
                                      </p:cBhvr>
                                    </p:animEffect>
                                    <p:set>
                                      <p:cBhvr>
                                        <p:cTn id="137" dur="1" fill="hold">
                                          <p:stCondLst>
                                            <p:cond delay="1999"/>
                                          </p:stCondLst>
                                        </p:cTn>
                                        <p:tgtEl>
                                          <p:spTgt spid="1347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9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 grpId="0" animBg="1"/>
      <p:bldP spid="13456" grpId="0" animBg="1"/>
      <p:bldP spid="13457" grpId="0" animBg="1"/>
      <p:bldP spid="13458" grpId="0" animBg="1"/>
      <p:bldP spid="13460" grpId="0" animBg="1"/>
      <p:bldP spid="13461" grpId="0" animBg="1"/>
      <p:bldP spid="13462" grpId="0" animBg="1"/>
      <p:bldP spid="13463" grpId="0" animBg="1"/>
      <p:bldP spid="13464" grpId="0" animBg="1"/>
      <p:bldP spid="13466" grpId="0" animBg="1"/>
      <p:bldP spid="13467" grpId="0" animBg="1"/>
      <p:bldP spid="13468" grpId="0" animBg="1"/>
      <p:bldP spid="13469" grpId="0" animBg="1"/>
      <p:bldP spid="13470" grpId="0" animBg="1"/>
      <p:bldP spid="13472" grpId="0" animBg="1"/>
      <p:bldP spid="13473" grpId="0" animBg="1"/>
      <p:bldP spid="13474" grpId="0" animBg="1"/>
      <p:bldP spid="13475" grpId="0" animBg="1"/>
      <p:bldP spid="13476" grpId="0" animBg="1"/>
      <p:bldP spid="13478" grpId="0" animBg="1"/>
      <p:bldP spid="13479" grpId="0" animBg="1"/>
      <p:bldP spid="13482" grpId="0" animBg="1"/>
      <p:bldP spid="13483" grpId="0" animBg="1"/>
      <p:bldP spid="13484" grpId="0" animBg="1"/>
      <p:bldP spid="13490" grpId="0" animBg="1"/>
      <p:bldP spid="13491" grpId="0" animBg="1"/>
      <p:bldP spid="93" grpId="0" animBg="1"/>
      <p:bldP spid="94" grpId="0" animBg="1"/>
      <p:bldP spid="96" grpId="0" animBg="1"/>
      <p:bldP spid="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6 Grupo"/>
          <p:cNvGrpSpPr/>
          <p:nvPr/>
        </p:nvGrpSpPr>
        <p:grpSpPr>
          <a:xfrm>
            <a:off x="353567" y="1207007"/>
            <a:ext cx="4047745" cy="4141661"/>
            <a:chOff x="353567" y="1207007"/>
            <a:chExt cx="4047745" cy="4141661"/>
          </a:xfrm>
        </p:grpSpPr>
        <p:sp>
          <p:nvSpPr>
            <p:cNvPr id="46082" name="14 Rectángulo"/>
            <p:cNvSpPr>
              <a:spLocks noChangeArrowheads="1"/>
            </p:cNvSpPr>
            <p:nvPr/>
          </p:nvSpPr>
          <p:spPr bwMode="auto">
            <a:xfrm>
              <a:off x="353567" y="1207007"/>
              <a:ext cx="4047745" cy="4141661"/>
            </a:xfrm>
            <a:prstGeom prst="rect">
              <a:avLst/>
            </a:prstGeom>
            <a:solidFill>
              <a:schemeClr val="bg1"/>
            </a:solidFill>
            <a:ln w="9525" algn="ctr">
              <a:solidFill>
                <a:schemeClr val="tx1"/>
              </a:solidFill>
              <a:round/>
              <a:headEnd/>
              <a:tailEnd/>
            </a:ln>
          </p:spPr>
          <p:txBody>
            <a:bodyPr/>
            <a:lstStyle/>
            <a:p>
              <a:endParaRPr lang="es-ES_tradnl">
                <a:solidFill>
                  <a:srgbClr val="000000"/>
                </a:solidFill>
              </a:endParaRPr>
            </a:p>
          </p:txBody>
        </p:sp>
        <p:sp>
          <p:nvSpPr>
            <p:cNvPr id="46083" name="Line 3"/>
            <p:cNvSpPr>
              <a:spLocks noChangeShapeType="1"/>
            </p:cNvSpPr>
            <p:nvPr/>
          </p:nvSpPr>
          <p:spPr bwMode="auto">
            <a:xfrm>
              <a:off x="780287" y="1954594"/>
              <a:ext cx="3596641" cy="0"/>
            </a:xfrm>
            <a:prstGeom prst="line">
              <a:avLst/>
            </a:prstGeom>
            <a:noFill/>
            <a:ln w="9525">
              <a:solidFill>
                <a:schemeClr val="tx1"/>
              </a:solidFill>
              <a:prstDash val="dash"/>
              <a:round/>
              <a:headEnd/>
              <a:tailEnd/>
            </a:ln>
          </p:spPr>
          <p:txBody>
            <a:bodyPr/>
            <a:lstStyle/>
            <a:p>
              <a:endParaRPr lang="es-ES_tradnl">
                <a:solidFill>
                  <a:srgbClr val="000000"/>
                </a:solidFill>
              </a:endParaRPr>
            </a:p>
          </p:txBody>
        </p:sp>
        <p:sp>
          <p:nvSpPr>
            <p:cNvPr id="46084" name="Oval 4"/>
            <p:cNvSpPr>
              <a:spLocks noChangeArrowheads="1"/>
            </p:cNvSpPr>
            <p:nvPr/>
          </p:nvSpPr>
          <p:spPr bwMode="auto">
            <a:xfrm>
              <a:off x="3426143" y="1530731"/>
              <a:ext cx="796925" cy="846138"/>
            </a:xfrm>
            <a:prstGeom prst="ellipse">
              <a:avLst/>
            </a:prstGeom>
            <a:solidFill>
              <a:schemeClr val="accent1"/>
            </a:solidFill>
            <a:ln w="9525">
              <a:noFill/>
              <a:round/>
              <a:headEnd/>
              <a:tailEnd/>
            </a:ln>
          </p:spPr>
          <p:txBody>
            <a:bodyPr wrap="none" anchor="ctr"/>
            <a:lstStyle/>
            <a:p>
              <a:endParaRPr lang="es-ES_tradnl">
                <a:solidFill>
                  <a:srgbClr val="000000"/>
                </a:solidFill>
              </a:endParaRPr>
            </a:p>
          </p:txBody>
        </p:sp>
        <p:sp>
          <p:nvSpPr>
            <p:cNvPr id="46085" name="Arc 5"/>
            <p:cNvSpPr>
              <a:spLocks/>
            </p:cNvSpPr>
            <p:nvPr/>
          </p:nvSpPr>
          <p:spPr bwMode="auto">
            <a:xfrm rot="-9773455">
              <a:off x="2689543" y="2029206"/>
              <a:ext cx="603250" cy="558800"/>
            </a:xfrm>
            <a:custGeom>
              <a:avLst/>
              <a:gdLst>
                <a:gd name="T0" fmla="*/ 2147483647 w 21596"/>
                <a:gd name="T1" fmla="*/ 0 h 18810"/>
                <a:gd name="T2" fmla="*/ 2147483647 w 21596"/>
                <a:gd name="T3" fmla="*/ 2147483647 h 18810"/>
                <a:gd name="T4" fmla="*/ 0 w 21596"/>
                <a:gd name="T5" fmla="*/ 2147483647 h 18810"/>
                <a:gd name="T6" fmla="*/ 0 60000 65536"/>
                <a:gd name="T7" fmla="*/ 0 60000 65536"/>
                <a:gd name="T8" fmla="*/ 0 60000 65536"/>
                <a:gd name="T9" fmla="*/ 0 w 21596"/>
                <a:gd name="T10" fmla="*/ 0 h 18810"/>
                <a:gd name="T11" fmla="*/ 21596 w 21596"/>
                <a:gd name="T12" fmla="*/ 18810 h 18810"/>
              </a:gdLst>
              <a:ahLst/>
              <a:cxnLst>
                <a:cxn ang="T6">
                  <a:pos x="T0" y="T1"/>
                </a:cxn>
                <a:cxn ang="T7">
                  <a:pos x="T2" y="T3"/>
                </a:cxn>
                <a:cxn ang="T8">
                  <a:pos x="T4" y="T5"/>
                </a:cxn>
              </a:cxnLst>
              <a:rect l="T9" t="T10" r="T11" b="T12"/>
              <a:pathLst>
                <a:path w="21596" h="18810" fill="none" extrusionOk="0">
                  <a:moveTo>
                    <a:pt x="10618" y="-1"/>
                  </a:moveTo>
                  <a:cubicBezTo>
                    <a:pt x="17272" y="3756"/>
                    <a:pt x="21447" y="10749"/>
                    <a:pt x="21595" y="18390"/>
                  </a:cubicBezTo>
                </a:path>
                <a:path w="21596" h="18810" stroke="0" extrusionOk="0">
                  <a:moveTo>
                    <a:pt x="10618" y="-1"/>
                  </a:moveTo>
                  <a:cubicBezTo>
                    <a:pt x="17272" y="3756"/>
                    <a:pt x="21447" y="10749"/>
                    <a:pt x="21595" y="18390"/>
                  </a:cubicBezTo>
                  <a:lnTo>
                    <a:pt x="0" y="18810"/>
                  </a:lnTo>
                  <a:close/>
                </a:path>
              </a:pathLst>
            </a:custGeom>
            <a:noFill/>
            <a:ln w="12700">
              <a:solidFill>
                <a:srgbClr val="993366"/>
              </a:solidFill>
              <a:round/>
              <a:headEnd/>
              <a:tailEnd/>
            </a:ln>
          </p:spPr>
          <p:txBody>
            <a:bodyPr wrap="none" anchor="ctr"/>
            <a:lstStyle/>
            <a:p>
              <a:endParaRPr lang="es-ES_tradnl">
                <a:solidFill>
                  <a:srgbClr val="000000"/>
                </a:solidFill>
              </a:endParaRPr>
            </a:p>
          </p:txBody>
        </p:sp>
        <p:sp>
          <p:nvSpPr>
            <p:cNvPr id="46086" name="Arc 6"/>
            <p:cNvSpPr>
              <a:spLocks/>
            </p:cNvSpPr>
            <p:nvPr/>
          </p:nvSpPr>
          <p:spPr bwMode="auto">
            <a:xfrm rot="11525975">
              <a:off x="1439475" y="2074658"/>
              <a:ext cx="1179812" cy="1407555"/>
            </a:xfrm>
            <a:custGeom>
              <a:avLst/>
              <a:gdLst>
                <a:gd name="T0" fmla="*/ 2147483647 w 21599"/>
                <a:gd name="T1" fmla="*/ 0 h 20559"/>
                <a:gd name="T2" fmla="*/ 2147483647 w 21599"/>
                <a:gd name="T3" fmla="*/ 2147483647 h 20559"/>
                <a:gd name="T4" fmla="*/ 0 w 21599"/>
                <a:gd name="T5" fmla="*/ 2147483647 h 20559"/>
                <a:gd name="T6" fmla="*/ 0 60000 65536"/>
                <a:gd name="T7" fmla="*/ 0 60000 65536"/>
                <a:gd name="T8" fmla="*/ 0 60000 65536"/>
                <a:gd name="T9" fmla="*/ 0 w 21599"/>
                <a:gd name="T10" fmla="*/ 0 h 20559"/>
                <a:gd name="T11" fmla="*/ 21599 w 21599"/>
                <a:gd name="T12" fmla="*/ 20559 h 20559"/>
              </a:gdLst>
              <a:ahLst/>
              <a:cxnLst>
                <a:cxn ang="T6">
                  <a:pos x="T0" y="T1"/>
                </a:cxn>
                <a:cxn ang="T7">
                  <a:pos x="T2" y="T3"/>
                </a:cxn>
                <a:cxn ang="T8">
                  <a:pos x="T4" y="T5"/>
                </a:cxn>
              </a:cxnLst>
              <a:rect l="T9" t="T10" r="T11" b="T12"/>
              <a:pathLst>
                <a:path w="21599" h="20559" fill="none" extrusionOk="0">
                  <a:moveTo>
                    <a:pt x="6624" y="-1"/>
                  </a:moveTo>
                  <a:cubicBezTo>
                    <a:pt x="15490" y="2856"/>
                    <a:pt x="21526" y="11075"/>
                    <a:pt x="21599" y="20390"/>
                  </a:cubicBezTo>
                </a:path>
                <a:path w="21599" h="20559" stroke="0" extrusionOk="0">
                  <a:moveTo>
                    <a:pt x="6624" y="-1"/>
                  </a:moveTo>
                  <a:cubicBezTo>
                    <a:pt x="15490" y="2856"/>
                    <a:pt x="21526" y="11075"/>
                    <a:pt x="21599" y="20390"/>
                  </a:cubicBezTo>
                  <a:lnTo>
                    <a:pt x="0" y="20559"/>
                  </a:lnTo>
                  <a:close/>
                </a:path>
              </a:pathLst>
            </a:custGeom>
            <a:noFill/>
            <a:ln w="12700">
              <a:solidFill>
                <a:srgbClr val="FF3300"/>
              </a:solidFill>
              <a:round/>
              <a:headEnd/>
              <a:tailEnd/>
            </a:ln>
          </p:spPr>
          <p:txBody>
            <a:bodyPr wrap="none" anchor="ctr"/>
            <a:lstStyle/>
            <a:p>
              <a:endParaRPr lang="es-ES_tradnl">
                <a:solidFill>
                  <a:srgbClr val="000000"/>
                </a:solidFill>
              </a:endParaRPr>
            </a:p>
          </p:txBody>
        </p:sp>
        <p:sp>
          <p:nvSpPr>
            <p:cNvPr id="46087" name="Text Box 7"/>
            <p:cNvSpPr txBox="1">
              <a:spLocks noChangeArrowheads="1"/>
            </p:cNvSpPr>
            <p:nvPr/>
          </p:nvSpPr>
          <p:spPr bwMode="auto">
            <a:xfrm>
              <a:off x="524320" y="2802065"/>
              <a:ext cx="1243520" cy="369332"/>
            </a:xfrm>
            <a:prstGeom prst="rect">
              <a:avLst/>
            </a:prstGeom>
            <a:noFill/>
            <a:ln w="9525">
              <a:noFill/>
              <a:miter lim="800000"/>
              <a:headEnd/>
              <a:tailEnd/>
            </a:ln>
          </p:spPr>
          <p:txBody>
            <a:bodyPr wrap="square">
              <a:spAutoFit/>
            </a:bodyPr>
            <a:lstStyle/>
            <a:p>
              <a:pPr>
                <a:spcBef>
                  <a:spcPct val="50000"/>
                </a:spcBef>
              </a:pPr>
              <a:r>
                <a:rPr lang="el-GR" b="1" dirty="0" smtClean="0">
                  <a:solidFill>
                    <a:srgbClr val="FF3300"/>
                  </a:solidFill>
                  <a:latin typeface="Times New Roman" pitchFamily="18" charset="0"/>
                  <a:cs typeface="Times New Roman" pitchFamily="18" charset="0"/>
                </a:rPr>
                <a:t>α</a:t>
              </a:r>
              <a:r>
                <a:rPr lang="es-ES_tradnl" b="1" dirty="0" smtClean="0">
                  <a:solidFill>
                    <a:srgbClr val="FF3300"/>
                  </a:solidFill>
                  <a:latin typeface="Times New Roman" pitchFamily="18" charset="0"/>
                  <a:cs typeface="Times New Roman" pitchFamily="18" charset="0"/>
                </a:rPr>
                <a:t> = </a:t>
              </a:r>
              <a:r>
                <a:rPr lang="es-ES" b="1" dirty="0" smtClean="0">
                  <a:solidFill>
                    <a:srgbClr val="FF3300"/>
                  </a:solidFill>
                  <a:latin typeface="Times New Roman" pitchFamily="18" charset="0"/>
                  <a:cs typeface="Times New Roman" pitchFamily="18" charset="0"/>
                </a:rPr>
                <a:t>42,37º</a:t>
              </a:r>
              <a:endParaRPr lang="es-ES" b="1" dirty="0">
                <a:solidFill>
                  <a:srgbClr val="FF3300"/>
                </a:solidFill>
                <a:latin typeface="Times New Roman" pitchFamily="18" charset="0"/>
                <a:cs typeface="Times New Roman" pitchFamily="18" charset="0"/>
              </a:endParaRPr>
            </a:p>
          </p:txBody>
        </p:sp>
        <p:sp>
          <p:nvSpPr>
            <p:cNvPr id="46088" name="Text Box 8"/>
            <p:cNvSpPr txBox="1">
              <a:spLocks noChangeArrowheads="1"/>
            </p:cNvSpPr>
            <p:nvPr/>
          </p:nvSpPr>
          <p:spPr bwMode="auto">
            <a:xfrm>
              <a:off x="1672400" y="2236280"/>
              <a:ext cx="1265872" cy="369332"/>
            </a:xfrm>
            <a:prstGeom prst="rect">
              <a:avLst/>
            </a:prstGeom>
            <a:noFill/>
            <a:ln w="9525">
              <a:noFill/>
              <a:miter lim="800000"/>
              <a:headEnd/>
              <a:tailEnd/>
            </a:ln>
          </p:spPr>
          <p:txBody>
            <a:bodyPr wrap="square">
              <a:spAutoFit/>
            </a:bodyPr>
            <a:lstStyle/>
            <a:p>
              <a:pPr>
                <a:spcBef>
                  <a:spcPct val="50000"/>
                </a:spcBef>
              </a:pPr>
              <a:r>
                <a:rPr lang="el-GR" b="1" dirty="0" smtClean="0">
                  <a:solidFill>
                    <a:srgbClr val="993366"/>
                  </a:solidFill>
                  <a:latin typeface="Times New Roman" pitchFamily="18" charset="0"/>
                  <a:cs typeface="Times New Roman" pitchFamily="18" charset="0"/>
                </a:rPr>
                <a:t>α</a:t>
              </a:r>
              <a:r>
                <a:rPr lang="es-ES_tradnl" b="1" dirty="0" smtClean="0">
                  <a:solidFill>
                    <a:srgbClr val="993366"/>
                  </a:solidFill>
                  <a:latin typeface="Times New Roman" pitchFamily="18" charset="0"/>
                  <a:cs typeface="Times New Roman" pitchFamily="18" charset="0"/>
                </a:rPr>
                <a:t> = </a:t>
              </a:r>
              <a:r>
                <a:rPr lang="es-ES" b="1" dirty="0" smtClean="0">
                  <a:solidFill>
                    <a:srgbClr val="993366"/>
                  </a:solidFill>
                  <a:latin typeface="Times New Roman" pitchFamily="18" charset="0"/>
                  <a:cs typeface="Times New Roman" pitchFamily="18" charset="0"/>
                </a:rPr>
                <a:t>40,23º</a:t>
              </a:r>
              <a:endParaRPr lang="es-ES" b="1" dirty="0">
                <a:solidFill>
                  <a:srgbClr val="993366"/>
                </a:solidFill>
                <a:latin typeface="Times New Roman" pitchFamily="18" charset="0"/>
                <a:cs typeface="Times New Roman" pitchFamily="18" charset="0"/>
              </a:endParaRPr>
            </a:p>
          </p:txBody>
        </p:sp>
        <p:sp>
          <p:nvSpPr>
            <p:cNvPr id="46089" name="Line 9"/>
            <p:cNvSpPr>
              <a:spLocks noChangeShapeType="1"/>
            </p:cNvSpPr>
            <p:nvPr/>
          </p:nvSpPr>
          <p:spPr bwMode="auto">
            <a:xfrm flipV="1">
              <a:off x="597218" y="1919669"/>
              <a:ext cx="3224212" cy="3071812"/>
            </a:xfrm>
            <a:prstGeom prst="line">
              <a:avLst/>
            </a:prstGeom>
            <a:noFill/>
            <a:ln w="38100">
              <a:solidFill>
                <a:srgbClr val="FF3300"/>
              </a:solidFill>
              <a:round/>
              <a:headEnd/>
              <a:tailEnd/>
            </a:ln>
          </p:spPr>
          <p:txBody>
            <a:bodyPr/>
            <a:lstStyle/>
            <a:p>
              <a:endParaRPr lang="es-ES_tradnl">
                <a:solidFill>
                  <a:srgbClr val="000000"/>
                </a:solidFill>
              </a:endParaRPr>
            </a:p>
          </p:txBody>
        </p:sp>
        <p:sp>
          <p:nvSpPr>
            <p:cNvPr id="46090" name="Line 10"/>
            <p:cNvSpPr>
              <a:spLocks noChangeShapeType="1"/>
            </p:cNvSpPr>
            <p:nvPr/>
          </p:nvSpPr>
          <p:spPr bwMode="auto">
            <a:xfrm flipV="1">
              <a:off x="435293" y="1921256"/>
              <a:ext cx="3382962" cy="2570163"/>
            </a:xfrm>
            <a:prstGeom prst="line">
              <a:avLst/>
            </a:prstGeom>
            <a:noFill/>
            <a:ln w="38100">
              <a:solidFill>
                <a:srgbClr val="993366"/>
              </a:solidFill>
              <a:round/>
              <a:headEnd/>
              <a:tailEnd/>
            </a:ln>
          </p:spPr>
          <p:txBody>
            <a:bodyPr/>
            <a:lstStyle/>
            <a:p>
              <a:endParaRPr lang="es-ES_tradnl">
                <a:solidFill>
                  <a:srgbClr val="000000"/>
                </a:solidFill>
              </a:endParaRPr>
            </a:p>
          </p:txBody>
        </p:sp>
        <p:sp>
          <p:nvSpPr>
            <p:cNvPr id="46091" name="Freeform 11"/>
            <p:cNvSpPr>
              <a:spLocks/>
            </p:cNvSpPr>
            <p:nvPr/>
          </p:nvSpPr>
          <p:spPr bwMode="auto">
            <a:xfrm rot="8613772">
              <a:off x="1238568" y="3670681"/>
              <a:ext cx="228600" cy="242888"/>
            </a:xfrm>
            <a:custGeom>
              <a:avLst/>
              <a:gdLst>
                <a:gd name="T0" fmla="*/ 0 w 453"/>
                <a:gd name="T1" fmla="*/ 0 h 453"/>
                <a:gd name="T2" fmla="*/ 2147483647 w 453"/>
                <a:gd name="T3" fmla="*/ 2147483647 h 453"/>
                <a:gd name="T4" fmla="*/ 0 w 453"/>
                <a:gd name="T5" fmla="*/ 2147483647 h 453"/>
                <a:gd name="T6" fmla="*/ 2147483647 w 453"/>
                <a:gd name="T7" fmla="*/ 2147483647 h 453"/>
                <a:gd name="T8" fmla="*/ 0 w 453"/>
                <a:gd name="T9" fmla="*/ 0 h 453"/>
                <a:gd name="T10" fmla="*/ 0 60000 65536"/>
                <a:gd name="T11" fmla="*/ 0 60000 65536"/>
                <a:gd name="T12" fmla="*/ 0 60000 65536"/>
                <a:gd name="T13" fmla="*/ 0 60000 65536"/>
                <a:gd name="T14" fmla="*/ 0 60000 65536"/>
                <a:gd name="T15" fmla="*/ 0 w 453"/>
                <a:gd name="T16" fmla="*/ 0 h 453"/>
                <a:gd name="T17" fmla="*/ 453 w 453"/>
                <a:gd name="T18" fmla="*/ 453 h 453"/>
              </a:gdLst>
              <a:ahLst/>
              <a:cxnLst>
                <a:cxn ang="T10">
                  <a:pos x="T0" y="T1"/>
                </a:cxn>
                <a:cxn ang="T11">
                  <a:pos x="T2" y="T3"/>
                </a:cxn>
                <a:cxn ang="T12">
                  <a:pos x="T4" y="T5"/>
                </a:cxn>
                <a:cxn ang="T13">
                  <a:pos x="T6" y="T7"/>
                </a:cxn>
                <a:cxn ang="T14">
                  <a:pos x="T8" y="T9"/>
                </a:cxn>
              </a:cxnLst>
              <a:rect l="T15" t="T16" r="T17" b="T18"/>
              <a:pathLst>
                <a:path w="453" h="453">
                  <a:moveTo>
                    <a:pt x="0" y="0"/>
                  </a:moveTo>
                  <a:lnTo>
                    <a:pt x="453" y="227"/>
                  </a:lnTo>
                  <a:lnTo>
                    <a:pt x="0" y="453"/>
                  </a:lnTo>
                  <a:lnTo>
                    <a:pt x="90" y="227"/>
                  </a:lnTo>
                  <a:lnTo>
                    <a:pt x="0" y="0"/>
                  </a:lnTo>
                  <a:close/>
                </a:path>
              </a:pathLst>
            </a:custGeom>
            <a:solidFill>
              <a:srgbClr val="993366"/>
            </a:solidFill>
            <a:ln w="9525">
              <a:noFill/>
              <a:round/>
              <a:headEnd/>
              <a:tailEnd/>
            </a:ln>
          </p:spPr>
          <p:txBody>
            <a:bodyPr/>
            <a:lstStyle/>
            <a:p>
              <a:endParaRPr lang="es-ES_tradnl">
                <a:solidFill>
                  <a:srgbClr val="000000"/>
                </a:solidFill>
              </a:endParaRPr>
            </a:p>
          </p:txBody>
        </p:sp>
        <p:sp>
          <p:nvSpPr>
            <p:cNvPr id="46092" name="Freeform 12"/>
            <p:cNvSpPr>
              <a:spLocks/>
            </p:cNvSpPr>
            <p:nvPr/>
          </p:nvSpPr>
          <p:spPr bwMode="auto">
            <a:xfrm rot="8078720">
              <a:off x="1671955" y="3732594"/>
              <a:ext cx="242887" cy="230188"/>
            </a:xfrm>
            <a:custGeom>
              <a:avLst/>
              <a:gdLst>
                <a:gd name="T0" fmla="*/ 0 w 453"/>
                <a:gd name="T1" fmla="*/ 0 h 453"/>
                <a:gd name="T2" fmla="*/ 2147483647 w 453"/>
                <a:gd name="T3" fmla="*/ 2147483647 h 453"/>
                <a:gd name="T4" fmla="*/ 0 w 453"/>
                <a:gd name="T5" fmla="*/ 2147483647 h 453"/>
                <a:gd name="T6" fmla="*/ 2147483647 w 453"/>
                <a:gd name="T7" fmla="*/ 2147483647 h 453"/>
                <a:gd name="T8" fmla="*/ 0 w 453"/>
                <a:gd name="T9" fmla="*/ 0 h 453"/>
                <a:gd name="T10" fmla="*/ 0 60000 65536"/>
                <a:gd name="T11" fmla="*/ 0 60000 65536"/>
                <a:gd name="T12" fmla="*/ 0 60000 65536"/>
                <a:gd name="T13" fmla="*/ 0 60000 65536"/>
                <a:gd name="T14" fmla="*/ 0 60000 65536"/>
                <a:gd name="T15" fmla="*/ 0 w 453"/>
                <a:gd name="T16" fmla="*/ 0 h 453"/>
                <a:gd name="T17" fmla="*/ 453 w 453"/>
                <a:gd name="T18" fmla="*/ 453 h 453"/>
              </a:gdLst>
              <a:ahLst/>
              <a:cxnLst>
                <a:cxn ang="T10">
                  <a:pos x="T0" y="T1"/>
                </a:cxn>
                <a:cxn ang="T11">
                  <a:pos x="T2" y="T3"/>
                </a:cxn>
                <a:cxn ang="T12">
                  <a:pos x="T4" y="T5"/>
                </a:cxn>
                <a:cxn ang="T13">
                  <a:pos x="T6" y="T7"/>
                </a:cxn>
                <a:cxn ang="T14">
                  <a:pos x="T8" y="T9"/>
                </a:cxn>
              </a:cxnLst>
              <a:rect l="T15" t="T16" r="T17" b="T18"/>
              <a:pathLst>
                <a:path w="453" h="453">
                  <a:moveTo>
                    <a:pt x="0" y="0"/>
                  </a:moveTo>
                  <a:lnTo>
                    <a:pt x="453" y="227"/>
                  </a:lnTo>
                  <a:lnTo>
                    <a:pt x="0" y="453"/>
                  </a:lnTo>
                  <a:lnTo>
                    <a:pt x="90" y="227"/>
                  </a:lnTo>
                  <a:lnTo>
                    <a:pt x="0" y="0"/>
                  </a:lnTo>
                  <a:close/>
                </a:path>
              </a:pathLst>
            </a:custGeom>
            <a:solidFill>
              <a:srgbClr val="FF3300"/>
            </a:solidFill>
            <a:ln w="9525">
              <a:noFill/>
              <a:round/>
              <a:headEnd/>
              <a:tailEnd/>
            </a:ln>
          </p:spPr>
          <p:txBody>
            <a:bodyPr/>
            <a:lstStyle/>
            <a:p>
              <a:endParaRPr lang="es-ES_tradnl">
                <a:solidFill>
                  <a:srgbClr val="000000"/>
                </a:solidFill>
              </a:endParaRPr>
            </a:p>
          </p:txBody>
        </p:sp>
      </p:grpSp>
      <p:sp>
        <p:nvSpPr>
          <p:cNvPr id="46093" name="Text Box 13"/>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a:spcBef>
                <a:spcPct val="50000"/>
              </a:spcBef>
            </a:pPr>
            <a:r>
              <a:rPr lang="es-ES" sz="2400" b="1" dirty="0">
                <a:solidFill>
                  <a:srgbClr val="FFFFFF"/>
                </a:solidFill>
                <a:latin typeface="Calibri" pitchFamily="34" charset="0"/>
                <a:cs typeface="Calibri" pitchFamily="34" charset="0"/>
              </a:rPr>
              <a:t>Desviación del rojo y del </a:t>
            </a:r>
            <a:r>
              <a:rPr lang="es-ES" sz="2400" b="1" dirty="0" smtClean="0">
                <a:solidFill>
                  <a:srgbClr val="FFFFFF"/>
                </a:solidFill>
                <a:latin typeface="Calibri" pitchFamily="34" charset="0"/>
                <a:cs typeface="Calibri" pitchFamily="34" charset="0"/>
              </a:rPr>
              <a:t>violeta</a:t>
            </a:r>
            <a:endParaRPr lang="es-ES" sz="2400" b="1" dirty="0">
              <a:solidFill>
                <a:srgbClr val="FFFFFF"/>
              </a:solidFill>
              <a:latin typeface="Calibri" pitchFamily="34" charset="0"/>
              <a:cs typeface="Calibri" pitchFamily="34" charset="0"/>
            </a:endParaRPr>
          </a:p>
        </p:txBody>
      </p:sp>
      <p:grpSp>
        <p:nvGrpSpPr>
          <p:cNvPr id="3" name="27 Grupo"/>
          <p:cNvGrpSpPr/>
          <p:nvPr/>
        </p:nvGrpSpPr>
        <p:grpSpPr>
          <a:xfrm>
            <a:off x="4730496" y="1219201"/>
            <a:ext cx="4084320" cy="4129468"/>
            <a:chOff x="4730496" y="1219201"/>
            <a:chExt cx="4084320" cy="4129468"/>
          </a:xfrm>
        </p:grpSpPr>
        <p:sp>
          <p:nvSpPr>
            <p:cNvPr id="14" name="14 Rectángulo"/>
            <p:cNvSpPr>
              <a:spLocks noChangeArrowheads="1"/>
            </p:cNvSpPr>
            <p:nvPr/>
          </p:nvSpPr>
          <p:spPr bwMode="auto">
            <a:xfrm>
              <a:off x="4730496" y="1219201"/>
              <a:ext cx="4084320" cy="4129468"/>
            </a:xfrm>
            <a:prstGeom prst="rect">
              <a:avLst/>
            </a:prstGeom>
            <a:solidFill>
              <a:schemeClr val="bg1"/>
            </a:solidFill>
            <a:ln w="9525" algn="ctr">
              <a:solidFill>
                <a:schemeClr val="tx1"/>
              </a:solidFill>
              <a:round/>
              <a:headEnd/>
              <a:tailEnd/>
            </a:ln>
          </p:spPr>
          <p:txBody>
            <a:bodyPr/>
            <a:lstStyle/>
            <a:p>
              <a:endParaRPr lang="es-ES_tradnl">
                <a:solidFill>
                  <a:srgbClr val="000000"/>
                </a:solidFill>
              </a:endParaRPr>
            </a:p>
          </p:txBody>
        </p:sp>
        <p:sp>
          <p:nvSpPr>
            <p:cNvPr id="15" name="Line 2"/>
            <p:cNvSpPr>
              <a:spLocks noChangeShapeType="1"/>
            </p:cNvSpPr>
            <p:nvPr/>
          </p:nvSpPr>
          <p:spPr bwMode="auto">
            <a:xfrm>
              <a:off x="4876800" y="1954594"/>
              <a:ext cx="3852672" cy="0"/>
            </a:xfrm>
            <a:prstGeom prst="line">
              <a:avLst/>
            </a:prstGeom>
            <a:noFill/>
            <a:ln w="9525">
              <a:solidFill>
                <a:schemeClr val="tx1"/>
              </a:solidFill>
              <a:prstDash val="dash"/>
              <a:round/>
              <a:headEnd/>
              <a:tailEnd/>
            </a:ln>
          </p:spPr>
          <p:txBody>
            <a:bodyPr/>
            <a:lstStyle/>
            <a:p>
              <a:endParaRPr lang="es-ES_tradnl">
                <a:solidFill>
                  <a:srgbClr val="000000"/>
                </a:solidFill>
              </a:endParaRPr>
            </a:p>
          </p:txBody>
        </p:sp>
        <p:sp>
          <p:nvSpPr>
            <p:cNvPr id="16" name="Oval 3"/>
            <p:cNvSpPr>
              <a:spLocks noChangeArrowheads="1"/>
            </p:cNvSpPr>
            <p:nvPr/>
          </p:nvSpPr>
          <p:spPr bwMode="auto">
            <a:xfrm>
              <a:off x="7827454" y="1530731"/>
              <a:ext cx="796925" cy="846138"/>
            </a:xfrm>
            <a:prstGeom prst="ellipse">
              <a:avLst/>
            </a:prstGeom>
            <a:solidFill>
              <a:schemeClr val="accent1"/>
            </a:solidFill>
            <a:ln w="9525">
              <a:noFill/>
              <a:round/>
              <a:headEnd/>
              <a:tailEnd/>
            </a:ln>
          </p:spPr>
          <p:txBody>
            <a:bodyPr wrap="none" anchor="ctr"/>
            <a:lstStyle/>
            <a:p>
              <a:endParaRPr lang="es-ES_tradnl">
                <a:solidFill>
                  <a:srgbClr val="000000"/>
                </a:solidFill>
              </a:endParaRPr>
            </a:p>
          </p:txBody>
        </p:sp>
        <p:sp>
          <p:nvSpPr>
            <p:cNvPr id="17" name="Arc 4"/>
            <p:cNvSpPr>
              <a:spLocks/>
            </p:cNvSpPr>
            <p:nvPr/>
          </p:nvSpPr>
          <p:spPr bwMode="auto">
            <a:xfrm rot="-9773455">
              <a:off x="7090854" y="2029206"/>
              <a:ext cx="603250" cy="558800"/>
            </a:xfrm>
            <a:custGeom>
              <a:avLst/>
              <a:gdLst>
                <a:gd name="T0" fmla="*/ 2147483647 w 21596"/>
                <a:gd name="T1" fmla="*/ 0 h 18810"/>
                <a:gd name="T2" fmla="*/ 2147483647 w 21596"/>
                <a:gd name="T3" fmla="*/ 2147483647 h 18810"/>
                <a:gd name="T4" fmla="*/ 0 w 21596"/>
                <a:gd name="T5" fmla="*/ 2147483647 h 18810"/>
                <a:gd name="T6" fmla="*/ 0 60000 65536"/>
                <a:gd name="T7" fmla="*/ 0 60000 65536"/>
                <a:gd name="T8" fmla="*/ 0 60000 65536"/>
                <a:gd name="T9" fmla="*/ 0 w 21596"/>
                <a:gd name="T10" fmla="*/ 0 h 18810"/>
                <a:gd name="T11" fmla="*/ 21596 w 21596"/>
                <a:gd name="T12" fmla="*/ 18810 h 18810"/>
              </a:gdLst>
              <a:ahLst/>
              <a:cxnLst>
                <a:cxn ang="T6">
                  <a:pos x="T0" y="T1"/>
                </a:cxn>
                <a:cxn ang="T7">
                  <a:pos x="T2" y="T3"/>
                </a:cxn>
                <a:cxn ang="T8">
                  <a:pos x="T4" y="T5"/>
                </a:cxn>
              </a:cxnLst>
              <a:rect l="T9" t="T10" r="T11" b="T12"/>
              <a:pathLst>
                <a:path w="21596" h="18810" fill="none" extrusionOk="0">
                  <a:moveTo>
                    <a:pt x="10618" y="-1"/>
                  </a:moveTo>
                  <a:cubicBezTo>
                    <a:pt x="17272" y="3756"/>
                    <a:pt x="21447" y="10749"/>
                    <a:pt x="21595" y="18390"/>
                  </a:cubicBezTo>
                </a:path>
                <a:path w="21596" h="18810" stroke="0" extrusionOk="0">
                  <a:moveTo>
                    <a:pt x="10618" y="-1"/>
                  </a:moveTo>
                  <a:cubicBezTo>
                    <a:pt x="17272" y="3756"/>
                    <a:pt x="21447" y="10749"/>
                    <a:pt x="21595" y="18390"/>
                  </a:cubicBezTo>
                  <a:lnTo>
                    <a:pt x="0" y="18810"/>
                  </a:lnTo>
                  <a:close/>
                </a:path>
              </a:pathLst>
            </a:custGeom>
            <a:noFill/>
            <a:ln w="12700">
              <a:solidFill>
                <a:srgbClr val="FF3300"/>
              </a:solidFill>
              <a:round/>
              <a:headEnd/>
              <a:tailEnd/>
            </a:ln>
          </p:spPr>
          <p:txBody>
            <a:bodyPr wrap="none" anchor="ctr"/>
            <a:lstStyle/>
            <a:p>
              <a:endParaRPr lang="es-ES_tradnl">
                <a:solidFill>
                  <a:srgbClr val="000000"/>
                </a:solidFill>
              </a:endParaRPr>
            </a:p>
          </p:txBody>
        </p:sp>
        <p:sp>
          <p:nvSpPr>
            <p:cNvPr id="18" name="Arc 5"/>
            <p:cNvSpPr>
              <a:spLocks/>
            </p:cNvSpPr>
            <p:nvPr/>
          </p:nvSpPr>
          <p:spPr bwMode="auto">
            <a:xfrm rot="12013195">
              <a:off x="5710154" y="2126230"/>
              <a:ext cx="1213680" cy="1187536"/>
            </a:xfrm>
            <a:custGeom>
              <a:avLst/>
              <a:gdLst>
                <a:gd name="T0" fmla="*/ 2147483647 w 21599"/>
                <a:gd name="T1" fmla="*/ 0 h 20559"/>
                <a:gd name="T2" fmla="*/ 2147483647 w 21599"/>
                <a:gd name="T3" fmla="*/ 2147483647 h 20559"/>
                <a:gd name="T4" fmla="*/ 0 w 21599"/>
                <a:gd name="T5" fmla="*/ 2147483647 h 20559"/>
                <a:gd name="T6" fmla="*/ 0 60000 65536"/>
                <a:gd name="T7" fmla="*/ 0 60000 65536"/>
                <a:gd name="T8" fmla="*/ 0 60000 65536"/>
                <a:gd name="T9" fmla="*/ 0 w 21599"/>
                <a:gd name="T10" fmla="*/ 0 h 20559"/>
                <a:gd name="T11" fmla="*/ 21599 w 21599"/>
                <a:gd name="T12" fmla="*/ 20559 h 20559"/>
              </a:gdLst>
              <a:ahLst/>
              <a:cxnLst>
                <a:cxn ang="T6">
                  <a:pos x="T0" y="T1"/>
                </a:cxn>
                <a:cxn ang="T7">
                  <a:pos x="T2" y="T3"/>
                </a:cxn>
                <a:cxn ang="T8">
                  <a:pos x="T4" y="T5"/>
                </a:cxn>
              </a:cxnLst>
              <a:rect l="T9" t="T10" r="T11" b="T12"/>
              <a:pathLst>
                <a:path w="21599" h="20559" fill="none" extrusionOk="0">
                  <a:moveTo>
                    <a:pt x="6624" y="-1"/>
                  </a:moveTo>
                  <a:cubicBezTo>
                    <a:pt x="15490" y="2856"/>
                    <a:pt x="21526" y="11075"/>
                    <a:pt x="21599" y="20390"/>
                  </a:cubicBezTo>
                </a:path>
                <a:path w="21599" h="20559" stroke="0" extrusionOk="0">
                  <a:moveTo>
                    <a:pt x="6624" y="-1"/>
                  </a:moveTo>
                  <a:cubicBezTo>
                    <a:pt x="15490" y="2856"/>
                    <a:pt x="21526" y="11075"/>
                    <a:pt x="21599" y="20390"/>
                  </a:cubicBezTo>
                  <a:lnTo>
                    <a:pt x="0" y="20559"/>
                  </a:lnTo>
                  <a:close/>
                </a:path>
              </a:pathLst>
            </a:custGeom>
            <a:noFill/>
            <a:ln w="12700">
              <a:solidFill>
                <a:srgbClr val="993366"/>
              </a:solidFill>
              <a:round/>
              <a:headEnd/>
              <a:tailEnd/>
            </a:ln>
          </p:spPr>
          <p:txBody>
            <a:bodyPr wrap="none" anchor="ctr"/>
            <a:lstStyle/>
            <a:p>
              <a:endParaRPr lang="es-ES_tradnl">
                <a:solidFill>
                  <a:srgbClr val="000000"/>
                </a:solidFill>
              </a:endParaRPr>
            </a:p>
          </p:txBody>
        </p:sp>
        <p:sp>
          <p:nvSpPr>
            <p:cNvPr id="19" name="Text Box 6"/>
            <p:cNvSpPr txBox="1">
              <a:spLocks noChangeArrowheads="1"/>
            </p:cNvSpPr>
            <p:nvPr/>
          </p:nvSpPr>
          <p:spPr bwMode="auto">
            <a:xfrm>
              <a:off x="4839778" y="2727833"/>
              <a:ext cx="1256221" cy="369332"/>
            </a:xfrm>
            <a:prstGeom prst="rect">
              <a:avLst/>
            </a:prstGeom>
            <a:noFill/>
            <a:ln w="9525">
              <a:noFill/>
              <a:miter lim="800000"/>
              <a:headEnd/>
              <a:tailEnd/>
            </a:ln>
          </p:spPr>
          <p:txBody>
            <a:bodyPr wrap="square">
              <a:spAutoFit/>
            </a:bodyPr>
            <a:lstStyle/>
            <a:p>
              <a:pPr>
                <a:spcBef>
                  <a:spcPct val="50000"/>
                </a:spcBef>
              </a:pPr>
              <a:r>
                <a:rPr lang="el-GR" b="1" dirty="0" smtClean="0">
                  <a:solidFill>
                    <a:srgbClr val="993366"/>
                  </a:solidFill>
                  <a:latin typeface="Times New Roman" pitchFamily="18" charset="0"/>
                  <a:cs typeface="Times New Roman" pitchFamily="18" charset="0"/>
                </a:rPr>
                <a:t>α</a:t>
              </a:r>
              <a:r>
                <a:rPr lang="es-ES_tradnl" b="1" dirty="0" smtClean="0">
                  <a:solidFill>
                    <a:srgbClr val="993366"/>
                  </a:solidFill>
                  <a:latin typeface="Times New Roman" pitchFamily="18" charset="0"/>
                  <a:cs typeface="Times New Roman" pitchFamily="18" charset="0"/>
                </a:rPr>
                <a:t> = </a:t>
              </a:r>
              <a:r>
                <a:rPr lang="es-ES" b="1" dirty="0" smtClean="0">
                  <a:solidFill>
                    <a:srgbClr val="993366"/>
                  </a:solidFill>
                  <a:latin typeface="Times New Roman" pitchFamily="18" charset="0"/>
                  <a:cs typeface="Times New Roman" pitchFamily="18" charset="0"/>
                </a:rPr>
                <a:t>54,24º</a:t>
              </a:r>
              <a:endParaRPr lang="es-ES" b="1" dirty="0">
                <a:solidFill>
                  <a:srgbClr val="993366"/>
                </a:solidFill>
                <a:latin typeface="Times New Roman" pitchFamily="18" charset="0"/>
                <a:cs typeface="Times New Roman" pitchFamily="18" charset="0"/>
              </a:endParaRPr>
            </a:p>
          </p:txBody>
        </p:sp>
        <p:sp>
          <p:nvSpPr>
            <p:cNvPr id="20" name="Text Box 7"/>
            <p:cNvSpPr txBox="1">
              <a:spLocks noChangeArrowheads="1"/>
            </p:cNvSpPr>
            <p:nvPr/>
          </p:nvSpPr>
          <p:spPr bwMode="auto">
            <a:xfrm>
              <a:off x="6037706" y="2248472"/>
              <a:ext cx="1314070" cy="369332"/>
            </a:xfrm>
            <a:prstGeom prst="rect">
              <a:avLst/>
            </a:prstGeom>
            <a:noFill/>
            <a:ln w="9525">
              <a:noFill/>
              <a:miter lim="800000"/>
              <a:headEnd/>
              <a:tailEnd/>
            </a:ln>
          </p:spPr>
          <p:txBody>
            <a:bodyPr wrap="square">
              <a:spAutoFit/>
            </a:bodyPr>
            <a:lstStyle/>
            <a:p>
              <a:pPr>
                <a:spcBef>
                  <a:spcPct val="50000"/>
                </a:spcBef>
              </a:pPr>
              <a:r>
                <a:rPr lang="el-GR" b="1" dirty="0" smtClean="0">
                  <a:solidFill>
                    <a:srgbClr val="FF3300"/>
                  </a:solidFill>
                  <a:latin typeface="Times New Roman" pitchFamily="18" charset="0"/>
                  <a:cs typeface="Times New Roman" pitchFamily="18" charset="0"/>
                </a:rPr>
                <a:t>α</a:t>
              </a:r>
              <a:r>
                <a:rPr lang="es-ES_tradnl" b="1" dirty="0" smtClean="0">
                  <a:solidFill>
                    <a:srgbClr val="FF3300"/>
                  </a:solidFill>
                  <a:latin typeface="Times New Roman" pitchFamily="18" charset="0"/>
                  <a:cs typeface="Times New Roman" pitchFamily="18" charset="0"/>
                </a:rPr>
                <a:t> =</a:t>
              </a:r>
              <a:r>
                <a:rPr lang="es-ES" b="1" dirty="0" smtClean="0">
                  <a:solidFill>
                    <a:srgbClr val="FF3300"/>
                  </a:solidFill>
                  <a:latin typeface="Times New Roman" pitchFamily="18" charset="0"/>
                  <a:cs typeface="Times New Roman" pitchFamily="18" charset="0"/>
                </a:rPr>
                <a:t>50,37º</a:t>
              </a:r>
              <a:endParaRPr lang="es-ES" b="1" dirty="0">
                <a:solidFill>
                  <a:srgbClr val="FF3300"/>
                </a:solidFill>
                <a:latin typeface="Times New Roman" pitchFamily="18" charset="0"/>
                <a:cs typeface="Times New Roman" pitchFamily="18" charset="0"/>
              </a:endParaRPr>
            </a:p>
          </p:txBody>
        </p:sp>
        <p:sp>
          <p:nvSpPr>
            <p:cNvPr id="21" name="Line 8"/>
            <p:cNvSpPr>
              <a:spLocks noChangeShapeType="1"/>
            </p:cNvSpPr>
            <p:nvPr/>
          </p:nvSpPr>
          <p:spPr bwMode="auto">
            <a:xfrm flipV="1">
              <a:off x="4998529" y="1919669"/>
              <a:ext cx="3224212" cy="3071812"/>
            </a:xfrm>
            <a:prstGeom prst="line">
              <a:avLst/>
            </a:prstGeom>
            <a:noFill/>
            <a:ln w="38100">
              <a:solidFill>
                <a:srgbClr val="993366"/>
              </a:solidFill>
              <a:round/>
              <a:headEnd/>
              <a:tailEnd/>
            </a:ln>
          </p:spPr>
          <p:txBody>
            <a:bodyPr/>
            <a:lstStyle/>
            <a:p>
              <a:endParaRPr lang="es-ES_tradnl">
                <a:solidFill>
                  <a:srgbClr val="000000"/>
                </a:solidFill>
              </a:endParaRPr>
            </a:p>
          </p:txBody>
        </p:sp>
        <p:sp>
          <p:nvSpPr>
            <p:cNvPr id="22" name="Line 9"/>
            <p:cNvSpPr>
              <a:spLocks noChangeShapeType="1"/>
            </p:cNvSpPr>
            <p:nvPr/>
          </p:nvSpPr>
          <p:spPr bwMode="auto">
            <a:xfrm flipV="1">
              <a:off x="4836604" y="1921256"/>
              <a:ext cx="3382962" cy="2570163"/>
            </a:xfrm>
            <a:prstGeom prst="line">
              <a:avLst/>
            </a:prstGeom>
            <a:noFill/>
            <a:ln w="38100">
              <a:solidFill>
                <a:srgbClr val="FF3300"/>
              </a:solidFill>
              <a:round/>
              <a:headEnd/>
              <a:tailEnd/>
            </a:ln>
          </p:spPr>
          <p:txBody>
            <a:bodyPr/>
            <a:lstStyle/>
            <a:p>
              <a:endParaRPr lang="es-ES_tradnl">
                <a:solidFill>
                  <a:srgbClr val="000000"/>
                </a:solidFill>
              </a:endParaRPr>
            </a:p>
          </p:txBody>
        </p:sp>
        <p:sp>
          <p:nvSpPr>
            <p:cNvPr id="23" name="Freeform 10"/>
            <p:cNvSpPr>
              <a:spLocks/>
            </p:cNvSpPr>
            <p:nvPr/>
          </p:nvSpPr>
          <p:spPr bwMode="auto">
            <a:xfrm rot="8613772">
              <a:off x="5639879" y="3670681"/>
              <a:ext cx="228600" cy="242888"/>
            </a:xfrm>
            <a:custGeom>
              <a:avLst/>
              <a:gdLst>
                <a:gd name="T0" fmla="*/ 0 w 453"/>
                <a:gd name="T1" fmla="*/ 0 h 453"/>
                <a:gd name="T2" fmla="*/ 2147483647 w 453"/>
                <a:gd name="T3" fmla="*/ 2147483647 h 453"/>
                <a:gd name="T4" fmla="*/ 0 w 453"/>
                <a:gd name="T5" fmla="*/ 2147483647 h 453"/>
                <a:gd name="T6" fmla="*/ 2147483647 w 453"/>
                <a:gd name="T7" fmla="*/ 2147483647 h 453"/>
                <a:gd name="T8" fmla="*/ 0 w 453"/>
                <a:gd name="T9" fmla="*/ 0 h 453"/>
                <a:gd name="T10" fmla="*/ 0 60000 65536"/>
                <a:gd name="T11" fmla="*/ 0 60000 65536"/>
                <a:gd name="T12" fmla="*/ 0 60000 65536"/>
                <a:gd name="T13" fmla="*/ 0 60000 65536"/>
                <a:gd name="T14" fmla="*/ 0 60000 65536"/>
                <a:gd name="T15" fmla="*/ 0 w 453"/>
                <a:gd name="T16" fmla="*/ 0 h 453"/>
                <a:gd name="T17" fmla="*/ 453 w 453"/>
                <a:gd name="T18" fmla="*/ 453 h 453"/>
              </a:gdLst>
              <a:ahLst/>
              <a:cxnLst>
                <a:cxn ang="T10">
                  <a:pos x="T0" y="T1"/>
                </a:cxn>
                <a:cxn ang="T11">
                  <a:pos x="T2" y="T3"/>
                </a:cxn>
                <a:cxn ang="T12">
                  <a:pos x="T4" y="T5"/>
                </a:cxn>
                <a:cxn ang="T13">
                  <a:pos x="T6" y="T7"/>
                </a:cxn>
                <a:cxn ang="T14">
                  <a:pos x="T8" y="T9"/>
                </a:cxn>
              </a:cxnLst>
              <a:rect l="T15" t="T16" r="T17" b="T18"/>
              <a:pathLst>
                <a:path w="453" h="453">
                  <a:moveTo>
                    <a:pt x="0" y="0"/>
                  </a:moveTo>
                  <a:lnTo>
                    <a:pt x="453" y="227"/>
                  </a:lnTo>
                  <a:lnTo>
                    <a:pt x="0" y="453"/>
                  </a:lnTo>
                  <a:lnTo>
                    <a:pt x="90" y="227"/>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24" name="Freeform 11"/>
            <p:cNvSpPr>
              <a:spLocks/>
            </p:cNvSpPr>
            <p:nvPr/>
          </p:nvSpPr>
          <p:spPr bwMode="auto">
            <a:xfrm rot="8078720">
              <a:off x="6073266" y="3732594"/>
              <a:ext cx="242887" cy="230188"/>
            </a:xfrm>
            <a:custGeom>
              <a:avLst/>
              <a:gdLst>
                <a:gd name="T0" fmla="*/ 0 w 453"/>
                <a:gd name="T1" fmla="*/ 0 h 453"/>
                <a:gd name="T2" fmla="*/ 2147483647 w 453"/>
                <a:gd name="T3" fmla="*/ 2147483647 h 453"/>
                <a:gd name="T4" fmla="*/ 0 w 453"/>
                <a:gd name="T5" fmla="*/ 2147483647 h 453"/>
                <a:gd name="T6" fmla="*/ 2147483647 w 453"/>
                <a:gd name="T7" fmla="*/ 2147483647 h 453"/>
                <a:gd name="T8" fmla="*/ 0 w 453"/>
                <a:gd name="T9" fmla="*/ 0 h 453"/>
                <a:gd name="T10" fmla="*/ 0 60000 65536"/>
                <a:gd name="T11" fmla="*/ 0 60000 65536"/>
                <a:gd name="T12" fmla="*/ 0 60000 65536"/>
                <a:gd name="T13" fmla="*/ 0 60000 65536"/>
                <a:gd name="T14" fmla="*/ 0 60000 65536"/>
                <a:gd name="T15" fmla="*/ 0 w 453"/>
                <a:gd name="T16" fmla="*/ 0 h 453"/>
                <a:gd name="T17" fmla="*/ 453 w 453"/>
                <a:gd name="T18" fmla="*/ 453 h 453"/>
              </a:gdLst>
              <a:ahLst/>
              <a:cxnLst>
                <a:cxn ang="T10">
                  <a:pos x="T0" y="T1"/>
                </a:cxn>
                <a:cxn ang="T11">
                  <a:pos x="T2" y="T3"/>
                </a:cxn>
                <a:cxn ang="T12">
                  <a:pos x="T4" y="T5"/>
                </a:cxn>
                <a:cxn ang="T13">
                  <a:pos x="T6" y="T7"/>
                </a:cxn>
                <a:cxn ang="T14">
                  <a:pos x="T8" y="T9"/>
                </a:cxn>
              </a:cxnLst>
              <a:rect l="T15" t="T16" r="T17" b="T18"/>
              <a:pathLst>
                <a:path w="453" h="453">
                  <a:moveTo>
                    <a:pt x="0" y="0"/>
                  </a:moveTo>
                  <a:lnTo>
                    <a:pt x="453" y="227"/>
                  </a:lnTo>
                  <a:lnTo>
                    <a:pt x="0" y="453"/>
                  </a:lnTo>
                  <a:lnTo>
                    <a:pt x="90" y="227"/>
                  </a:lnTo>
                  <a:lnTo>
                    <a:pt x="0" y="0"/>
                  </a:lnTo>
                  <a:close/>
                </a:path>
              </a:pathLst>
            </a:custGeom>
            <a:solidFill>
              <a:srgbClr val="993366"/>
            </a:solidFill>
            <a:ln w="9525">
              <a:solidFill>
                <a:srgbClr val="993366"/>
              </a:solidFill>
              <a:round/>
              <a:headEnd/>
              <a:tailEnd/>
            </a:ln>
          </p:spPr>
          <p:txBody>
            <a:bodyPr/>
            <a:lstStyle/>
            <a:p>
              <a:endParaRPr lang="es-ES_tradnl">
                <a:solidFill>
                  <a:srgbClr val="000000"/>
                </a:solidFill>
              </a:endParaRPr>
            </a:p>
          </p:txBody>
        </p:sp>
      </p:grpSp>
      <p:sp>
        <p:nvSpPr>
          <p:cNvPr id="25" name="24 CuadroTexto"/>
          <p:cNvSpPr txBox="1"/>
          <p:nvPr/>
        </p:nvSpPr>
        <p:spPr>
          <a:xfrm>
            <a:off x="1499616" y="792480"/>
            <a:ext cx="1719072" cy="369332"/>
          </a:xfrm>
          <a:prstGeom prst="rect">
            <a:avLst/>
          </a:prstGeom>
          <a:noFill/>
        </p:spPr>
        <p:txBody>
          <a:bodyPr wrap="square" rtlCol="0">
            <a:spAutoFit/>
          </a:bodyPr>
          <a:lstStyle/>
          <a:p>
            <a:pPr fontAlgn="auto">
              <a:spcBef>
                <a:spcPts val="0"/>
              </a:spcBef>
              <a:spcAft>
                <a:spcPts val="0"/>
              </a:spcAft>
            </a:pPr>
            <a:r>
              <a:rPr lang="es-ES_tradnl" dirty="0" smtClean="0">
                <a:solidFill>
                  <a:srgbClr val="000000"/>
                </a:solidFill>
                <a:latin typeface="Arial"/>
              </a:rPr>
              <a:t>En el primario</a:t>
            </a:r>
          </a:p>
        </p:txBody>
      </p:sp>
      <p:sp>
        <p:nvSpPr>
          <p:cNvPr id="26" name="25 CuadroTexto"/>
          <p:cNvSpPr txBox="1"/>
          <p:nvPr/>
        </p:nvSpPr>
        <p:spPr>
          <a:xfrm>
            <a:off x="5754624" y="816864"/>
            <a:ext cx="2170176" cy="369332"/>
          </a:xfrm>
          <a:prstGeom prst="rect">
            <a:avLst/>
          </a:prstGeom>
          <a:noFill/>
        </p:spPr>
        <p:txBody>
          <a:bodyPr wrap="square" rtlCol="0">
            <a:spAutoFit/>
          </a:bodyPr>
          <a:lstStyle/>
          <a:p>
            <a:pPr fontAlgn="auto">
              <a:spcBef>
                <a:spcPts val="0"/>
              </a:spcBef>
              <a:spcAft>
                <a:spcPts val="0"/>
              </a:spcAft>
            </a:pPr>
            <a:r>
              <a:rPr lang="es-ES_tradnl" dirty="0" smtClean="0">
                <a:solidFill>
                  <a:srgbClr val="000000"/>
                </a:solidFill>
                <a:latin typeface="Arial"/>
              </a:rPr>
              <a:t>En el secundario</a:t>
            </a:r>
          </a:p>
        </p:txBody>
      </p:sp>
      <p:sp>
        <p:nvSpPr>
          <p:cNvPr id="29" name="28 CuadroTexto"/>
          <p:cNvSpPr txBox="1"/>
          <p:nvPr/>
        </p:nvSpPr>
        <p:spPr>
          <a:xfrm>
            <a:off x="365760" y="5644896"/>
            <a:ext cx="8461248" cy="923330"/>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s-ES_tradnl" dirty="0" smtClean="0">
                <a:solidFill>
                  <a:srgbClr val="000000"/>
                </a:solidFill>
                <a:latin typeface="Arial"/>
              </a:rPr>
              <a:t>El distinto orden en el que aparecen los colores justifica que en el arco secundario los colores </a:t>
            </a:r>
            <a:r>
              <a:rPr lang="es-ES_tradnl" dirty="0" smtClean="0">
                <a:solidFill>
                  <a:srgbClr val="000000"/>
                </a:solidFill>
                <a:latin typeface="Arial"/>
              </a:rPr>
              <a:t>estén </a:t>
            </a:r>
            <a:r>
              <a:rPr lang="es-ES_tradnl" dirty="0" smtClean="0">
                <a:solidFill>
                  <a:srgbClr val="000000"/>
                </a:solidFill>
                <a:latin typeface="Arial"/>
              </a:rPr>
              <a:t>invertidos, siendo el violeta es el más exterior, al contrario que en el arco primario.    </a:t>
            </a:r>
          </a:p>
        </p:txBody>
      </p:sp>
      <p:graphicFrame>
        <p:nvGraphicFramePr>
          <p:cNvPr id="30" name="Object 7"/>
          <p:cNvGraphicFramePr>
            <a:graphicFrameLocks noChangeAspect="1"/>
          </p:cNvGraphicFramePr>
          <p:nvPr/>
        </p:nvGraphicFramePr>
        <p:xfrm>
          <a:off x="6992938" y="4718050"/>
          <a:ext cx="1646237" cy="484188"/>
        </p:xfrm>
        <a:graphic>
          <a:graphicData uri="http://schemas.openxmlformats.org/presentationml/2006/ole">
            <p:oleObj spid="_x0000_s165890" name="Equation" r:id="rId3" imgW="431640" imgH="126720" progId="Equation.DSMT4">
              <p:embed/>
            </p:oleObj>
          </a:graphicData>
        </a:graphic>
      </p:graphicFrame>
      <p:graphicFrame>
        <p:nvGraphicFramePr>
          <p:cNvPr id="31" name="Object 7"/>
          <p:cNvGraphicFramePr>
            <a:graphicFrameLocks noChangeAspect="1"/>
          </p:cNvGraphicFramePr>
          <p:nvPr/>
        </p:nvGraphicFramePr>
        <p:xfrm>
          <a:off x="2541588" y="4705350"/>
          <a:ext cx="1644650" cy="485775"/>
        </p:xfrm>
        <a:graphic>
          <a:graphicData uri="http://schemas.openxmlformats.org/presentationml/2006/ole">
            <p:oleObj spid="_x0000_s165891" name="Equation" r:id="rId4" imgW="431640" imgH="12672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D9D9D9"/>
        </a:solidFill>
        <a:effectLst/>
      </p:bgPr>
    </p:bg>
    <p:spTree>
      <p:nvGrpSpPr>
        <p:cNvPr id="1" name=""/>
        <p:cNvGrpSpPr/>
        <p:nvPr/>
      </p:nvGrpSpPr>
      <p:grpSpPr>
        <a:xfrm>
          <a:off x="0" y="0"/>
          <a:ext cx="0" cy="0"/>
          <a:chOff x="0" y="0"/>
          <a:chExt cx="0" cy="0"/>
        </a:xfrm>
      </p:grpSpPr>
      <p:sp>
        <p:nvSpPr>
          <p:cNvPr id="87" name="86 Rectángulo"/>
          <p:cNvSpPr>
            <a:spLocks noChangeArrowheads="1"/>
          </p:cNvSpPr>
          <p:nvPr/>
        </p:nvSpPr>
        <p:spPr bwMode="auto">
          <a:xfrm>
            <a:off x="5510213" y="5667375"/>
            <a:ext cx="3116262" cy="528638"/>
          </a:xfrm>
          <a:prstGeom prst="rect">
            <a:avLst/>
          </a:prstGeom>
          <a:solidFill>
            <a:schemeClr val="bg1"/>
          </a:solidFill>
          <a:ln w="9525" algn="ctr">
            <a:solidFill>
              <a:schemeClr val="tx1"/>
            </a:solidFill>
            <a:round/>
            <a:headEnd/>
            <a:tailEnd/>
          </a:ln>
        </p:spPr>
        <p:txBody>
          <a:bodyPr/>
          <a:lstStyle/>
          <a:p>
            <a:endParaRPr lang="es-ES_tradnl"/>
          </a:p>
        </p:txBody>
      </p:sp>
      <p:sp>
        <p:nvSpPr>
          <p:cNvPr id="48131" name="Rectangle 2"/>
          <p:cNvSpPr>
            <a:spLocks noChangeArrowheads="1"/>
          </p:cNvSpPr>
          <p:nvPr/>
        </p:nvSpPr>
        <p:spPr bwMode="auto">
          <a:xfrm>
            <a:off x="0" y="436563"/>
            <a:ext cx="4294188" cy="6421437"/>
          </a:xfrm>
          <a:prstGeom prst="rect">
            <a:avLst/>
          </a:prstGeom>
          <a:solidFill>
            <a:schemeClr val="tx1"/>
          </a:solidFill>
          <a:ln w="9525">
            <a:noFill/>
            <a:miter lim="800000"/>
            <a:headEnd/>
            <a:tailEnd/>
          </a:ln>
        </p:spPr>
        <p:txBody>
          <a:bodyPr wrap="none" anchor="ctr"/>
          <a:lstStyle/>
          <a:p>
            <a:endParaRPr lang="es-ES_tradnl"/>
          </a:p>
        </p:txBody>
      </p:sp>
      <p:grpSp>
        <p:nvGrpSpPr>
          <p:cNvPr id="2" name="Group 3"/>
          <p:cNvGrpSpPr>
            <a:grpSpLocks/>
          </p:cNvGrpSpPr>
          <p:nvPr/>
        </p:nvGrpSpPr>
        <p:grpSpPr bwMode="auto">
          <a:xfrm>
            <a:off x="4511675" y="785813"/>
            <a:ext cx="3694113" cy="2544762"/>
            <a:chOff x="2842" y="495"/>
            <a:chExt cx="2327" cy="1603"/>
          </a:xfrm>
        </p:grpSpPr>
        <p:sp>
          <p:nvSpPr>
            <p:cNvPr id="48204" name="Line 4"/>
            <p:cNvSpPr>
              <a:spLocks noChangeShapeType="1"/>
            </p:cNvSpPr>
            <p:nvPr/>
          </p:nvSpPr>
          <p:spPr bwMode="auto">
            <a:xfrm>
              <a:off x="5169" y="495"/>
              <a:ext cx="0" cy="1603"/>
            </a:xfrm>
            <a:prstGeom prst="line">
              <a:avLst/>
            </a:prstGeom>
            <a:noFill/>
            <a:ln w="19050">
              <a:solidFill>
                <a:schemeClr val="tx1"/>
              </a:solidFill>
              <a:prstDash val="dash"/>
              <a:round/>
              <a:headEnd/>
              <a:tailEnd/>
            </a:ln>
          </p:spPr>
          <p:txBody>
            <a:bodyPr/>
            <a:lstStyle/>
            <a:p>
              <a:endParaRPr lang="es-ES_tradnl"/>
            </a:p>
          </p:txBody>
        </p:sp>
        <p:sp>
          <p:nvSpPr>
            <p:cNvPr id="48205" name="Line 5"/>
            <p:cNvSpPr>
              <a:spLocks noChangeShapeType="1"/>
            </p:cNvSpPr>
            <p:nvPr/>
          </p:nvSpPr>
          <p:spPr bwMode="auto">
            <a:xfrm flipH="1">
              <a:off x="2842" y="1698"/>
              <a:ext cx="2312" cy="0"/>
            </a:xfrm>
            <a:prstGeom prst="line">
              <a:avLst/>
            </a:prstGeom>
            <a:noFill/>
            <a:ln w="19050">
              <a:solidFill>
                <a:schemeClr val="tx1"/>
              </a:solidFill>
              <a:prstDash val="dash"/>
              <a:round/>
              <a:headEnd/>
              <a:tailEnd/>
            </a:ln>
          </p:spPr>
          <p:txBody>
            <a:bodyPr/>
            <a:lstStyle/>
            <a:p>
              <a:endParaRPr lang="es-ES_tradnl"/>
            </a:p>
          </p:txBody>
        </p:sp>
      </p:grpSp>
      <p:grpSp>
        <p:nvGrpSpPr>
          <p:cNvPr id="3" name="Group 6"/>
          <p:cNvGrpSpPr>
            <a:grpSpLocks/>
          </p:cNvGrpSpPr>
          <p:nvPr/>
        </p:nvGrpSpPr>
        <p:grpSpPr bwMode="auto">
          <a:xfrm>
            <a:off x="4773613" y="2554288"/>
            <a:ext cx="3598862" cy="3300412"/>
            <a:chOff x="3007" y="1609"/>
            <a:chExt cx="2267" cy="2079"/>
          </a:xfrm>
        </p:grpSpPr>
        <p:grpSp>
          <p:nvGrpSpPr>
            <p:cNvPr id="48198" name="Group 7"/>
            <p:cNvGrpSpPr>
              <a:grpSpLocks/>
            </p:cNvGrpSpPr>
            <p:nvPr/>
          </p:nvGrpSpPr>
          <p:grpSpPr bwMode="auto">
            <a:xfrm>
              <a:off x="3007" y="1694"/>
              <a:ext cx="2168" cy="1994"/>
              <a:chOff x="3007" y="1694"/>
              <a:chExt cx="2168" cy="1994"/>
            </a:xfrm>
          </p:grpSpPr>
          <p:sp>
            <p:nvSpPr>
              <p:cNvPr id="48200" name="Arc 8"/>
              <p:cNvSpPr>
                <a:spLocks/>
              </p:cNvSpPr>
              <p:nvPr/>
            </p:nvSpPr>
            <p:spPr bwMode="auto">
              <a:xfrm rot="2603610" flipH="1" flipV="1">
                <a:off x="4610" y="1703"/>
                <a:ext cx="308" cy="272"/>
              </a:xfrm>
              <a:custGeom>
                <a:avLst/>
                <a:gdLst>
                  <a:gd name="T0" fmla="*/ 0 w 28249"/>
                  <a:gd name="T1" fmla="*/ 0 h 21600"/>
                  <a:gd name="T2" fmla="*/ 0 w 28249"/>
                  <a:gd name="T3" fmla="*/ 0 h 21600"/>
                  <a:gd name="T4" fmla="*/ 0 w 28249"/>
                  <a:gd name="T5" fmla="*/ 0 h 21600"/>
                  <a:gd name="T6" fmla="*/ 0 60000 65536"/>
                  <a:gd name="T7" fmla="*/ 0 60000 65536"/>
                  <a:gd name="T8" fmla="*/ 0 60000 65536"/>
                  <a:gd name="T9" fmla="*/ 0 w 28249"/>
                  <a:gd name="T10" fmla="*/ 0 h 21600"/>
                  <a:gd name="T11" fmla="*/ 28249 w 28249"/>
                  <a:gd name="T12" fmla="*/ 21600 h 21600"/>
                </a:gdLst>
                <a:ahLst/>
                <a:cxnLst>
                  <a:cxn ang="T6">
                    <a:pos x="T0" y="T1"/>
                  </a:cxn>
                  <a:cxn ang="T7">
                    <a:pos x="T2" y="T3"/>
                  </a:cxn>
                  <a:cxn ang="T8">
                    <a:pos x="T4" y="T5"/>
                  </a:cxn>
                </a:cxnLst>
                <a:rect l="T9" t="T10" r="T11" b="T12"/>
                <a:pathLst>
                  <a:path w="28249" h="21600" fill="none" extrusionOk="0">
                    <a:moveTo>
                      <a:pt x="0" y="1536"/>
                    </a:moveTo>
                    <a:cubicBezTo>
                      <a:pt x="2545" y="521"/>
                      <a:pt x="5260" y="-1"/>
                      <a:pt x="8000" y="0"/>
                    </a:cubicBezTo>
                    <a:cubicBezTo>
                      <a:pt x="17028" y="0"/>
                      <a:pt x="25105" y="5615"/>
                      <a:pt x="28248" y="14080"/>
                    </a:cubicBezTo>
                  </a:path>
                  <a:path w="28249" h="21600" stroke="0" extrusionOk="0">
                    <a:moveTo>
                      <a:pt x="0" y="1536"/>
                    </a:moveTo>
                    <a:cubicBezTo>
                      <a:pt x="2545" y="521"/>
                      <a:pt x="5260" y="-1"/>
                      <a:pt x="8000" y="0"/>
                    </a:cubicBezTo>
                    <a:cubicBezTo>
                      <a:pt x="17028" y="0"/>
                      <a:pt x="25105" y="5615"/>
                      <a:pt x="28248" y="14080"/>
                    </a:cubicBezTo>
                    <a:lnTo>
                      <a:pt x="8000" y="21600"/>
                    </a:lnTo>
                    <a:close/>
                  </a:path>
                </a:pathLst>
              </a:custGeom>
              <a:noFill/>
              <a:ln w="19050">
                <a:solidFill>
                  <a:srgbClr val="FF3300"/>
                </a:solidFill>
                <a:round/>
                <a:headEnd/>
                <a:tailEnd/>
              </a:ln>
            </p:spPr>
            <p:txBody>
              <a:bodyPr wrap="none" anchor="ctr"/>
              <a:lstStyle/>
              <a:p>
                <a:endParaRPr lang="es-ES_tradnl"/>
              </a:p>
            </p:txBody>
          </p:sp>
          <p:sp>
            <p:nvSpPr>
              <p:cNvPr id="48201" name="Freeform 9"/>
              <p:cNvSpPr>
                <a:spLocks/>
              </p:cNvSpPr>
              <p:nvPr/>
            </p:nvSpPr>
            <p:spPr bwMode="auto">
              <a:xfrm>
                <a:off x="3007" y="1694"/>
                <a:ext cx="2168" cy="1994"/>
              </a:xfrm>
              <a:custGeom>
                <a:avLst/>
                <a:gdLst>
                  <a:gd name="T0" fmla="*/ 0 w 1625"/>
                  <a:gd name="T1" fmla="*/ 3504 h 1494"/>
                  <a:gd name="T2" fmla="*/ 3858 w 1625"/>
                  <a:gd name="T3" fmla="*/ 0 h 1494"/>
                  <a:gd name="T4" fmla="*/ 3858 w 1625"/>
                  <a:gd name="T5" fmla="*/ 48 h 1494"/>
                  <a:gd name="T6" fmla="*/ 0 w 1625"/>
                  <a:gd name="T7" fmla="*/ 3552 h 1494"/>
                  <a:gd name="T8" fmla="*/ 0 w 1625"/>
                  <a:gd name="T9" fmla="*/ 3504 h 1494"/>
                  <a:gd name="T10" fmla="*/ 0 60000 65536"/>
                  <a:gd name="T11" fmla="*/ 0 60000 65536"/>
                  <a:gd name="T12" fmla="*/ 0 60000 65536"/>
                  <a:gd name="T13" fmla="*/ 0 60000 65536"/>
                  <a:gd name="T14" fmla="*/ 0 60000 65536"/>
                  <a:gd name="T15" fmla="*/ 0 w 1625"/>
                  <a:gd name="T16" fmla="*/ 0 h 1494"/>
                  <a:gd name="T17" fmla="*/ 1625 w 1625"/>
                  <a:gd name="T18" fmla="*/ 1494 h 1494"/>
                </a:gdLst>
                <a:ahLst/>
                <a:cxnLst>
                  <a:cxn ang="T10">
                    <a:pos x="T0" y="T1"/>
                  </a:cxn>
                  <a:cxn ang="T11">
                    <a:pos x="T2" y="T3"/>
                  </a:cxn>
                  <a:cxn ang="T12">
                    <a:pos x="T4" y="T5"/>
                  </a:cxn>
                  <a:cxn ang="T13">
                    <a:pos x="T6" y="T7"/>
                  </a:cxn>
                  <a:cxn ang="T14">
                    <a:pos x="T8" y="T9"/>
                  </a:cxn>
                </a:cxnLst>
                <a:rect l="T15" t="T16" r="T17" b="T18"/>
                <a:pathLst>
                  <a:path w="1625" h="1494">
                    <a:moveTo>
                      <a:pt x="0" y="1474"/>
                    </a:moveTo>
                    <a:lnTo>
                      <a:pt x="1625" y="0"/>
                    </a:lnTo>
                    <a:lnTo>
                      <a:pt x="1625" y="20"/>
                    </a:lnTo>
                    <a:lnTo>
                      <a:pt x="0" y="1494"/>
                    </a:lnTo>
                    <a:lnTo>
                      <a:pt x="0" y="1474"/>
                    </a:lnTo>
                    <a:close/>
                  </a:path>
                </a:pathLst>
              </a:custGeom>
              <a:solidFill>
                <a:srgbClr val="FF3300"/>
              </a:solidFill>
              <a:ln w="9525">
                <a:solidFill>
                  <a:srgbClr val="FF3300"/>
                </a:solidFill>
                <a:round/>
                <a:headEnd/>
                <a:tailEnd/>
              </a:ln>
            </p:spPr>
            <p:txBody>
              <a:bodyPr/>
              <a:lstStyle/>
              <a:p>
                <a:endParaRPr lang="es-ES_tradnl"/>
              </a:p>
            </p:txBody>
          </p:sp>
          <p:sp>
            <p:nvSpPr>
              <p:cNvPr id="48202" name="Freeform 10"/>
              <p:cNvSpPr>
                <a:spLocks/>
              </p:cNvSpPr>
              <p:nvPr/>
            </p:nvSpPr>
            <p:spPr bwMode="auto">
              <a:xfrm>
                <a:off x="3892" y="2760"/>
                <a:ext cx="120" cy="107"/>
              </a:xfrm>
              <a:custGeom>
                <a:avLst/>
                <a:gdLst>
                  <a:gd name="T0" fmla="*/ 213 w 90"/>
                  <a:gd name="T1" fmla="*/ 143 h 80"/>
                  <a:gd name="T2" fmla="*/ 0 w 90"/>
                  <a:gd name="T3" fmla="*/ 191 h 80"/>
                  <a:gd name="T4" fmla="*/ 71 w 90"/>
                  <a:gd name="T5" fmla="*/ 0 h 80"/>
                  <a:gd name="T6" fmla="*/ 119 w 90"/>
                  <a:gd name="T7" fmla="*/ 96 h 80"/>
                  <a:gd name="T8" fmla="*/ 213 w 90"/>
                  <a:gd name="T9" fmla="*/ 143 h 80"/>
                  <a:gd name="T10" fmla="*/ 0 60000 65536"/>
                  <a:gd name="T11" fmla="*/ 0 60000 65536"/>
                  <a:gd name="T12" fmla="*/ 0 60000 65536"/>
                  <a:gd name="T13" fmla="*/ 0 60000 65536"/>
                  <a:gd name="T14" fmla="*/ 0 60000 65536"/>
                  <a:gd name="T15" fmla="*/ 0 w 90"/>
                  <a:gd name="T16" fmla="*/ 0 h 80"/>
                  <a:gd name="T17" fmla="*/ 90 w 90"/>
                  <a:gd name="T18" fmla="*/ 80 h 80"/>
                </a:gdLst>
                <a:ahLst/>
                <a:cxnLst>
                  <a:cxn ang="T10">
                    <a:pos x="T0" y="T1"/>
                  </a:cxn>
                  <a:cxn ang="T11">
                    <a:pos x="T2" y="T3"/>
                  </a:cxn>
                  <a:cxn ang="T12">
                    <a:pos x="T4" y="T5"/>
                  </a:cxn>
                  <a:cxn ang="T13">
                    <a:pos x="T6" y="T7"/>
                  </a:cxn>
                  <a:cxn ang="T14">
                    <a:pos x="T8" y="T9"/>
                  </a:cxn>
                </a:cxnLst>
                <a:rect l="T15" t="T16" r="T17" b="T18"/>
                <a:pathLst>
                  <a:path w="90" h="80">
                    <a:moveTo>
                      <a:pt x="90" y="60"/>
                    </a:moveTo>
                    <a:lnTo>
                      <a:pt x="0" y="80"/>
                    </a:lnTo>
                    <a:lnTo>
                      <a:pt x="30" y="0"/>
                    </a:lnTo>
                    <a:lnTo>
                      <a:pt x="50" y="40"/>
                    </a:lnTo>
                    <a:lnTo>
                      <a:pt x="90" y="60"/>
                    </a:lnTo>
                    <a:close/>
                  </a:path>
                </a:pathLst>
              </a:custGeom>
              <a:solidFill>
                <a:srgbClr val="FF3300"/>
              </a:solidFill>
              <a:ln w="15875">
                <a:solidFill>
                  <a:srgbClr val="FF3300"/>
                </a:solidFill>
                <a:prstDash val="solid"/>
                <a:round/>
                <a:headEnd/>
                <a:tailEnd/>
              </a:ln>
            </p:spPr>
            <p:txBody>
              <a:bodyPr/>
              <a:lstStyle/>
              <a:p>
                <a:endParaRPr lang="es-ES_tradnl"/>
              </a:p>
            </p:txBody>
          </p:sp>
          <p:sp>
            <p:nvSpPr>
              <p:cNvPr id="48203" name="Rectangle 11"/>
              <p:cNvSpPr>
                <a:spLocks noChangeArrowheads="1"/>
              </p:cNvSpPr>
              <p:nvPr/>
            </p:nvSpPr>
            <p:spPr bwMode="auto">
              <a:xfrm>
                <a:off x="4270" y="1962"/>
                <a:ext cx="410" cy="192"/>
              </a:xfrm>
              <a:prstGeom prst="rect">
                <a:avLst/>
              </a:prstGeom>
              <a:noFill/>
              <a:ln w="9525">
                <a:noFill/>
                <a:miter lim="800000"/>
                <a:headEnd/>
                <a:tailEnd/>
              </a:ln>
            </p:spPr>
            <p:txBody>
              <a:bodyPr wrap="none" lIns="0" tIns="0" rIns="0" bIns="0">
                <a:spAutoFit/>
              </a:bodyPr>
              <a:lstStyle/>
              <a:p>
                <a:r>
                  <a:rPr lang="es-ES" sz="2000">
                    <a:solidFill>
                      <a:srgbClr val="FF3300"/>
                    </a:solidFill>
                    <a:latin typeface="Times New Roman" pitchFamily="18" charset="0"/>
                  </a:rPr>
                  <a:t>42,37º</a:t>
                </a:r>
                <a:endParaRPr lang="es-ES" sz="2000">
                  <a:solidFill>
                    <a:srgbClr val="FF3300"/>
                  </a:solidFill>
                </a:endParaRPr>
              </a:p>
            </p:txBody>
          </p:sp>
        </p:grpSp>
        <p:sp>
          <p:nvSpPr>
            <p:cNvPr id="48199" name="Oval 12"/>
            <p:cNvSpPr>
              <a:spLocks noChangeArrowheads="1"/>
            </p:cNvSpPr>
            <p:nvPr/>
          </p:nvSpPr>
          <p:spPr bwMode="auto">
            <a:xfrm>
              <a:off x="5063" y="1609"/>
              <a:ext cx="211" cy="211"/>
            </a:xfrm>
            <a:prstGeom prst="ellipse">
              <a:avLst/>
            </a:prstGeom>
            <a:solidFill>
              <a:srgbClr val="3399FF"/>
            </a:solidFill>
            <a:ln w="9525">
              <a:solidFill>
                <a:srgbClr val="9DECFF"/>
              </a:solidFill>
              <a:round/>
              <a:headEnd/>
              <a:tailEnd/>
            </a:ln>
          </p:spPr>
          <p:txBody>
            <a:bodyPr wrap="none" anchor="ctr"/>
            <a:lstStyle/>
            <a:p>
              <a:endParaRPr lang="es-ES_tradnl"/>
            </a:p>
          </p:txBody>
        </p:sp>
      </p:grpSp>
      <p:grpSp>
        <p:nvGrpSpPr>
          <p:cNvPr id="5" name="Group 13"/>
          <p:cNvGrpSpPr>
            <a:grpSpLocks/>
          </p:cNvGrpSpPr>
          <p:nvPr/>
        </p:nvGrpSpPr>
        <p:grpSpPr bwMode="auto">
          <a:xfrm>
            <a:off x="4773613" y="1065213"/>
            <a:ext cx="3598862" cy="4746625"/>
            <a:chOff x="3007" y="671"/>
            <a:chExt cx="2267" cy="2990"/>
          </a:xfrm>
        </p:grpSpPr>
        <p:grpSp>
          <p:nvGrpSpPr>
            <p:cNvPr id="48192" name="Group 14"/>
            <p:cNvGrpSpPr>
              <a:grpSpLocks/>
            </p:cNvGrpSpPr>
            <p:nvPr/>
          </p:nvGrpSpPr>
          <p:grpSpPr bwMode="auto">
            <a:xfrm>
              <a:off x="3007" y="756"/>
              <a:ext cx="2173" cy="2905"/>
              <a:chOff x="3007" y="756"/>
              <a:chExt cx="2173" cy="2905"/>
            </a:xfrm>
          </p:grpSpPr>
          <p:sp>
            <p:nvSpPr>
              <p:cNvPr id="48194" name="Freeform 15"/>
              <p:cNvSpPr>
                <a:spLocks/>
              </p:cNvSpPr>
              <p:nvPr/>
            </p:nvSpPr>
            <p:spPr bwMode="auto">
              <a:xfrm>
                <a:off x="3600" y="2744"/>
                <a:ext cx="108" cy="120"/>
              </a:xfrm>
              <a:custGeom>
                <a:avLst/>
                <a:gdLst>
                  <a:gd name="T0" fmla="*/ 192 w 81"/>
                  <a:gd name="T1" fmla="*/ 119 h 90"/>
                  <a:gd name="T2" fmla="*/ 0 w 81"/>
                  <a:gd name="T3" fmla="*/ 213 h 90"/>
                  <a:gd name="T4" fmla="*/ 48 w 81"/>
                  <a:gd name="T5" fmla="*/ 0 h 90"/>
                  <a:gd name="T6" fmla="*/ 97 w 81"/>
                  <a:gd name="T7" fmla="*/ 95 h 90"/>
                  <a:gd name="T8" fmla="*/ 192 w 81"/>
                  <a:gd name="T9" fmla="*/ 119 h 90"/>
                  <a:gd name="T10" fmla="*/ 0 60000 65536"/>
                  <a:gd name="T11" fmla="*/ 0 60000 65536"/>
                  <a:gd name="T12" fmla="*/ 0 60000 65536"/>
                  <a:gd name="T13" fmla="*/ 0 60000 65536"/>
                  <a:gd name="T14" fmla="*/ 0 60000 65536"/>
                  <a:gd name="T15" fmla="*/ 0 w 81"/>
                  <a:gd name="T16" fmla="*/ 0 h 90"/>
                  <a:gd name="T17" fmla="*/ 81 w 81"/>
                  <a:gd name="T18" fmla="*/ 90 h 90"/>
                </a:gdLst>
                <a:ahLst/>
                <a:cxnLst>
                  <a:cxn ang="T10">
                    <a:pos x="T0" y="T1"/>
                  </a:cxn>
                  <a:cxn ang="T11">
                    <a:pos x="T2" y="T3"/>
                  </a:cxn>
                  <a:cxn ang="T12">
                    <a:pos x="T4" y="T5"/>
                  </a:cxn>
                  <a:cxn ang="T13">
                    <a:pos x="T6" y="T7"/>
                  </a:cxn>
                  <a:cxn ang="T14">
                    <a:pos x="T8" y="T9"/>
                  </a:cxn>
                </a:cxnLst>
                <a:rect l="T15" t="T16" r="T17" b="T18"/>
                <a:pathLst>
                  <a:path w="81" h="90">
                    <a:moveTo>
                      <a:pt x="81" y="50"/>
                    </a:moveTo>
                    <a:lnTo>
                      <a:pt x="0" y="90"/>
                    </a:lnTo>
                    <a:lnTo>
                      <a:pt x="20" y="0"/>
                    </a:lnTo>
                    <a:lnTo>
                      <a:pt x="41" y="40"/>
                    </a:lnTo>
                    <a:lnTo>
                      <a:pt x="81" y="50"/>
                    </a:lnTo>
                    <a:close/>
                  </a:path>
                </a:pathLst>
              </a:custGeom>
              <a:solidFill>
                <a:srgbClr val="FF0000"/>
              </a:solidFill>
              <a:ln w="15875">
                <a:solidFill>
                  <a:srgbClr val="FF0000"/>
                </a:solidFill>
                <a:prstDash val="solid"/>
                <a:round/>
                <a:headEnd/>
                <a:tailEnd/>
              </a:ln>
            </p:spPr>
            <p:txBody>
              <a:bodyPr/>
              <a:lstStyle/>
              <a:p>
                <a:endParaRPr lang="es-ES_tradnl"/>
              </a:p>
            </p:txBody>
          </p:sp>
          <p:sp>
            <p:nvSpPr>
              <p:cNvPr id="48195" name="Freeform 16"/>
              <p:cNvSpPr>
                <a:spLocks/>
              </p:cNvSpPr>
              <p:nvPr/>
            </p:nvSpPr>
            <p:spPr bwMode="auto">
              <a:xfrm>
                <a:off x="3007" y="756"/>
                <a:ext cx="2173" cy="2905"/>
              </a:xfrm>
              <a:custGeom>
                <a:avLst/>
                <a:gdLst>
                  <a:gd name="T0" fmla="*/ 0 w 1103"/>
                  <a:gd name="T1" fmla="*/ 11283 h 1474"/>
                  <a:gd name="T2" fmla="*/ 8282 w 1103"/>
                  <a:gd name="T3" fmla="*/ 0 h 1474"/>
                  <a:gd name="T4" fmla="*/ 8434 w 1103"/>
                  <a:gd name="T5" fmla="*/ 0 h 1474"/>
                  <a:gd name="T6" fmla="*/ 152 w 1103"/>
                  <a:gd name="T7" fmla="*/ 11283 h 1474"/>
                  <a:gd name="T8" fmla="*/ 0 w 1103"/>
                  <a:gd name="T9" fmla="*/ 11283 h 1474"/>
                  <a:gd name="T10" fmla="*/ 0 60000 65536"/>
                  <a:gd name="T11" fmla="*/ 0 60000 65536"/>
                  <a:gd name="T12" fmla="*/ 0 60000 65536"/>
                  <a:gd name="T13" fmla="*/ 0 60000 65536"/>
                  <a:gd name="T14" fmla="*/ 0 60000 65536"/>
                  <a:gd name="T15" fmla="*/ 0 w 1103"/>
                  <a:gd name="T16" fmla="*/ 0 h 1474"/>
                  <a:gd name="T17" fmla="*/ 1103 w 1103"/>
                  <a:gd name="T18" fmla="*/ 1474 h 1474"/>
                </a:gdLst>
                <a:ahLst/>
                <a:cxnLst>
                  <a:cxn ang="T10">
                    <a:pos x="T0" y="T1"/>
                  </a:cxn>
                  <a:cxn ang="T11">
                    <a:pos x="T2" y="T3"/>
                  </a:cxn>
                  <a:cxn ang="T12">
                    <a:pos x="T4" y="T5"/>
                  </a:cxn>
                  <a:cxn ang="T13">
                    <a:pos x="T6" y="T7"/>
                  </a:cxn>
                  <a:cxn ang="T14">
                    <a:pos x="T8" y="T9"/>
                  </a:cxn>
                </a:cxnLst>
                <a:rect l="T15" t="T16" r="T17" b="T18"/>
                <a:pathLst>
                  <a:path w="1103" h="1474">
                    <a:moveTo>
                      <a:pt x="0" y="1474"/>
                    </a:moveTo>
                    <a:lnTo>
                      <a:pt x="1083" y="0"/>
                    </a:lnTo>
                    <a:lnTo>
                      <a:pt x="1103" y="0"/>
                    </a:lnTo>
                    <a:lnTo>
                      <a:pt x="20" y="1474"/>
                    </a:lnTo>
                    <a:lnTo>
                      <a:pt x="0" y="1474"/>
                    </a:lnTo>
                    <a:close/>
                  </a:path>
                </a:pathLst>
              </a:custGeom>
              <a:solidFill>
                <a:srgbClr val="FF0000"/>
              </a:solidFill>
              <a:ln w="9525">
                <a:noFill/>
                <a:round/>
                <a:headEnd/>
                <a:tailEnd/>
              </a:ln>
            </p:spPr>
            <p:txBody>
              <a:bodyPr/>
              <a:lstStyle/>
              <a:p>
                <a:endParaRPr lang="es-ES_tradnl"/>
              </a:p>
            </p:txBody>
          </p:sp>
          <p:sp>
            <p:nvSpPr>
              <p:cNvPr id="48196" name="Rectangle 17"/>
              <p:cNvSpPr>
                <a:spLocks noChangeArrowheads="1"/>
              </p:cNvSpPr>
              <p:nvPr/>
            </p:nvSpPr>
            <p:spPr bwMode="auto">
              <a:xfrm>
                <a:off x="3495" y="1882"/>
                <a:ext cx="410" cy="192"/>
              </a:xfrm>
              <a:prstGeom prst="rect">
                <a:avLst/>
              </a:prstGeom>
              <a:noFill/>
              <a:ln w="9525">
                <a:noFill/>
                <a:miter lim="800000"/>
                <a:headEnd/>
                <a:tailEnd/>
              </a:ln>
            </p:spPr>
            <p:txBody>
              <a:bodyPr wrap="none" lIns="0" tIns="0" rIns="0" bIns="0">
                <a:spAutoFit/>
              </a:bodyPr>
              <a:lstStyle/>
              <a:p>
                <a:r>
                  <a:rPr lang="es-ES" sz="2000">
                    <a:solidFill>
                      <a:srgbClr val="FF0000"/>
                    </a:solidFill>
                    <a:latin typeface="Times New Roman" pitchFamily="18" charset="0"/>
                  </a:rPr>
                  <a:t>50,37º</a:t>
                </a:r>
                <a:endParaRPr lang="es-ES" sz="2000"/>
              </a:p>
            </p:txBody>
          </p:sp>
          <p:sp>
            <p:nvSpPr>
              <p:cNvPr id="48197" name="Arc 18"/>
              <p:cNvSpPr>
                <a:spLocks/>
              </p:cNvSpPr>
              <p:nvPr/>
            </p:nvSpPr>
            <p:spPr bwMode="auto">
              <a:xfrm rot="1810631" flipH="1" flipV="1">
                <a:off x="3925" y="1762"/>
                <a:ext cx="323" cy="275"/>
              </a:xfrm>
              <a:custGeom>
                <a:avLst/>
                <a:gdLst>
                  <a:gd name="T0" fmla="*/ 0 w 29600"/>
                  <a:gd name="T1" fmla="*/ 0 h 21862"/>
                  <a:gd name="T2" fmla="*/ 0 w 29600"/>
                  <a:gd name="T3" fmla="*/ 0 h 21862"/>
                  <a:gd name="T4" fmla="*/ 0 w 29600"/>
                  <a:gd name="T5" fmla="*/ 0 h 21862"/>
                  <a:gd name="T6" fmla="*/ 0 60000 65536"/>
                  <a:gd name="T7" fmla="*/ 0 60000 65536"/>
                  <a:gd name="T8" fmla="*/ 0 60000 65536"/>
                  <a:gd name="T9" fmla="*/ 0 w 29600"/>
                  <a:gd name="T10" fmla="*/ 0 h 21862"/>
                  <a:gd name="T11" fmla="*/ 29600 w 29600"/>
                  <a:gd name="T12" fmla="*/ 21862 h 21862"/>
                </a:gdLst>
                <a:ahLst/>
                <a:cxnLst>
                  <a:cxn ang="T6">
                    <a:pos x="T0" y="T1"/>
                  </a:cxn>
                  <a:cxn ang="T7">
                    <a:pos x="T2" y="T3"/>
                  </a:cxn>
                  <a:cxn ang="T8">
                    <a:pos x="T4" y="T5"/>
                  </a:cxn>
                </a:cxnLst>
                <a:rect l="T9" t="T10" r="T11" b="T12"/>
                <a:pathLst>
                  <a:path w="29600" h="21862" fill="none" extrusionOk="0">
                    <a:moveTo>
                      <a:pt x="0" y="1536"/>
                    </a:moveTo>
                    <a:cubicBezTo>
                      <a:pt x="2545" y="521"/>
                      <a:pt x="5260" y="-1"/>
                      <a:pt x="8000" y="0"/>
                    </a:cubicBezTo>
                    <a:cubicBezTo>
                      <a:pt x="19929" y="0"/>
                      <a:pt x="29600" y="9670"/>
                      <a:pt x="29600" y="21600"/>
                    </a:cubicBezTo>
                    <a:cubicBezTo>
                      <a:pt x="29600" y="21687"/>
                      <a:pt x="29599" y="21774"/>
                      <a:pt x="29598" y="21862"/>
                    </a:cubicBezTo>
                  </a:path>
                  <a:path w="29600" h="21862" stroke="0" extrusionOk="0">
                    <a:moveTo>
                      <a:pt x="0" y="1536"/>
                    </a:moveTo>
                    <a:cubicBezTo>
                      <a:pt x="2545" y="521"/>
                      <a:pt x="5260" y="-1"/>
                      <a:pt x="8000" y="0"/>
                    </a:cubicBezTo>
                    <a:cubicBezTo>
                      <a:pt x="19929" y="0"/>
                      <a:pt x="29600" y="9670"/>
                      <a:pt x="29600" y="21600"/>
                    </a:cubicBezTo>
                    <a:cubicBezTo>
                      <a:pt x="29600" y="21687"/>
                      <a:pt x="29599" y="21774"/>
                      <a:pt x="29598" y="21862"/>
                    </a:cubicBezTo>
                    <a:lnTo>
                      <a:pt x="8000" y="21600"/>
                    </a:lnTo>
                    <a:close/>
                  </a:path>
                </a:pathLst>
              </a:custGeom>
              <a:noFill/>
              <a:ln w="19050">
                <a:solidFill>
                  <a:srgbClr val="FF3300"/>
                </a:solidFill>
                <a:round/>
                <a:headEnd/>
                <a:tailEnd/>
              </a:ln>
            </p:spPr>
            <p:txBody>
              <a:bodyPr wrap="none" anchor="ctr"/>
              <a:lstStyle/>
              <a:p>
                <a:endParaRPr lang="es-ES_tradnl"/>
              </a:p>
            </p:txBody>
          </p:sp>
        </p:grpSp>
        <p:sp>
          <p:nvSpPr>
            <p:cNvPr id="48193" name="Oval 19"/>
            <p:cNvSpPr>
              <a:spLocks noChangeArrowheads="1"/>
            </p:cNvSpPr>
            <p:nvPr/>
          </p:nvSpPr>
          <p:spPr bwMode="auto">
            <a:xfrm>
              <a:off x="5063" y="671"/>
              <a:ext cx="211" cy="211"/>
            </a:xfrm>
            <a:prstGeom prst="ellipse">
              <a:avLst/>
            </a:prstGeom>
            <a:solidFill>
              <a:srgbClr val="3399FF"/>
            </a:solidFill>
            <a:ln w="9525">
              <a:solidFill>
                <a:srgbClr val="9DECFF"/>
              </a:solidFill>
              <a:round/>
              <a:headEnd/>
              <a:tailEnd/>
            </a:ln>
          </p:spPr>
          <p:txBody>
            <a:bodyPr wrap="none" anchor="ctr"/>
            <a:lstStyle/>
            <a:p>
              <a:endParaRPr lang="es-ES_tradnl"/>
            </a:p>
          </p:txBody>
        </p:sp>
      </p:grpSp>
      <p:grpSp>
        <p:nvGrpSpPr>
          <p:cNvPr id="7" name="Group 20"/>
          <p:cNvGrpSpPr>
            <a:grpSpLocks/>
          </p:cNvGrpSpPr>
          <p:nvPr/>
        </p:nvGrpSpPr>
        <p:grpSpPr bwMode="auto">
          <a:xfrm>
            <a:off x="6075367" y="3697289"/>
            <a:ext cx="846138" cy="835026"/>
            <a:chOff x="3827" y="2329"/>
            <a:chExt cx="533" cy="526"/>
          </a:xfrm>
        </p:grpSpPr>
        <p:sp>
          <p:nvSpPr>
            <p:cNvPr id="48190" name="Arc 21"/>
            <p:cNvSpPr>
              <a:spLocks/>
            </p:cNvSpPr>
            <p:nvPr/>
          </p:nvSpPr>
          <p:spPr bwMode="auto">
            <a:xfrm rot="-10115098" flipH="1" flipV="1">
              <a:off x="3827" y="2583"/>
              <a:ext cx="205" cy="272"/>
            </a:xfrm>
            <a:custGeom>
              <a:avLst/>
              <a:gdLst>
                <a:gd name="T0" fmla="*/ 0 w 18847"/>
                <a:gd name="T1" fmla="*/ 0 h 21600"/>
                <a:gd name="T2" fmla="*/ 0 w 18847"/>
                <a:gd name="T3" fmla="*/ 0 h 21600"/>
                <a:gd name="T4" fmla="*/ 0 w 18847"/>
                <a:gd name="T5" fmla="*/ 0 h 21600"/>
                <a:gd name="T6" fmla="*/ 0 60000 65536"/>
                <a:gd name="T7" fmla="*/ 0 60000 65536"/>
                <a:gd name="T8" fmla="*/ 0 60000 65536"/>
                <a:gd name="T9" fmla="*/ 0 w 18847"/>
                <a:gd name="T10" fmla="*/ 0 h 21600"/>
                <a:gd name="T11" fmla="*/ 18847 w 18847"/>
                <a:gd name="T12" fmla="*/ 21600 h 21600"/>
              </a:gdLst>
              <a:ahLst/>
              <a:cxnLst>
                <a:cxn ang="T6">
                  <a:pos x="T0" y="T1"/>
                </a:cxn>
                <a:cxn ang="T7">
                  <a:pos x="T2" y="T3"/>
                </a:cxn>
                <a:cxn ang="T8">
                  <a:pos x="T4" y="T5"/>
                </a:cxn>
              </a:cxnLst>
              <a:rect l="T9" t="T10" r="T11" b="T12"/>
              <a:pathLst>
                <a:path w="18847" h="21600" fill="none" extrusionOk="0">
                  <a:moveTo>
                    <a:pt x="0" y="4"/>
                  </a:moveTo>
                  <a:cubicBezTo>
                    <a:pt x="142" y="1"/>
                    <a:pt x="284" y="-1"/>
                    <a:pt x="427" y="0"/>
                  </a:cubicBezTo>
                  <a:cubicBezTo>
                    <a:pt x="7944" y="0"/>
                    <a:pt x="14920" y="3908"/>
                    <a:pt x="18847" y="10318"/>
                  </a:cubicBezTo>
                </a:path>
                <a:path w="18847" h="21600" stroke="0" extrusionOk="0">
                  <a:moveTo>
                    <a:pt x="0" y="4"/>
                  </a:moveTo>
                  <a:cubicBezTo>
                    <a:pt x="142" y="1"/>
                    <a:pt x="284" y="-1"/>
                    <a:pt x="427" y="0"/>
                  </a:cubicBezTo>
                  <a:cubicBezTo>
                    <a:pt x="7944" y="0"/>
                    <a:pt x="14920" y="3908"/>
                    <a:pt x="18847" y="10318"/>
                  </a:cubicBezTo>
                  <a:lnTo>
                    <a:pt x="427" y="21600"/>
                  </a:lnTo>
                  <a:close/>
                </a:path>
              </a:pathLst>
            </a:custGeom>
            <a:noFill/>
            <a:ln w="19050">
              <a:solidFill>
                <a:srgbClr val="FF3300"/>
              </a:solidFill>
              <a:round/>
              <a:headEnd/>
              <a:tailEnd/>
            </a:ln>
          </p:spPr>
          <p:txBody>
            <a:bodyPr wrap="none" anchor="ctr"/>
            <a:lstStyle/>
            <a:p>
              <a:endParaRPr lang="es-ES_tradnl"/>
            </a:p>
          </p:txBody>
        </p:sp>
        <p:sp>
          <p:nvSpPr>
            <p:cNvPr id="48191" name="Rectangle 22"/>
            <p:cNvSpPr>
              <a:spLocks noChangeArrowheads="1"/>
            </p:cNvSpPr>
            <p:nvPr/>
          </p:nvSpPr>
          <p:spPr bwMode="auto">
            <a:xfrm rot="19142743">
              <a:off x="3971" y="2329"/>
              <a:ext cx="389" cy="194"/>
            </a:xfrm>
            <a:prstGeom prst="rect">
              <a:avLst/>
            </a:prstGeom>
            <a:noFill/>
            <a:ln w="9525">
              <a:noFill/>
              <a:miter lim="800000"/>
              <a:headEnd/>
              <a:tailEnd/>
            </a:ln>
          </p:spPr>
          <p:txBody>
            <a:bodyPr wrap="square" lIns="0" tIns="0" rIns="0" bIns="0">
              <a:spAutoFit/>
            </a:bodyPr>
            <a:lstStyle/>
            <a:p>
              <a:r>
                <a:rPr lang="el-GR" sz="2000" dirty="0" smtClean="0">
                  <a:solidFill>
                    <a:srgbClr val="FF3300"/>
                  </a:solidFill>
                  <a:latin typeface="Times New Roman" pitchFamily="18" charset="0"/>
                  <a:sym typeface="WP Greek Century"/>
                </a:rPr>
                <a:t></a:t>
              </a:r>
              <a:r>
                <a:rPr lang="es-ES_tradnl" sz="2000" dirty="0" smtClean="0">
                  <a:solidFill>
                    <a:srgbClr val="FF3300"/>
                  </a:solidFill>
                  <a:latin typeface="Times New Roman" pitchFamily="18" charset="0"/>
                </a:rPr>
                <a:t> =</a:t>
              </a:r>
              <a:r>
                <a:rPr lang="es-ES" sz="2000" dirty="0" smtClean="0">
                  <a:solidFill>
                    <a:srgbClr val="FF3300"/>
                  </a:solidFill>
                  <a:latin typeface="Times New Roman" pitchFamily="18" charset="0"/>
                </a:rPr>
                <a:t>8º</a:t>
              </a:r>
              <a:endParaRPr lang="es-ES" sz="2000" dirty="0">
                <a:solidFill>
                  <a:srgbClr val="FF3300"/>
                </a:solidFill>
              </a:endParaRPr>
            </a:p>
          </p:txBody>
        </p:sp>
      </p:grpSp>
      <p:grpSp>
        <p:nvGrpSpPr>
          <p:cNvPr id="8" name="Group 23"/>
          <p:cNvGrpSpPr>
            <a:grpSpLocks/>
          </p:cNvGrpSpPr>
          <p:nvPr/>
        </p:nvGrpSpPr>
        <p:grpSpPr bwMode="auto">
          <a:xfrm>
            <a:off x="6775450" y="3938588"/>
            <a:ext cx="2112963" cy="919162"/>
            <a:chOff x="4268" y="2481"/>
            <a:chExt cx="1331" cy="579"/>
          </a:xfrm>
          <a:solidFill>
            <a:schemeClr val="bg1"/>
          </a:solidFill>
        </p:grpSpPr>
        <p:sp>
          <p:nvSpPr>
            <p:cNvPr id="240664" name="Text Box 24"/>
            <p:cNvSpPr txBox="1">
              <a:spLocks noChangeArrowheads="1"/>
            </p:cNvSpPr>
            <p:nvPr/>
          </p:nvSpPr>
          <p:spPr bwMode="auto">
            <a:xfrm>
              <a:off x="4268" y="2650"/>
              <a:ext cx="1331" cy="410"/>
            </a:xfrm>
            <a:prstGeom prst="rect">
              <a:avLst/>
            </a:prstGeom>
            <a:grpFill/>
            <a:ln w="9525">
              <a:solidFill>
                <a:schemeClr val="tx1"/>
              </a:solidFill>
              <a:miter lim="800000"/>
              <a:headEnd/>
              <a:tailEnd/>
            </a:ln>
            <a:effectLst/>
          </p:spPr>
          <p:txBody>
            <a:bodyPr>
              <a:spAutoFit/>
            </a:bodyPr>
            <a:lstStyle/>
            <a:p>
              <a:pPr>
                <a:spcBef>
                  <a:spcPct val="50000"/>
                </a:spcBef>
                <a:defRPr/>
              </a:pPr>
              <a:r>
                <a:rPr lang="es-ES" dirty="0">
                  <a:solidFill>
                    <a:srgbClr val="FF0000"/>
                  </a:solidFill>
                </a:rPr>
                <a:t>Rojo</a:t>
              </a:r>
              <a:r>
                <a:rPr lang="es-ES" dirty="0"/>
                <a:t> procedente del arco primario</a:t>
              </a:r>
            </a:p>
          </p:txBody>
        </p:sp>
        <p:sp>
          <p:nvSpPr>
            <p:cNvPr id="240665" name="Line 25"/>
            <p:cNvSpPr>
              <a:spLocks noChangeShapeType="1"/>
            </p:cNvSpPr>
            <p:nvPr/>
          </p:nvSpPr>
          <p:spPr bwMode="auto">
            <a:xfrm>
              <a:off x="4379" y="2481"/>
              <a:ext cx="192" cy="162"/>
            </a:xfrm>
            <a:prstGeom prst="line">
              <a:avLst/>
            </a:prstGeom>
            <a:grpFill/>
            <a:ln w="9525">
              <a:solidFill>
                <a:schemeClr val="tx1"/>
              </a:solidFill>
              <a:round/>
              <a:headEnd type="triangle" w="med" len="med"/>
              <a:tailEnd/>
            </a:ln>
            <a:effectLst/>
          </p:spPr>
          <p:txBody>
            <a:bodyPr/>
            <a:lstStyle/>
            <a:p>
              <a:pPr>
                <a:defRPr/>
              </a:pPr>
              <a:endParaRPr lang="es-ES_tradnl"/>
            </a:p>
          </p:txBody>
        </p:sp>
      </p:grpSp>
      <p:grpSp>
        <p:nvGrpSpPr>
          <p:cNvPr id="9" name="Group 26"/>
          <p:cNvGrpSpPr>
            <a:grpSpLocks/>
          </p:cNvGrpSpPr>
          <p:nvPr/>
        </p:nvGrpSpPr>
        <p:grpSpPr bwMode="auto">
          <a:xfrm>
            <a:off x="4699000" y="1538288"/>
            <a:ext cx="2474913" cy="911225"/>
            <a:chOff x="2960" y="969"/>
            <a:chExt cx="1559" cy="574"/>
          </a:xfrm>
          <a:solidFill>
            <a:schemeClr val="bg1"/>
          </a:solidFill>
        </p:grpSpPr>
        <p:sp>
          <p:nvSpPr>
            <p:cNvPr id="240667" name="Text Box 27"/>
            <p:cNvSpPr txBox="1">
              <a:spLocks noChangeArrowheads="1"/>
            </p:cNvSpPr>
            <p:nvPr/>
          </p:nvSpPr>
          <p:spPr bwMode="auto">
            <a:xfrm>
              <a:off x="2960" y="969"/>
              <a:ext cx="1537" cy="410"/>
            </a:xfrm>
            <a:prstGeom prst="rect">
              <a:avLst/>
            </a:prstGeom>
            <a:grpFill/>
            <a:ln w="9525">
              <a:solidFill>
                <a:schemeClr val="tx1"/>
              </a:solidFill>
              <a:miter lim="800000"/>
              <a:headEnd/>
              <a:tailEnd/>
            </a:ln>
            <a:effectLst/>
          </p:spPr>
          <p:txBody>
            <a:bodyPr>
              <a:spAutoFit/>
            </a:bodyPr>
            <a:lstStyle/>
            <a:p>
              <a:pPr algn="ctr">
                <a:spcBef>
                  <a:spcPct val="50000"/>
                </a:spcBef>
                <a:defRPr/>
              </a:pPr>
              <a:r>
                <a:rPr lang="es-ES" dirty="0">
                  <a:solidFill>
                    <a:srgbClr val="FF0000"/>
                  </a:solidFill>
                </a:rPr>
                <a:t>Rojo</a:t>
              </a:r>
              <a:r>
                <a:rPr lang="es-ES" dirty="0"/>
                <a:t> procedente del arco secundario</a:t>
              </a:r>
            </a:p>
          </p:txBody>
        </p:sp>
        <p:sp>
          <p:nvSpPr>
            <p:cNvPr id="240668" name="Line 28"/>
            <p:cNvSpPr>
              <a:spLocks noChangeShapeType="1"/>
            </p:cNvSpPr>
            <p:nvPr/>
          </p:nvSpPr>
          <p:spPr bwMode="auto">
            <a:xfrm>
              <a:off x="4327" y="1381"/>
              <a:ext cx="192" cy="162"/>
            </a:xfrm>
            <a:prstGeom prst="line">
              <a:avLst/>
            </a:prstGeom>
            <a:grpFill/>
            <a:ln w="9525">
              <a:solidFill>
                <a:schemeClr val="tx1"/>
              </a:solidFill>
              <a:round/>
              <a:headEnd/>
              <a:tailEnd type="triangle" w="med" len="med"/>
            </a:ln>
            <a:effectLst/>
          </p:spPr>
          <p:txBody>
            <a:bodyPr/>
            <a:lstStyle/>
            <a:p>
              <a:pPr>
                <a:defRPr/>
              </a:pPr>
              <a:endParaRPr lang="es-ES_tradnl"/>
            </a:p>
          </p:txBody>
        </p:sp>
      </p:grpSp>
      <p:grpSp>
        <p:nvGrpSpPr>
          <p:cNvPr id="10" name="Group 30"/>
          <p:cNvGrpSpPr>
            <a:grpSpLocks/>
          </p:cNvGrpSpPr>
          <p:nvPr/>
        </p:nvGrpSpPr>
        <p:grpSpPr bwMode="auto">
          <a:xfrm>
            <a:off x="5592763" y="5741904"/>
            <a:ext cx="2997200" cy="366713"/>
            <a:chOff x="3523" y="3526"/>
            <a:chExt cx="1888" cy="231"/>
          </a:xfrm>
          <a:solidFill>
            <a:schemeClr val="bg1">
              <a:lumMod val="85000"/>
            </a:schemeClr>
          </a:solidFill>
        </p:grpSpPr>
        <p:sp>
          <p:nvSpPr>
            <p:cNvPr id="240671" name="Rectangle 31"/>
            <p:cNvSpPr>
              <a:spLocks noChangeArrowheads="1"/>
            </p:cNvSpPr>
            <p:nvPr/>
          </p:nvSpPr>
          <p:spPr bwMode="auto">
            <a:xfrm>
              <a:off x="3523" y="3526"/>
              <a:ext cx="103" cy="223"/>
            </a:xfrm>
            <a:prstGeom prst="rect">
              <a:avLst/>
            </a:prstGeom>
            <a:noFill/>
            <a:ln w="9525">
              <a:noFill/>
              <a:miter lim="800000"/>
              <a:headEnd/>
              <a:tailEnd/>
            </a:ln>
          </p:spPr>
          <p:txBody>
            <a:bodyPr wrap="none" lIns="0" tIns="0" rIns="0" bIns="0">
              <a:spAutoFit/>
            </a:bodyPr>
            <a:lstStyle/>
            <a:p>
              <a:pPr>
                <a:defRPr/>
              </a:pPr>
              <a:r>
                <a:rPr lang="es-ES" sz="2300" dirty="0" smtClean="0">
                  <a:solidFill>
                    <a:srgbClr val="000000"/>
                  </a:solidFill>
                  <a:latin typeface="WP Greek Century" pitchFamily="2" charset="2"/>
                  <a:sym typeface="WP Greek Century"/>
                </a:rPr>
                <a:t></a:t>
              </a:r>
              <a:endParaRPr lang="es-ES" dirty="0"/>
            </a:p>
          </p:txBody>
        </p:sp>
        <p:sp>
          <p:nvSpPr>
            <p:cNvPr id="240672" name="Rectangle 32"/>
            <p:cNvSpPr>
              <a:spLocks noChangeArrowheads="1"/>
            </p:cNvSpPr>
            <p:nvPr/>
          </p:nvSpPr>
          <p:spPr bwMode="auto">
            <a:xfrm>
              <a:off x="3623" y="3536"/>
              <a:ext cx="196" cy="221"/>
            </a:xfrm>
            <a:prstGeom prst="rect">
              <a:avLst/>
            </a:prstGeom>
            <a:noFill/>
            <a:ln w="9525">
              <a:noFill/>
              <a:miter lim="800000"/>
              <a:headEnd/>
              <a:tailEnd/>
            </a:ln>
          </p:spPr>
          <p:txBody>
            <a:bodyPr wrap="none" lIns="0" tIns="0" rIns="0" bIns="0">
              <a:spAutoFit/>
            </a:bodyPr>
            <a:lstStyle/>
            <a:p>
              <a:pPr>
                <a:defRPr/>
              </a:pPr>
              <a:r>
                <a:rPr lang="es-ES" sz="2300" dirty="0">
                  <a:solidFill>
                    <a:srgbClr val="000000"/>
                  </a:solidFill>
                  <a:latin typeface="Times New Roman" pitchFamily="18" charset="0"/>
                </a:rPr>
                <a:t> = </a:t>
              </a:r>
              <a:endParaRPr lang="es-ES" dirty="0"/>
            </a:p>
          </p:txBody>
        </p:sp>
        <p:sp>
          <p:nvSpPr>
            <p:cNvPr id="240673" name="Rectangle 33"/>
            <p:cNvSpPr>
              <a:spLocks noChangeArrowheads="1"/>
            </p:cNvSpPr>
            <p:nvPr/>
          </p:nvSpPr>
          <p:spPr bwMode="auto">
            <a:xfrm>
              <a:off x="3814" y="3536"/>
              <a:ext cx="981" cy="221"/>
            </a:xfrm>
            <a:prstGeom prst="rect">
              <a:avLst/>
            </a:prstGeom>
            <a:noFill/>
            <a:ln w="9525">
              <a:noFill/>
              <a:miter lim="800000"/>
              <a:headEnd/>
              <a:tailEnd/>
            </a:ln>
          </p:spPr>
          <p:txBody>
            <a:bodyPr wrap="none" lIns="0" tIns="0" rIns="0" bIns="0">
              <a:spAutoFit/>
            </a:bodyPr>
            <a:lstStyle/>
            <a:p>
              <a:pPr>
                <a:defRPr/>
              </a:pPr>
              <a:r>
                <a:rPr lang="es-ES" sz="2300" dirty="0">
                  <a:solidFill>
                    <a:srgbClr val="FF0000"/>
                  </a:solidFill>
                  <a:latin typeface="Times New Roman" pitchFamily="18" charset="0"/>
                </a:rPr>
                <a:t>50,37 - 42,37</a:t>
              </a:r>
              <a:endParaRPr lang="es-ES" dirty="0"/>
            </a:p>
          </p:txBody>
        </p:sp>
        <p:sp>
          <p:nvSpPr>
            <p:cNvPr id="240674" name="Rectangle 34"/>
            <p:cNvSpPr>
              <a:spLocks noChangeArrowheads="1"/>
            </p:cNvSpPr>
            <p:nvPr/>
          </p:nvSpPr>
          <p:spPr bwMode="auto">
            <a:xfrm>
              <a:off x="4786" y="3536"/>
              <a:ext cx="625" cy="221"/>
            </a:xfrm>
            <a:prstGeom prst="rect">
              <a:avLst/>
            </a:prstGeom>
            <a:noFill/>
            <a:ln w="9525">
              <a:noFill/>
              <a:miter lim="800000"/>
              <a:headEnd/>
              <a:tailEnd/>
            </a:ln>
          </p:spPr>
          <p:txBody>
            <a:bodyPr lIns="0" tIns="0" rIns="0" bIns="0">
              <a:spAutoFit/>
            </a:bodyPr>
            <a:lstStyle/>
            <a:p>
              <a:pPr>
                <a:defRPr/>
              </a:pPr>
              <a:r>
                <a:rPr lang="es-ES" sz="2300" dirty="0">
                  <a:solidFill>
                    <a:srgbClr val="000000"/>
                  </a:solidFill>
                  <a:latin typeface="Times New Roman" pitchFamily="18" charset="0"/>
                </a:rPr>
                <a:t> = 8,00º</a:t>
              </a:r>
              <a:endParaRPr lang="es-ES" dirty="0"/>
            </a:p>
          </p:txBody>
        </p:sp>
      </p:grpSp>
      <p:sp>
        <p:nvSpPr>
          <p:cNvPr id="48139" name="Text Box 35"/>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a:spcBef>
                <a:spcPct val="50000"/>
              </a:spcBef>
            </a:pPr>
            <a:r>
              <a:rPr lang="es-ES" sz="2400" b="1">
                <a:solidFill>
                  <a:schemeClr val="bg1"/>
                </a:solidFill>
                <a:latin typeface="Calibri" pitchFamily="34" charset="0"/>
                <a:cs typeface="Calibri" pitchFamily="34" charset="0"/>
              </a:rPr>
              <a:t>Distancia angular entre el arco primario y el secundario.</a:t>
            </a:r>
          </a:p>
        </p:txBody>
      </p:sp>
      <p:sp>
        <p:nvSpPr>
          <p:cNvPr id="48140" name="Freeform 37"/>
          <p:cNvSpPr>
            <a:spLocks/>
          </p:cNvSpPr>
          <p:nvPr/>
        </p:nvSpPr>
        <p:spPr bwMode="auto">
          <a:xfrm>
            <a:off x="1658938" y="2009775"/>
            <a:ext cx="2524125" cy="1811338"/>
          </a:xfrm>
          <a:custGeom>
            <a:avLst/>
            <a:gdLst>
              <a:gd name="T0" fmla="*/ 2147483647 w 3539"/>
              <a:gd name="T1" fmla="*/ 2147483647 h 2563"/>
              <a:gd name="T2" fmla="*/ 0 w 3539"/>
              <a:gd name="T3" fmla="*/ 2147483647 h 2563"/>
              <a:gd name="T4" fmla="*/ 0 w 3539"/>
              <a:gd name="T5" fmla="*/ 0 h 2563"/>
              <a:gd name="T6" fmla="*/ 2147483647 w 3539"/>
              <a:gd name="T7" fmla="*/ 2147483647 h 2563"/>
              <a:gd name="T8" fmla="*/ 2147483647 w 3539"/>
              <a:gd name="T9" fmla="*/ 2147483647 h 2563"/>
              <a:gd name="T10" fmla="*/ 0 60000 65536"/>
              <a:gd name="T11" fmla="*/ 0 60000 65536"/>
              <a:gd name="T12" fmla="*/ 0 60000 65536"/>
              <a:gd name="T13" fmla="*/ 0 60000 65536"/>
              <a:gd name="T14" fmla="*/ 0 60000 65536"/>
              <a:gd name="T15" fmla="*/ 0 w 3539"/>
              <a:gd name="T16" fmla="*/ 0 h 2563"/>
              <a:gd name="T17" fmla="*/ 3539 w 3539"/>
              <a:gd name="T18" fmla="*/ 2563 h 2563"/>
            </a:gdLst>
            <a:ahLst/>
            <a:cxnLst>
              <a:cxn ang="T10">
                <a:pos x="T0" y="T1"/>
              </a:cxn>
              <a:cxn ang="T11">
                <a:pos x="T2" y="T3"/>
              </a:cxn>
              <a:cxn ang="T12">
                <a:pos x="T4" y="T5"/>
              </a:cxn>
              <a:cxn ang="T13">
                <a:pos x="T6" y="T7"/>
              </a:cxn>
              <a:cxn ang="T14">
                <a:pos x="T8" y="T9"/>
              </a:cxn>
            </a:cxnLst>
            <a:rect l="T15" t="T16" r="T17" b="T18"/>
            <a:pathLst>
              <a:path w="3539" h="2563">
                <a:moveTo>
                  <a:pt x="3539" y="2563"/>
                </a:moveTo>
                <a:lnTo>
                  <a:pt x="0" y="1511"/>
                </a:lnTo>
                <a:lnTo>
                  <a:pt x="0" y="0"/>
                </a:lnTo>
                <a:lnTo>
                  <a:pt x="3539" y="1010"/>
                </a:lnTo>
                <a:lnTo>
                  <a:pt x="3539" y="2563"/>
                </a:lnTo>
                <a:close/>
              </a:path>
            </a:pathLst>
          </a:custGeom>
          <a:solidFill>
            <a:srgbClr val="66CCFF"/>
          </a:solidFill>
          <a:ln w="9525">
            <a:solidFill>
              <a:schemeClr val="tx1"/>
            </a:solidFill>
            <a:round/>
            <a:headEnd/>
            <a:tailEnd/>
          </a:ln>
        </p:spPr>
        <p:txBody>
          <a:bodyPr/>
          <a:lstStyle/>
          <a:p>
            <a:endParaRPr lang="es-ES_tradnl"/>
          </a:p>
        </p:txBody>
      </p:sp>
      <p:grpSp>
        <p:nvGrpSpPr>
          <p:cNvPr id="48141" name="Group 38"/>
          <p:cNvGrpSpPr>
            <a:grpSpLocks/>
          </p:cNvGrpSpPr>
          <p:nvPr/>
        </p:nvGrpSpPr>
        <p:grpSpPr bwMode="auto">
          <a:xfrm rot="966162">
            <a:off x="2227263" y="2917825"/>
            <a:ext cx="1327150" cy="1149350"/>
            <a:chOff x="1621" y="1063"/>
            <a:chExt cx="1913" cy="1659"/>
          </a:xfrm>
        </p:grpSpPr>
        <p:sp>
          <p:nvSpPr>
            <p:cNvPr id="48183" name="Oval 39"/>
            <p:cNvSpPr>
              <a:spLocks noChangeArrowheads="1"/>
            </p:cNvSpPr>
            <p:nvPr/>
          </p:nvSpPr>
          <p:spPr bwMode="auto">
            <a:xfrm rot="1032968">
              <a:off x="1652" y="1097"/>
              <a:ext cx="1857" cy="1594"/>
            </a:xfrm>
            <a:prstGeom prst="ellipse">
              <a:avLst/>
            </a:prstGeom>
            <a:noFill/>
            <a:ln w="57150">
              <a:solidFill>
                <a:srgbClr val="F29000"/>
              </a:solidFill>
              <a:round/>
              <a:headEnd/>
              <a:tailEnd/>
            </a:ln>
          </p:spPr>
          <p:txBody>
            <a:bodyPr wrap="none" anchor="ctr"/>
            <a:lstStyle/>
            <a:p>
              <a:endParaRPr lang="es-ES_tradnl"/>
            </a:p>
          </p:txBody>
        </p:sp>
        <p:sp>
          <p:nvSpPr>
            <p:cNvPr id="48184" name="Oval 40"/>
            <p:cNvSpPr>
              <a:spLocks noChangeArrowheads="1"/>
            </p:cNvSpPr>
            <p:nvPr/>
          </p:nvSpPr>
          <p:spPr bwMode="auto">
            <a:xfrm rot="1032968">
              <a:off x="1707" y="1170"/>
              <a:ext cx="1727" cy="1438"/>
            </a:xfrm>
            <a:prstGeom prst="ellipse">
              <a:avLst/>
            </a:prstGeom>
            <a:noFill/>
            <a:ln w="57150">
              <a:solidFill>
                <a:srgbClr val="33CC33"/>
              </a:solidFill>
              <a:round/>
              <a:headEnd/>
              <a:tailEnd/>
            </a:ln>
          </p:spPr>
          <p:txBody>
            <a:bodyPr wrap="none" anchor="ctr"/>
            <a:lstStyle/>
            <a:p>
              <a:endParaRPr lang="es-ES_tradnl"/>
            </a:p>
          </p:txBody>
        </p:sp>
        <p:sp>
          <p:nvSpPr>
            <p:cNvPr id="48185" name="Oval 41"/>
            <p:cNvSpPr>
              <a:spLocks noChangeArrowheads="1"/>
            </p:cNvSpPr>
            <p:nvPr/>
          </p:nvSpPr>
          <p:spPr bwMode="auto">
            <a:xfrm rot="1032968">
              <a:off x="1768" y="1244"/>
              <a:ext cx="1605" cy="1298"/>
            </a:xfrm>
            <a:prstGeom prst="ellipse">
              <a:avLst/>
            </a:prstGeom>
            <a:noFill/>
            <a:ln w="57150">
              <a:solidFill>
                <a:srgbClr val="FF3399"/>
              </a:solidFill>
              <a:round/>
              <a:headEnd/>
              <a:tailEnd/>
            </a:ln>
          </p:spPr>
          <p:txBody>
            <a:bodyPr wrap="none" anchor="ctr"/>
            <a:lstStyle/>
            <a:p>
              <a:endParaRPr lang="es-ES_tradnl"/>
            </a:p>
          </p:txBody>
        </p:sp>
        <p:sp>
          <p:nvSpPr>
            <p:cNvPr id="48186" name="Oval 42"/>
            <p:cNvSpPr>
              <a:spLocks noChangeArrowheads="1"/>
            </p:cNvSpPr>
            <p:nvPr/>
          </p:nvSpPr>
          <p:spPr bwMode="auto">
            <a:xfrm rot="1032968">
              <a:off x="1741" y="1208"/>
              <a:ext cx="1665" cy="1367"/>
            </a:xfrm>
            <a:prstGeom prst="ellipse">
              <a:avLst/>
            </a:prstGeom>
            <a:noFill/>
            <a:ln w="57150">
              <a:solidFill>
                <a:srgbClr val="0000FF"/>
              </a:solidFill>
              <a:round/>
              <a:headEnd/>
              <a:tailEnd/>
            </a:ln>
          </p:spPr>
          <p:txBody>
            <a:bodyPr wrap="none" anchor="ctr"/>
            <a:lstStyle/>
            <a:p>
              <a:endParaRPr lang="es-ES_tradnl"/>
            </a:p>
          </p:txBody>
        </p:sp>
        <p:sp>
          <p:nvSpPr>
            <p:cNvPr id="48187" name="Oval 43"/>
            <p:cNvSpPr>
              <a:spLocks noChangeArrowheads="1"/>
            </p:cNvSpPr>
            <p:nvPr/>
          </p:nvSpPr>
          <p:spPr bwMode="auto">
            <a:xfrm rot="1032968">
              <a:off x="1678" y="1132"/>
              <a:ext cx="1797" cy="1518"/>
            </a:xfrm>
            <a:prstGeom prst="ellipse">
              <a:avLst/>
            </a:prstGeom>
            <a:noFill/>
            <a:ln w="57150">
              <a:solidFill>
                <a:srgbClr val="FFFF00"/>
              </a:solidFill>
              <a:round/>
              <a:headEnd/>
              <a:tailEnd/>
            </a:ln>
          </p:spPr>
          <p:txBody>
            <a:bodyPr wrap="none" anchor="ctr"/>
            <a:lstStyle/>
            <a:p>
              <a:endParaRPr lang="es-ES_tradnl"/>
            </a:p>
          </p:txBody>
        </p:sp>
        <p:sp>
          <p:nvSpPr>
            <p:cNvPr id="48188" name="Oval 44"/>
            <p:cNvSpPr>
              <a:spLocks noChangeArrowheads="1"/>
            </p:cNvSpPr>
            <p:nvPr/>
          </p:nvSpPr>
          <p:spPr bwMode="auto">
            <a:xfrm rot="1032968">
              <a:off x="1799" y="1278"/>
              <a:ext cx="1544" cy="1228"/>
            </a:xfrm>
            <a:prstGeom prst="ellipse">
              <a:avLst/>
            </a:prstGeom>
            <a:noFill/>
            <a:ln w="57150">
              <a:solidFill>
                <a:srgbClr val="990099"/>
              </a:solidFill>
              <a:round/>
              <a:headEnd/>
              <a:tailEnd/>
            </a:ln>
          </p:spPr>
          <p:txBody>
            <a:bodyPr wrap="none" anchor="ctr"/>
            <a:lstStyle/>
            <a:p>
              <a:endParaRPr lang="es-ES_tradnl"/>
            </a:p>
          </p:txBody>
        </p:sp>
        <p:sp>
          <p:nvSpPr>
            <p:cNvPr id="48189" name="Oval 45"/>
            <p:cNvSpPr>
              <a:spLocks noChangeArrowheads="1"/>
            </p:cNvSpPr>
            <p:nvPr/>
          </p:nvSpPr>
          <p:spPr bwMode="auto">
            <a:xfrm rot="1032968">
              <a:off x="1621" y="1063"/>
              <a:ext cx="1913" cy="1659"/>
            </a:xfrm>
            <a:prstGeom prst="ellipse">
              <a:avLst/>
            </a:prstGeom>
            <a:noFill/>
            <a:ln w="57150">
              <a:solidFill>
                <a:srgbClr val="FF3505"/>
              </a:solidFill>
              <a:round/>
              <a:headEnd/>
              <a:tailEnd/>
            </a:ln>
          </p:spPr>
          <p:txBody>
            <a:bodyPr wrap="none" anchor="ctr"/>
            <a:lstStyle/>
            <a:p>
              <a:pPr algn="ctr" rtl="1"/>
              <a:endParaRPr lang="es-ES_tradnl">
                <a:solidFill>
                  <a:schemeClr val="tx1"/>
                </a:solidFill>
                <a:latin typeface="Arial" charset="0"/>
              </a:endParaRPr>
            </a:p>
          </p:txBody>
        </p:sp>
      </p:grpSp>
      <p:sp>
        <p:nvSpPr>
          <p:cNvPr id="48142" name="Oval 46"/>
          <p:cNvSpPr>
            <a:spLocks noChangeArrowheads="1"/>
          </p:cNvSpPr>
          <p:nvPr/>
        </p:nvSpPr>
        <p:spPr bwMode="auto">
          <a:xfrm rot="1999130">
            <a:off x="1871663" y="2647950"/>
            <a:ext cx="2052637" cy="1755775"/>
          </a:xfrm>
          <a:prstGeom prst="ellipse">
            <a:avLst/>
          </a:prstGeom>
          <a:noFill/>
          <a:ln w="57150">
            <a:solidFill>
              <a:srgbClr val="FF00FF"/>
            </a:solidFill>
            <a:round/>
            <a:headEnd/>
            <a:tailEnd/>
          </a:ln>
        </p:spPr>
        <p:txBody>
          <a:bodyPr wrap="none" anchor="ctr"/>
          <a:lstStyle/>
          <a:p>
            <a:endParaRPr lang="es-ES_tradnl"/>
          </a:p>
        </p:txBody>
      </p:sp>
      <p:sp>
        <p:nvSpPr>
          <p:cNvPr id="48143" name="Oval 47"/>
          <p:cNvSpPr>
            <a:spLocks noChangeArrowheads="1"/>
          </p:cNvSpPr>
          <p:nvPr/>
        </p:nvSpPr>
        <p:spPr bwMode="auto">
          <a:xfrm rot="1999130">
            <a:off x="1935163" y="2706688"/>
            <a:ext cx="1941512" cy="1597025"/>
          </a:xfrm>
          <a:prstGeom prst="ellipse">
            <a:avLst/>
          </a:prstGeom>
          <a:noFill/>
          <a:ln w="57150">
            <a:solidFill>
              <a:srgbClr val="33CC33"/>
            </a:solidFill>
            <a:round/>
            <a:headEnd/>
            <a:tailEnd/>
          </a:ln>
        </p:spPr>
        <p:txBody>
          <a:bodyPr wrap="none" anchor="ctr"/>
          <a:lstStyle/>
          <a:p>
            <a:endParaRPr lang="es-ES_tradnl"/>
          </a:p>
        </p:txBody>
      </p:sp>
      <p:sp>
        <p:nvSpPr>
          <p:cNvPr id="48144" name="Oval 48"/>
          <p:cNvSpPr>
            <a:spLocks noChangeArrowheads="1"/>
          </p:cNvSpPr>
          <p:nvPr/>
        </p:nvSpPr>
        <p:spPr bwMode="auto">
          <a:xfrm rot="1999130">
            <a:off x="1963738" y="2730500"/>
            <a:ext cx="1882775" cy="1539875"/>
          </a:xfrm>
          <a:prstGeom prst="ellipse">
            <a:avLst/>
          </a:prstGeom>
          <a:noFill/>
          <a:ln w="57150">
            <a:solidFill>
              <a:srgbClr val="FFFF00"/>
            </a:solidFill>
            <a:round/>
            <a:headEnd/>
            <a:tailEnd/>
          </a:ln>
        </p:spPr>
        <p:txBody>
          <a:bodyPr wrap="none" anchor="ctr"/>
          <a:lstStyle/>
          <a:p>
            <a:endParaRPr lang="es-ES_tradnl"/>
          </a:p>
        </p:txBody>
      </p:sp>
      <p:sp>
        <p:nvSpPr>
          <p:cNvPr id="48145" name="Oval 49"/>
          <p:cNvSpPr>
            <a:spLocks noChangeArrowheads="1"/>
          </p:cNvSpPr>
          <p:nvPr/>
        </p:nvSpPr>
        <p:spPr bwMode="auto">
          <a:xfrm rot="1999130">
            <a:off x="1901825" y="2676525"/>
            <a:ext cx="2000250" cy="1679575"/>
          </a:xfrm>
          <a:prstGeom prst="ellipse">
            <a:avLst/>
          </a:prstGeom>
          <a:noFill/>
          <a:ln w="57150">
            <a:solidFill>
              <a:srgbClr val="0000FF"/>
            </a:solidFill>
            <a:round/>
            <a:headEnd/>
            <a:tailEnd/>
          </a:ln>
        </p:spPr>
        <p:txBody>
          <a:bodyPr wrap="none" anchor="ctr"/>
          <a:lstStyle/>
          <a:p>
            <a:endParaRPr lang="es-ES_tradnl"/>
          </a:p>
        </p:txBody>
      </p:sp>
      <p:sp>
        <p:nvSpPr>
          <p:cNvPr id="48146" name="Oval 50"/>
          <p:cNvSpPr>
            <a:spLocks noChangeArrowheads="1"/>
          </p:cNvSpPr>
          <p:nvPr/>
        </p:nvSpPr>
        <p:spPr bwMode="auto">
          <a:xfrm rot="1999130">
            <a:off x="1993900" y="2760663"/>
            <a:ext cx="1830388" cy="1479550"/>
          </a:xfrm>
          <a:prstGeom prst="ellipse">
            <a:avLst/>
          </a:prstGeom>
          <a:noFill/>
          <a:ln w="57150">
            <a:solidFill>
              <a:srgbClr val="FF9900"/>
            </a:solidFill>
            <a:round/>
            <a:headEnd/>
            <a:tailEnd/>
          </a:ln>
        </p:spPr>
        <p:txBody>
          <a:bodyPr wrap="none" anchor="ctr"/>
          <a:lstStyle/>
          <a:p>
            <a:endParaRPr lang="es-ES_tradnl"/>
          </a:p>
        </p:txBody>
      </p:sp>
      <p:sp>
        <p:nvSpPr>
          <p:cNvPr id="48147" name="Oval 51"/>
          <p:cNvSpPr>
            <a:spLocks noChangeArrowheads="1"/>
          </p:cNvSpPr>
          <p:nvPr/>
        </p:nvSpPr>
        <p:spPr bwMode="auto">
          <a:xfrm rot="1999130">
            <a:off x="2022475" y="2786063"/>
            <a:ext cx="1778000" cy="1412875"/>
          </a:xfrm>
          <a:prstGeom prst="ellipse">
            <a:avLst/>
          </a:prstGeom>
          <a:noFill/>
          <a:ln w="57150">
            <a:solidFill>
              <a:srgbClr val="FF3300"/>
            </a:solidFill>
            <a:round/>
            <a:headEnd/>
            <a:tailEnd/>
          </a:ln>
        </p:spPr>
        <p:txBody>
          <a:bodyPr wrap="none" anchor="ctr"/>
          <a:lstStyle/>
          <a:p>
            <a:endParaRPr lang="es-ES_tradnl"/>
          </a:p>
        </p:txBody>
      </p:sp>
      <p:sp>
        <p:nvSpPr>
          <p:cNvPr id="48148" name="Oval 52"/>
          <p:cNvSpPr>
            <a:spLocks noChangeArrowheads="1"/>
          </p:cNvSpPr>
          <p:nvPr/>
        </p:nvSpPr>
        <p:spPr bwMode="auto">
          <a:xfrm rot="1999130">
            <a:off x="1847850" y="2620963"/>
            <a:ext cx="2101850" cy="1811337"/>
          </a:xfrm>
          <a:prstGeom prst="ellipse">
            <a:avLst/>
          </a:prstGeom>
          <a:noFill/>
          <a:ln w="57150">
            <a:solidFill>
              <a:srgbClr val="990099"/>
            </a:solidFill>
            <a:round/>
            <a:headEnd/>
            <a:tailEnd/>
          </a:ln>
        </p:spPr>
        <p:txBody>
          <a:bodyPr wrap="none" anchor="ctr"/>
          <a:lstStyle/>
          <a:p>
            <a:pPr algn="ctr" rtl="1"/>
            <a:endParaRPr lang="es-ES_tradnl">
              <a:solidFill>
                <a:schemeClr val="tx1"/>
              </a:solidFill>
              <a:latin typeface="Arial" charset="0"/>
            </a:endParaRPr>
          </a:p>
        </p:txBody>
      </p:sp>
      <p:sp>
        <p:nvSpPr>
          <p:cNvPr id="48149" name="Freeform 53"/>
          <p:cNvSpPr>
            <a:spLocks/>
          </p:cNvSpPr>
          <p:nvPr/>
        </p:nvSpPr>
        <p:spPr bwMode="auto">
          <a:xfrm>
            <a:off x="131763" y="3055938"/>
            <a:ext cx="4056062" cy="1458912"/>
          </a:xfrm>
          <a:custGeom>
            <a:avLst/>
            <a:gdLst>
              <a:gd name="T0" fmla="*/ 2147483647 w 5852"/>
              <a:gd name="T1" fmla="*/ 2147483647 h 2104"/>
              <a:gd name="T2" fmla="*/ 2147483647 w 5852"/>
              <a:gd name="T3" fmla="*/ 2147483647 h 2104"/>
              <a:gd name="T4" fmla="*/ 2147483647 w 5852"/>
              <a:gd name="T5" fmla="*/ 0 h 2104"/>
              <a:gd name="T6" fmla="*/ 0 w 5852"/>
              <a:gd name="T7" fmla="*/ 2147483647 h 2104"/>
              <a:gd name="T8" fmla="*/ 2147483647 w 5852"/>
              <a:gd name="T9" fmla="*/ 2147483647 h 2104"/>
              <a:gd name="T10" fmla="*/ 2147483647 w 5852"/>
              <a:gd name="T11" fmla="*/ 2147483647 h 2104"/>
              <a:gd name="T12" fmla="*/ 0 60000 65536"/>
              <a:gd name="T13" fmla="*/ 0 60000 65536"/>
              <a:gd name="T14" fmla="*/ 0 60000 65536"/>
              <a:gd name="T15" fmla="*/ 0 60000 65536"/>
              <a:gd name="T16" fmla="*/ 0 60000 65536"/>
              <a:gd name="T17" fmla="*/ 0 60000 65536"/>
              <a:gd name="T18" fmla="*/ 0 w 5852"/>
              <a:gd name="T19" fmla="*/ 0 h 2104"/>
              <a:gd name="T20" fmla="*/ 5852 w 5852"/>
              <a:gd name="T21" fmla="*/ 2104 h 2104"/>
            </a:gdLst>
            <a:ahLst/>
            <a:cxnLst>
              <a:cxn ang="T12">
                <a:pos x="T0" y="T1"/>
              </a:cxn>
              <a:cxn ang="T13">
                <a:pos x="T2" y="T3"/>
              </a:cxn>
              <a:cxn ang="T14">
                <a:pos x="T4" y="T5"/>
              </a:cxn>
              <a:cxn ang="T15">
                <a:pos x="T6" y="T7"/>
              </a:cxn>
              <a:cxn ang="T16">
                <a:pos x="T8" y="T9"/>
              </a:cxn>
              <a:cxn ang="T17">
                <a:pos x="T10" y="T11"/>
              </a:cxn>
            </a:cxnLst>
            <a:rect l="T18" t="T19" r="T20" b="T21"/>
            <a:pathLst>
              <a:path w="5852" h="2104">
                <a:moveTo>
                  <a:pt x="5846" y="1100"/>
                </a:moveTo>
                <a:lnTo>
                  <a:pt x="2204" y="26"/>
                </a:lnTo>
                <a:lnTo>
                  <a:pt x="8" y="0"/>
                </a:lnTo>
                <a:lnTo>
                  <a:pt x="0" y="2104"/>
                </a:lnTo>
                <a:lnTo>
                  <a:pt x="5852" y="2079"/>
                </a:lnTo>
                <a:lnTo>
                  <a:pt x="5846" y="1100"/>
                </a:lnTo>
                <a:close/>
              </a:path>
            </a:pathLst>
          </a:custGeom>
          <a:solidFill>
            <a:srgbClr val="663300"/>
          </a:solidFill>
          <a:ln w="9525">
            <a:noFill/>
            <a:round/>
            <a:headEnd/>
            <a:tailEnd/>
          </a:ln>
        </p:spPr>
        <p:txBody>
          <a:bodyPr/>
          <a:lstStyle/>
          <a:p>
            <a:endParaRPr lang="es-ES_tradnl"/>
          </a:p>
        </p:txBody>
      </p:sp>
      <p:sp>
        <p:nvSpPr>
          <p:cNvPr id="48150" name="Freeform 54"/>
          <p:cNvSpPr>
            <a:spLocks/>
          </p:cNvSpPr>
          <p:nvPr/>
        </p:nvSpPr>
        <p:spPr bwMode="auto">
          <a:xfrm>
            <a:off x="1820863" y="2551113"/>
            <a:ext cx="2106612" cy="1192212"/>
          </a:xfrm>
          <a:custGeom>
            <a:avLst/>
            <a:gdLst>
              <a:gd name="T0" fmla="*/ 0 w 3039"/>
              <a:gd name="T1" fmla="*/ 2147483647 h 1720"/>
              <a:gd name="T2" fmla="*/ 2147483647 w 3039"/>
              <a:gd name="T3" fmla="*/ 2147483647 h 1720"/>
              <a:gd name="T4" fmla="*/ 2147483647 w 3039"/>
              <a:gd name="T5" fmla="*/ 2147483647 h 1720"/>
              <a:gd name="T6" fmla="*/ 2147483647 w 3039"/>
              <a:gd name="T7" fmla="*/ 2147483647 h 1720"/>
              <a:gd name="T8" fmla="*/ 2147483647 w 3039"/>
              <a:gd name="T9" fmla="*/ 2147483647 h 1720"/>
              <a:gd name="T10" fmla="*/ 2147483647 w 3039"/>
              <a:gd name="T11" fmla="*/ 2147483647 h 1720"/>
              <a:gd name="T12" fmla="*/ 2147483647 w 3039"/>
              <a:gd name="T13" fmla="*/ 2147483647 h 1720"/>
              <a:gd name="T14" fmla="*/ 2147483647 w 3039"/>
              <a:gd name="T15" fmla="*/ 2147483647 h 1720"/>
              <a:gd name="T16" fmla="*/ 2147483647 w 3039"/>
              <a:gd name="T17" fmla="*/ 2147483647 h 1720"/>
              <a:gd name="T18" fmla="*/ 2147483647 w 3039"/>
              <a:gd name="T19" fmla="*/ 2147483647 h 1720"/>
              <a:gd name="T20" fmla="*/ 2147483647 w 3039"/>
              <a:gd name="T21" fmla="*/ 2147483647 h 1720"/>
              <a:gd name="T22" fmla="*/ 2147483647 w 3039"/>
              <a:gd name="T23" fmla="*/ 2147483647 h 1720"/>
              <a:gd name="T24" fmla="*/ 2147483647 w 3039"/>
              <a:gd name="T25" fmla="*/ 2147483647 h 1720"/>
              <a:gd name="T26" fmla="*/ 2147483647 w 3039"/>
              <a:gd name="T27" fmla="*/ 2147483647 h 1720"/>
              <a:gd name="T28" fmla="*/ 2147483647 w 3039"/>
              <a:gd name="T29" fmla="*/ 2147483647 h 1720"/>
              <a:gd name="T30" fmla="*/ 2147483647 w 3039"/>
              <a:gd name="T31" fmla="*/ 2147483647 h 1720"/>
              <a:gd name="T32" fmla="*/ 2147483647 w 3039"/>
              <a:gd name="T33" fmla="*/ 2147483647 h 1720"/>
              <a:gd name="T34" fmla="*/ 2147483647 w 3039"/>
              <a:gd name="T35" fmla="*/ 0 h 1720"/>
              <a:gd name="T36" fmla="*/ 2147483647 w 3039"/>
              <a:gd name="T37" fmla="*/ 2147483647 h 1720"/>
              <a:gd name="T38" fmla="*/ 2147483647 w 3039"/>
              <a:gd name="T39" fmla="*/ 2147483647 h 1720"/>
              <a:gd name="T40" fmla="*/ 0 w 3039"/>
              <a:gd name="T41" fmla="*/ 2147483647 h 17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9"/>
              <a:gd name="T64" fmla="*/ 0 h 1720"/>
              <a:gd name="T65" fmla="*/ 3039 w 3039"/>
              <a:gd name="T66" fmla="*/ 1720 h 17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9" h="1720">
                <a:moveTo>
                  <a:pt x="0" y="820"/>
                </a:moveTo>
                <a:lnTo>
                  <a:pt x="448" y="952"/>
                </a:lnTo>
                <a:lnTo>
                  <a:pt x="632" y="556"/>
                </a:lnTo>
                <a:lnTo>
                  <a:pt x="896" y="384"/>
                </a:lnTo>
                <a:lnTo>
                  <a:pt x="1252" y="304"/>
                </a:lnTo>
                <a:lnTo>
                  <a:pt x="1632" y="328"/>
                </a:lnTo>
                <a:lnTo>
                  <a:pt x="1940" y="432"/>
                </a:lnTo>
                <a:lnTo>
                  <a:pt x="2176" y="576"/>
                </a:lnTo>
                <a:lnTo>
                  <a:pt x="2464" y="860"/>
                </a:lnTo>
                <a:lnTo>
                  <a:pt x="2660" y="1204"/>
                </a:lnTo>
                <a:lnTo>
                  <a:pt x="2732" y="1428"/>
                </a:lnTo>
                <a:lnTo>
                  <a:pt x="2750" y="1634"/>
                </a:lnTo>
                <a:lnTo>
                  <a:pt x="3039" y="1720"/>
                </a:lnTo>
                <a:lnTo>
                  <a:pt x="3012" y="1256"/>
                </a:lnTo>
                <a:lnTo>
                  <a:pt x="2808" y="744"/>
                </a:lnTo>
                <a:lnTo>
                  <a:pt x="2224" y="208"/>
                </a:lnTo>
                <a:lnTo>
                  <a:pt x="1684" y="28"/>
                </a:lnTo>
                <a:lnTo>
                  <a:pt x="1140" y="0"/>
                </a:lnTo>
                <a:lnTo>
                  <a:pt x="540" y="192"/>
                </a:lnTo>
                <a:lnTo>
                  <a:pt x="296" y="464"/>
                </a:lnTo>
                <a:lnTo>
                  <a:pt x="0" y="820"/>
                </a:lnTo>
                <a:close/>
              </a:path>
            </a:pathLst>
          </a:custGeom>
          <a:solidFill>
            <a:srgbClr val="66CCFF">
              <a:alpha val="39999"/>
            </a:srgbClr>
          </a:solidFill>
          <a:ln w="9525">
            <a:noFill/>
            <a:round/>
            <a:headEnd/>
            <a:tailEnd/>
          </a:ln>
        </p:spPr>
        <p:txBody>
          <a:bodyPr/>
          <a:lstStyle/>
          <a:p>
            <a:endParaRPr lang="es-ES_tradnl"/>
          </a:p>
        </p:txBody>
      </p:sp>
      <p:sp>
        <p:nvSpPr>
          <p:cNvPr id="48151" name="Line 55"/>
          <p:cNvSpPr>
            <a:spLocks noChangeShapeType="1"/>
          </p:cNvSpPr>
          <p:nvPr/>
        </p:nvSpPr>
        <p:spPr bwMode="auto">
          <a:xfrm>
            <a:off x="2892425" y="2200275"/>
            <a:ext cx="0" cy="1238250"/>
          </a:xfrm>
          <a:prstGeom prst="line">
            <a:avLst/>
          </a:prstGeom>
          <a:noFill/>
          <a:ln w="9525">
            <a:solidFill>
              <a:schemeClr val="bg1"/>
            </a:solidFill>
            <a:prstDash val="dash"/>
            <a:round/>
            <a:headEnd/>
            <a:tailEnd/>
          </a:ln>
        </p:spPr>
        <p:txBody>
          <a:bodyPr/>
          <a:lstStyle/>
          <a:p>
            <a:endParaRPr lang="es-ES_tradnl"/>
          </a:p>
        </p:txBody>
      </p:sp>
      <p:sp>
        <p:nvSpPr>
          <p:cNvPr id="48152" name="Freeform 56"/>
          <p:cNvSpPr>
            <a:spLocks/>
          </p:cNvSpPr>
          <p:nvPr/>
        </p:nvSpPr>
        <p:spPr bwMode="auto">
          <a:xfrm>
            <a:off x="515938" y="2747963"/>
            <a:ext cx="2378075" cy="814387"/>
          </a:xfrm>
          <a:custGeom>
            <a:avLst/>
            <a:gdLst>
              <a:gd name="T0" fmla="*/ 2147483647 w 3432"/>
              <a:gd name="T1" fmla="*/ 0 h 1175"/>
              <a:gd name="T2" fmla="*/ 0 w 3432"/>
              <a:gd name="T3" fmla="*/ 2147483647 h 1175"/>
              <a:gd name="T4" fmla="*/ 2147483647 w 3432"/>
              <a:gd name="T5" fmla="*/ 2147483647 h 1175"/>
              <a:gd name="T6" fmla="*/ 0 60000 65536"/>
              <a:gd name="T7" fmla="*/ 0 60000 65536"/>
              <a:gd name="T8" fmla="*/ 0 60000 65536"/>
              <a:gd name="T9" fmla="*/ 0 w 3432"/>
              <a:gd name="T10" fmla="*/ 0 h 1175"/>
              <a:gd name="T11" fmla="*/ 3432 w 3432"/>
              <a:gd name="T12" fmla="*/ 1175 h 1175"/>
            </a:gdLst>
            <a:ahLst/>
            <a:cxnLst>
              <a:cxn ang="T6">
                <a:pos x="T0" y="T1"/>
              </a:cxn>
              <a:cxn ang="T7">
                <a:pos x="T2" y="T3"/>
              </a:cxn>
              <a:cxn ang="T8">
                <a:pos x="T4" y="T5"/>
              </a:cxn>
            </a:cxnLst>
            <a:rect l="T9" t="T10" r="T11" b="T12"/>
            <a:pathLst>
              <a:path w="3432" h="1175">
                <a:moveTo>
                  <a:pt x="3426" y="0"/>
                </a:moveTo>
                <a:lnTo>
                  <a:pt x="0" y="1175"/>
                </a:lnTo>
                <a:lnTo>
                  <a:pt x="3432" y="198"/>
                </a:lnTo>
              </a:path>
            </a:pathLst>
          </a:custGeom>
          <a:noFill/>
          <a:ln w="12700" cap="flat" cmpd="sng">
            <a:solidFill>
              <a:schemeClr val="bg1"/>
            </a:solidFill>
            <a:prstDash val="dash"/>
            <a:round/>
            <a:headEnd/>
            <a:tailEnd/>
          </a:ln>
        </p:spPr>
        <p:txBody>
          <a:bodyPr/>
          <a:lstStyle/>
          <a:p>
            <a:endParaRPr lang="es-ES_tradnl"/>
          </a:p>
        </p:txBody>
      </p:sp>
      <p:grpSp>
        <p:nvGrpSpPr>
          <p:cNvPr id="48153" name="Group 57"/>
          <p:cNvGrpSpPr>
            <a:grpSpLocks/>
          </p:cNvGrpSpPr>
          <p:nvPr/>
        </p:nvGrpSpPr>
        <p:grpSpPr bwMode="auto">
          <a:xfrm>
            <a:off x="457200" y="3465513"/>
            <a:ext cx="307975" cy="739775"/>
            <a:chOff x="967" y="2456"/>
            <a:chExt cx="512" cy="1236"/>
          </a:xfrm>
        </p:grpSpPr>
        <p:sp>
          <p:nvSpPr>
            <p:cNvPr id="48169" name="Freeform 58"/>
            <p:cNvSpPr>
              <a:spLocks/>
            </p:cNvSpPr>
            <p:nvPr/>
          </p:nvSpPr>
          <p:spPr bwMode="auto">
            <a:xfrm>
              <a:off x="1139" y="2696"/>
              <a:ext cx="16" cy="447"/>
            </a:xfrm>
            <a:custGeom>
              <a:avLst/>
              <a:gdLst>
                <a:gd name="T0" fmla="*/ 0 w 9"/>
                <a:gd name="T1" fmla="*/ 0 h 252"/>
                <a:gd name="T2" fmla="*/ 16 w 9"/>
                <a:gd name="T3" fmla="*/ 333 h 252"/>
                <a:gd name="T4" fmla="*/ 50 w 9"/>
                <a:gd name="T5" fmla="*/ 720 h 252"/>
                <a:gd name="T6" fmla="*/ 0 w 9"/>
                <a:gd name="T7" fmla="*/ 140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48170" name="Oval 59"/>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48171" name="Freeform 60"/>
            <p:cNvSpPr>
              <a:spLocks/>
            </p:cNvSpPr>
            <p:nvPr/>
          </p:nvSpPr>
          <p:spPr bwMode="auto">
            <a:xfrm>
              <a:off x="980" y="2893"/>
              <a:ext cx="170" cy="207"/>
            </a:xfrm>
            <a:custGeom>
              <a:avLst/>
              <a:gdLst>
                <a:gd name="T0" fmla="*/ 533 w 96"/>
                <a:gd name="T1" fmla="*/ 0 h 117"/>
                <a:gd name="T2" fmla="*/ 0 w 96"/>
                <a:gd name="T3" fmla="*/ 251 h 117"/>
                <a:gd name="T4" fmla="*/ 499 w 96"/>
                <a:gd name="T5" fmla="*/ 648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48172" name="Freeform 61"/>
            <p:cNvSpPr>
              <a:spLocks/>
            </p:cNvSpPr>
            <p:nvPr/>
          </p:nvSpPr>
          <p:spPr bwMode="auto">
            <a:xfrm>
              <a:off x="1029" y="3097"/>
              <a:ext cx="110" cy="78"/>
            </a:xfrm>
            <a:custGeom>
              <a:avLst/>
              <a:gdLst>
                <a:gd name="T0" fmla="*/ 341 w 62"/>
                <a:gd name="T1" fmla="*/ 28 h 44"/>
                <a:gd name="T2" fmla="*/ 231 w 62"/>
                <a:gd name="T3" fmla="*/ 12 h 44"/>
                <a:gd name="T4" fmla="*/ 44 w 62"/>
                <a:gd name="T5" fmla="*/ 94 h 44"/>
                <a:gd name="T6" fmla="*/ 7 w 62"/>
                <a:gd name="T7" fmla="*/ 211 h 44"/>
                <a:gd name="T8" fmla="*/ 73 w 62"/>
                <a:gd name="T9" fmla="*/ 239 h 44"/>
                <a:gd name="T10" fmla="*/ 257 w 62"/>
                <a:gd name="T11" fmla="*/ 172 h 44"/>
                <a:gd name="T12" fmla="*/ 341 w 62"/>
                <a:gd name="T13" fmla="*/ 28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nvGrpSpPr>
            <p:cNvPr id="48173" name="Group 62"/>
            <p:cNvGrpSpPr>
              <a:grpSpLocks/>
            </p:cNvGrpSpPr>
            <p:nvPr/>
          </p:nvGrpSpPr>
          <p:grpSpPr bwMode="auto">
            <a:xfrm rot="2337980">
              <a:off x="1076" y="2992"/>
              <a:ext cx="403" cy="165"/>
              <a:chOff x="1366" y="3089"/>
              <a:chExt cx="227" cy="93"/>
            </a:xfrm>
          </p:grpSpPr>
          <p:sp>
            <p:nvSpPr>
              <p:cNvPr id="48180" name="Freeform 63"/>
              <p:cNvSpPr>
                <a:spLocks/>
              </p:cNvSpPr>
              <p:nvPr/>
            </p:nvSpPr>
            <p:spPr bwMode="auto">
              <a:xfrm>
                <a:off x="1432" y="3139"/>
                <a:ext cx="98" cy="34"/>
              </a:xfrm>
              <a:custGeom>
                <a:avLst/>
                <a:gdLst>
                  <a:gd name="T0" fmla="*/ 0 w 118"/>
                  <a:gd name="T1" fmla="*/ 23 h 42"/>
                  <a:gd name="T2" fmla="*/ 39 w 118"/>
                  <a:gd name="T3" fmla="*/ 6 h 42"/>
                  <a:gd name="T4" fmla="*/ 6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48181" name="Freeform 64"/>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48182" name="Line 65"/>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grpSp>
          <p:nvGrpSpPr>
            <p:cNvPr id="48174" name="Group 66"/>
            <p:cNvGrpSpPr>
              <a:grpSpLocks/>
            </p:cNvGrpSpPr>
            <p:nvPr/>
          </p:nvGrpSpPr>
          <p:grpSpPr bwMode="auto">
            <a:xfrm rot="2049582">
              <a:off x="967" y="3151"/>
              <a:ext cx="166" cy="541"/>
              <a:chOff x="1414" y="3145"/>
              <a:chExt cx="166" cy="541"/>
            </a:xfrm>
          </p:grpSpPr>
          <p:sp>
            <p:nvSpPr>
              <p:cNvPr id="48178" name="Freeform 67"/>
              <p:cNvSpPr>
                <a:spLocks/>
              </p:cNvSpPr>
              <p:nvPr/>
            </p:nvSpPr>
            <p:spPr bwMode="auto">
              <a:xfrm>
                <a:off x="1414" y="3145"/>
                <a:ext cx="142" cy="501"/>
              </a:xfrm>
              <a:custGeom>
                <a:avLst/>
                <a:gdLst>
                  <a:gd name="T0" fmla="*/ 0 w 80"/>
                  <a:gd name="T1" fmla="*/ 0 h 282"/>
                  <a:gd name="T2" fmla="*/ 447 w 80"/>
                  <a:gd name="T3" fmla="*/ 840 h 282"/>
                  <a:gd name="T4" fmla="*/ 158 w 80"/>
                  <a:gd name="T5" fmla="*/ 15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48179" name="Freeform 68"/>
              <p:cNvSpPr>
                <a:spLocks/>
              </p:cNvSpPr>
              <p:nvPr/>
            </p:nvSpPr>
            <p:spPr bwMode="auto">
              <a:xfrm>
                <a:off x="1455"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p>
            </p:txBody>
          </p:sp>
        </p:grpSp>
        <p:grpSp>
          <p:nvGrpSpPr>
            <p:cNvPr id="48175" name="Group 69"/>
            <p:cNvGrpSpPr>
              <a:grpSpLocks/>
            </p:cNvGrpSpPr>
            <p:nvPr/>
          </p:nvGrpSpPr>
          <p:grpSpPr bwMode="auto">
            <a:xfrm rot="-878428">
              <a:off x="1077" y="3132"/>
              <a:ext cx="179" cy="545"/>
              <a:chOff x="1281" y="3141"/>
              <a:chExt cx="179" cy="545"/>
            </a:xfrm>
          </p:grpSpPr>
          <p:sp>
            <p:nvSpPr>
              <p:cNvPr id="48176" name="Freeform 70"/>
              <p:cNvSpPr>
                <a:spLocks/>
              </p:cNvSpPr>
              <p:nvPr/>
            </p:nvSpPr>
            <p:spPr bwMode="auto">
              <a:xfrm rot="371417" flipH="1">
                <a:off x="1329" y="3141"/>
                <a:ext cx="131" cy="500"/>
              </a:xfrm>
              <a:custGeom>
                <a:avLst/>
                <a:gdLst>
                  <a:gd name="T0" fmla="*/ 253 w 74"/>
                  <a:gd name="T1" fmla="*/ 0 h 282"/>
                  <a:gd name="T2" fmla="*/ 0 w 74"/>
                  <a:gd name="T3" fmla="*/ 658 h 282"/>
                  <a:gd name="T4" fmla="*/ 411 w 74"/>
                  <a:gd name="T5" fmla="*/ 1573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48177" name="Freeform 71"/>
              <p:cNvSpPr>
                <a:spLocks/>
              </p:cNvSpPr>
              <p:nvPr/>
            </p:nvSpPr>
            <p:spPr bwMode="auto">
              <a:xfrm>
                <a:off x="1281"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p>
            </p:txBody>
          </p:sp>
        </p:grpSp>
      </p:grpSp>
      <p:sp>
        <p:nvSpPr>
          <p:cNvPr id="48154" name="Arc 72"/>
          <p:cNvSpPr>
            <a:spLocks/>
          </p:cNvSpPr>
          <p:nvPr/>
        </p:nvSpPr>
        <p:spPr bwMode="auto">
          <a:xfrm rot="968660">
            <a:off x="1731963" y="3144838"/>
            <a:ext cx="53975" cy="52387"/>
          </a:xfrm>
          <a:custGeom>
            <a:avLst/>
            <a:gdLst>
              <a:gd name="T0" fmla="*/ 181968 w 21600"/>
              <a:gd name="T1" fmla="*/ 0 h 21090"/>
              <a:gd name="T2" fmla="*/ 842187 w 21600"/>
              <a:gd name="T3" fmla="*/ 802905 h 21090"/>
              <a:gd name="T4" fmla="*/ 0 w 21600"/>
              <a:gd name="T5" fmla="*/ 802905 h 21090"/>
              <a:gd name="T6" fmla="*/ 0 60000 65536"/>
              <a:gd name="T7" fmla="*/ 0 60000 65536"/>
              <a:gd name="T8" fmla="*/ 0 60000 65536"/>
              <a:gd name="T9" fmla="*/ 0 w 21600"/>
              <a:gd name="T10" fmla="*/ 0 h 21090"/>
              <a:gd name="T11" fmla="*/ 21600 w 21600"/>
              <a:gd name="T12" fmla="*/ 21090 h 21090"/>
            </a:gdLst>
            <a:ahLst/>
            <a:cxnLst>
              <a:cxn ang="T6">
                <a:pos x="T0" y="T1"/>
              </a:cxn>
              <a:cxn ang="T7">
                <a:pos x="T2" y="T3"/>
              </a:cxn>
              <a:cxn ang="T8">
                <a:pos x="T4" y="T5"/>
              </a:cxn>
            </a:cxnLst>
            <a:rect l="T9" t="T10" r="T11" b="T12"/>
            <a:pathLst>
              <a:path w="21600" h="21090" fill="none" extrusionOk="0">
                <a:moveTo>
                  <a:pt x="4666" y="0"/>
                </a:moveTo>
                <a:cubicBezTo>
                  <a:pt x="14558" y="2189"/>
                  <a:pt x="21600" y="10958"/>
                  <a:pt x="21600" y="21090"/>
                </a:cubicBezTo>
              </a:path>
              <a:path w="21600" h="21090" stroke="0" extrusionOk="0">
                <a:moveTo>
                  <a:pt x="4666" y="0"/>
                </a:moveTo>
                <a:cubicBezTo>
                  <a:pt x="14558" y="2189"/>
                  <a:pt x="21600" y="10958"/>
                  <a:pt x="21600" y="21090"/>
                </a:cubicBezTo>
                <a:lnTo>
                  <a:pt x="0" y="21090"/>
                </a:lnTo>
                <a:close/>
              </a:path>
            </a:pathLst>
          </a:custGeom>
          <a:noFill/>
          <a:ln w="9525">
            <a:solidFill>
              <a:schemeClr val="bg1"/>
            </a:solidFill>
            <a:round/>
            <a:headEnd/>
            <a:tailEnd/>
          </a:ln>
        </p:spPr>
        <p:txBody>
          <a:bodyPr wrap="none" anchor="ctr"/>
          <a:lstStyle/>
          <a:p>
            <a:endParaRPr lang="es-ES_tradnl"/>
          </a:p>
        </p:txBody>
      </p:sp>
      <p:sp>
        <p:nvSpPr>
          <p:cNvPr id="48155" name="Text Box 73"/>
          <p:cNvSpPr txBox="1">
            <a:spLocks noChangeArrowheads="1"/>
          </p:cNvSpPr>
          <p:nvPr/>
        </p:nvSpPr>
        <p:spPr bwMode="auto">
          <a:xfrm flipH="1">
            <a:off x="1800225" y="3289300"/>
            <a:ext cx="461963" cy="366713"/>
          </a:xfrm>
          <a:prstGeom prst="rect">
            <a:avLst/>
          </a:prstGeom>
          <a:noFill/>
          <a:ln w="9525">
            <a:noFill/>
            <a:miter lim="800000"/>
            <a:headEnd/>
            <a:tailEnd/>
          </a:ln>
        </p:spPr>
        <p:txBody>
          <a:bodyPr>
            <a:spAutoFit/>
          </a:bodyPr>
          <a:lstStyle/>
          <a:p>
            <a:pPr>
              <a:spcBef>
                <a:spcPct val="50000"/>
              </a:spcBef>
            </a:pPr>
            <a:r>
              <a:rPr lang="es-ES">
                <a:solidFill>
                  <a:schemeClr val="bg1"/>
                </a:solidFill>
                <a:latin typeface="Times New Roman" pitchFamily="18" charset="0"/>
                <a:cs typeface="Times New Roman" pitchFamily="18" charset="0"/>
              </a:rPr>
              <a:t>8º</a:t>
            </a:r>
          </a:p>
        </p:txBody>
      </p:sp>
      <p:grpSp>
        <p:nvGrpSpPr>
          <p:cNvPr id="48156" name="Group 74"/>
          <p:cNvGrpSpPr>
            <a:grpSpLocks/>
          </p:cNvGrpSpPr>
          <p:nvPr/>
        </p:nvGrpSpPr>
        <p:grpSpPr bwMode="auto">
          <a:xfrm>
            <a:off x="1773238" y="3141663"/>
            <a:ext cx="169862" cy="238125"/>
            <a:chOff x="2322" y="2471"/>
            <a:chExt cx="166" cy="233"/>
          </a:xfrm>
        </p:grpSpPr>
        <p:sp>
          <p:nvSpPr>
            <p:cNvPr id="48167" name="Freeform 75"/>
            <p:cNvSpPr>
              <a:spLocks/>
            </p:cNvSpPr>
            <p:nvPr/>
          </p:nvSpPr>
          <p:spPr bwMode="auto">
            <a:xfrm>
              <a:off x="2342" y="2498"/>
              <a:ext cx="146" cy="206"/>
            </a:xfrm>
            <a:custGeom>
              <a:avLst/>
              <a:gdLst>
                <a:gd name="T0" fmla="*/ 0 w 146"/>
                <a:gd name="T1" fmla="*/ 0 h 206"/>
                <a:gd name="T2" fmla="*/ 62 w 146"/>
                <a:gd name="T3" fmla="*/ 14 h 206"/>
                <a:gd name="T4" fmla="*/ 126 w 146"/>
                <a:gd name="T5" fmla="*/ 74 h 206"/>
                <a:gd name="T6" fmla="*/ 146 w 146"/>
                <a:gd name="T7" fmla="*/ 206 h 206"/>
                <a:gd name="T8" fmla="*/ 0 60000 65536"/>
                <a:gd name="T9" fmla="*/ 0 60000 65536"/>
                <a:gd name="T10" fmla="*/ 0 60000 65536"/>
                <a:gd name="T11" fmla="*/ 0 60000 65536"/>
                <a:gd name="T12" fmla="*/ 0 w 146"/>
                <a:gd name="T13" fmla="*/ 0 h 206"/>
                <a:gd name="T14" fmla="*/ 146 w 146"/>
                <a:gd name="T15" fmla="*/ 206 h 206"/>
              </a:gdLst>
              <a:ahLst/>
              <a:cxnLst>
                <a:cxn ang="T8">
                  <a:pos x="T0" y="T1"/>
                </a:cxn>
                <a:cxn ang="T9">
                  <a:pos x="T2" y="T3"/>
                </a:cxn>
                <a:cxn ang="T10">
                  <a:pos x="T4" y="T5"/>
                </a:cxn>
                <a:cxn ang="T11">
                  <a:pos x="T6" y="T7"/>
                </a:cxn>
              </a:cxnLst>
              <a:rect l="T12" t="T13" r="T14" b="T15"/>
              <a:pathLst>
                <a:path w="146" h="206">
                  <a:moveTo>
                    <a:pt x="0" y="0"/>
                  </a:moveTo>
                  <a:cubicBezTo>
                    <a:pt x="11" y="2"/>
                    <a:pt x="41" y="2"/>
                    <a:pt x="62" y="14"/>
                  </a:cubicBezTo>
                  <a:cubicBezTo>
                    <a:pt x="83" y="26"/>
                    <a:pt x="112" y="42"/>
                    <a:pt x="126" y="74"/>
                  </a:cubicBezTo>
                  <a:cubicBezTo>
                    <a:pt x="140" y="106"/>
                    <a:pt x="143" y="156"/>
                    <a:pt x="146" y="206"/>
                  </a:cubicBezTo>
                </a:path>
              </a:pathLst>
            </a:custGeom>
            <a:noFill/>
            <a:ln w="9525">
              <a:solidFill>
                <a:schemeClr val="bg1"/>
              </a:solidFill>
              <a:round/>
              <a:headEnd/>
              <a:tailEnd/>
            </a:ln>
          </p:spPr>
          <p:txBody>
            <a:bodyPr/>
            <a:lstStyle/>
            <a:p>
              <a:endParaRPr lang="es-ES_tradnl"/>
            </a:p>
          </p:txBody>
        </p:sp>
        <p:sp>
          <p:nvSpPr>
            <p:cNvPr id="48168" name="Freeform 76"/>
            <p:cNvSpPr>
              <a:spLocks/>
            </p:cNvSpPr>
            <p:nvPr/>
          </p:nvSpPr>
          <p:spPr bwMode="auto">
            <a:xfrm rot="10800000">
              <a:off x="2322" y="2471"/>
              <a:ext cx="51" cy="51"/>
            </a:xfrm>
            <a:custGeom>
              <a:avLst/>
              <a:gdLst>
                <a:gd name="T0" fmla="*/ 0 w 453"/>
                <a:gd name="T1" fmla="*/ 0 h 454"/>
                <a:gd name="T2" fmla="*/ 1 w 453"/>
                <a:gd name="T3" fmla="*/ 0 h 454"/>
                <a:gd name="T4" fmla="*/ 0 w 453"/>
                <a:gd name="T5" fmla="*/ 1 h 454"/>
                <a:gd name="T6" fmla="*/ 0 w 453"/>
                <a:gd name="T7" fmla="*/ 0 h 454"/>
                <a:gd name="T8" fmla="*/ 0 w 453"/>
                <a:gd name="T9" fmla="*/ 0 h 454"/>
                <a:gd name="T10" fmla="*/ 0 60000 65536"/>
                <a:gd name="T11" fmla="*/ 0 60000 65536"/>
                <a:gd name="T12" fmla="*/ 0 60000 65536"/>
                <a:gd name="T13" fmla="*/ 0 60000 65536"/>
                <a:gd name="T14" fmla="*/ 0 60000 65536"/>
                <a:gd name="T15" fmla="*/ 0 w 453"/>
                <a:gd name="T16" fmla="*/ 0 h 454"/>
                <a:gd name="T17" fmla="*/ 453 w 453"/>
                <a:gd name="T18" fmla="*/ 454 h 454"/>
              </a:gdLst>
              <a:ahLst/>
              <a:cxnLst>
                <a:cxn ang="T10">
                  <a:pos x="T0" y="T1"/>
                </a:cxn>
                <a:cxn ang="T11">
                  <a:pos x="T2" y="T3"/>
                </a:cxn>
                <a:cxn ang="T12">
                  <a:pos x="T4" y="T5"/>
                </a:cxn>
                <a:cxn ang="T13">
                  <a:pos x="T6" y="T7"/>
                </a:cxn>
                <a:cxn ang="T14">
                  <a:pos x="T8" y="T9"/>
                </a:cxn>
              </a:cxnLst>
              <a:rect l="T15" t="T16" r="T17" b="T18"/>
              <a:pathLst>
                <a:path w="453" h="454">
                  <a:moveTo>
                    <a:pt x="0" y="0"/>
                  </a:moveTo>
                  <a:lnTo>
                    <a:pt x="453" y="227"/>
                  </a:lnTo>
                  <a:lnTo>
                    <a:pt x="0" y="454"/>
                  </a:lnTo>
                  <a:lnTo>
                    <a:pt x="136" y="227"/>
                  </a:lnTo>
                  <a:lnTo>
                    <a:pt x="0" y="0"/>
                  </a:lnTo>
                  <a:close/>
                </a:path>
              </a:pathLst>
            </a:custGeom>
            <a:solidFill>
              <a:schemeClr val="bg1"/>
            </a:solidFill>
            <a:ln w="9525">
              <a:noFill/>
              <a:round/>
              <a:headEnd/>
              <a:tailEnd/>
            </a:ln>
          </p:spPr>
          <p:txBody>
            <a:bodyPr/>
            <a:lstStyle/>
            <a:p>
              <a:endParaRPr lang="es-ES_tradnl"/>
            </a:p>
          </p:txBody>
        </p:sp>
      </p:grpSp>
      <p:sp>
        <p:nvSpPr>
          <p:cNvPr id="48157" name="Text Box 77"/>
          <p:cNvSpPr txBox="1">
            <a:spLocks noChangeArrowheads="1"/>
          </p:cNvSpPr>
          <p:nvPr/>
        </p:nvSpPr>
        <p:spPr bwMode="auto">
          <a:xfrm>
            <a:off x="2794000" y="3462338"/>
            <a:ext cx="965200" cy="517525"/>
          </a:xfrm>
          <a:prstGeom prst="rect">
            <a:avLst/>
          </a:prstGeom>
          <a:noFill/>
          <a:ln w="9525">
            <a:noFill/>
            <a:miter lim="800000"/>
            <a:headEnd/>
            <a:tailEnd/>
          </a:ln>
        </p:spPr>
        <p:txBody>
          <a:bodyPr>
            <a:spAutoFit/>
          </a:bodyPr>
          <a:lstStyle/>
          <a:p>
            <a:pPr>
              <a:spcBef>
                <a:spcPct val="50000"/>
              </a:spcBef>
            </a:pPr>
            <a:r>
              <a:rPr lang="es-ES" sz="1400">
                <a:solidFill>
                  <a:schemeClr val="bg1"/>
                </a:solidFill>
                <a:latin typeface="Times New Roman" pitchFamily="18" charset="0"/>
              </a:rPr>
              <a:t>Arco Primario</a:t>
            </a:r>
          </a:p>
        </p:txBody>
      </p:sp>
      <p:sp>
        <p:nvSpPr>
          <p:cNvPr id="48158" name="Text Box 78"/>
          <p:cNvSpPr txBox="1">
            <a:spLocks noChangeArrowheads="1"/>
          </p:cNvSpPr>
          <p:nvPr/>
        </p:nvSpPr>
        <p:spPr bwMode="auto">
          <a:xfrm>
            <a:off x="1655763" y="2065338"/>
            <a:ext cx="1296987" cy="517525"/>
          </a:xfrm>
          <a:prstGeom prst="rect">
            <a:avLst/>
          </a:prstGeom>
          <a:noFill/>
          <a:ln w="9525">
            <a:noFill/>
            <a:miter lim="800000"/>
            <a:headEnd/>
            <a:tailEnd/>
          </a:ln>
        </p:spPr>
        <p:txBody>
          <a:bodyPr>
            <a:spAutoFit/>
          </a:bodyPr>
          <a:lstStyle/>
          <a:p>
            <a:pPr>
              <a:spcBef>
                <a:spcPct val="50000"/>
              </a:spcBef>
            </a:pPr>
            <a:r>
              <a:rPr lang="es-ES" sz="1400">
                <a:solidFill>
                  <a:schemeClr val="bg1"/>
                </a:solidFill>
                <a:latin typeface="Times New Roman" pitchFamily="18" charset="0"/>
              </a:rPr>
              <a:t>Arco Secundario</a:t>
            </a:r>
          </a:p>
        </p:txBody>
      </p:sp>
      <p:grpSp>
        <p:nvGrpSpPr>
          <p:cNvPr id="17" name="Group 11"/>
          <p:cNvGrpSpPr>
            <a:grpSpLocks/>
          </p:cNvGrpSpPr>
          <p:nvPr/>
        </p:nvGrpSpPr>
        <p:grpSpPr bwMode="auto">
          <a:xfrm rot="3584106">
            <a:off x="4167981" y="5744369"/>
            <a:ext cx="966788" cy="488950"/>
            <a:chOff x="1110" y="3894"/>
            <a:chExt cx="841" cy="426"/>
          </a:xfrm>
        </p:grpSpPr>
        <p:sp>
          <p:nvSpPr>
            <p:cNvPr id="48160"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48161" name="Group 5"/>
            <p:cNvGrpSpPr>
              <a:grpSpLocks/>
            </p:cNvGrpSpPr>
            <p:nvPr/>
          </p:nvGrpSpPr>
          <p:grpSpPr bwMode="auto">
            <a:xfrm rot="-5400000">
              <a:off x="1320" y="3690"/>
              <a:ext cx="425" cy="841"/>
              <a:chOff x="1588" y="1253"/>
              <a:chExt cx="734" cy="1499"/>
            </a:xfrm>
          </p:grpSpPr>
          <p:sp>
            <p:nvSpPr>
              <p:cNvPr id="48162"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48163"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8164"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48165"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48166"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DE6FF"/>
        </a:solidFill>
        <a:effectLst/>
      </p:bgPr>
    </p:bg>
    <p:spTree>
      <p:nvGrpSpPr>
        <p:cNvPr id="1" name=""/>
        <p:cNvGrpSpPr/>
        <p:nvPr/>
      </p:nvGrpSpPr>
      <p:grpSpPr>
        <a:xfrm>
          <a:off x="0" y="0"/>
          <a:ext cx="0" cy="0"/>
          <a:chOff x="0" y="0"/>
          <a:chExt cx="0" cy="0"/>
        </a:xfrm>
      </p:grpSpPr>
      <p:sp>
        <p:nvSpPr>
          <p:cNvPr id="49155" name="Freeform 3"/>
          <p:cNvSpPr>
            <a:spLocks/>
          </p:cNvSpPr>
          <p:nvPr/>
        </p:nvSpPr>
        <p:spPr bwMode="auto">
          <a:xfrm>
            <a:off x="4068763" y="1630363"/>
            <a:ext cx="5102225" cy="5075237"/>
          </a:xfrm>
          <a:custGeom>
            <a:avLst/>
            <a:gdLst>
              <a:gd name="T0" fmla="*/ 0 w 3214"/>
              <a:gd name="T1" fmla="*/ 0 h 3197"/>
              <a:gd name="T2" fmla="*/ 0 w 3214"/>
              <a:gd name="T3" fmla="*/ 2147483647 h 3197"/>
              <a:gd name="T4" fmla="*/ 2147483647 w 3214"/>
              <a:gd name="T5" fmla="*/ 2147483647 h 3197"/>
              <a:gd name="T6" fmla="*/ 2147483647 w 3214"/>
              <a:gd name="T7" fmla="*/ 2147483647 h 3197"/>
              <a:gd name="T8" fmla="*/ 0 w 3214"/>
              <a:gd name="T9" fmla="*/ 0 h 3197"/>
              <a:gd name="T10" fmla="*/ 0 60000 65536"/>
              <a:gd name="T11" fmla="*/ 0 60000 65536"/>
              <a:gd name="T12" fmla="*/ 0 60000 65536"/>
              <a:gd name="T13" fmla="*/ 0 60000 65536"/>
              <a:gd name="T14" fmla="*/ 0 60000 65536"/>
              <a:gd name="T15" fmla="*/ 0 w 3214"/>
              <a:gd name="T16" fmla="*/ 0 h 3197"/>
              <a:gd name="T17" fmla="*/ 3214 w 3214"/>
              <a:gd name="T18" fmla="*/ 3197 h 3197"/>
            </a:gdLst>
            <a:ahLst/>
            <a:cxnLst>
              <a:cxn ang="T10">
                <a:pos x="T0" y="T1"/>
              </a:cxn>
              <a:cxn ang="T11">
                <a:pos x="T2" y="T3"/>
              </a:cxn>
              <a:cxn ang="T12">
                <a:pos x="T4" y="T5"/>
              </a:cxn>
              <a:cxn ang="T13">
                <a:pos x="T6" y="T7"/>
              </a:cxn>
              <a:cxn ang="T14">
                <a:pos x="T8" y="T9"/>
              </a:cxn>
            </a:cxnLst>
            <a:rect l="T15" t="T16" r="T17" b="T18"/>
            <a:pathLst>
              <a:path w="3214" h="3197">
                <a:moveTo>
                  <a:pt x="0" y="0"/>
                </a:moveTo>
                <a:lnTo>
                  <a:pt x="0" y="2028"/>
                </a:lnTo>
                <a:lnTo>
                  <a:pt x="3214" y="3197"/>
                </a:lnTo>
                <a:lnTo>
                  <a:pt x="3214" y="1168"/>
                </a:lnTo>
                <a:lnTo>
                  <a:pt x="0" y="0"/>
                </a:lnTo>
                <a:close/>
              </a:path>
            </a:pathLst>
          </a:custGeom>
          <a:gradFill rotWithShape="1">
            <a:gsLst>
              <a:gs pos="0">
                <a:srgbClr val="D1F6FF"/>
              </a:gs>
              <a:gs pos="50000">
                <a:srgbClr val="A1BEC5"/>
              </a:gs>
              <a:gs pos="100000">
                <a:srgbClr val="D1F6FF"/>
              </a:gs>
            </a:gsLst>
            <a:lin ang="0" scaled="1"/>
          </a:gradFill>
          <a:ln w="9525">
            <a:noFill/>
            <a:round/>
            <a:headEnd/>
            <a:tailEnd/>
          </a:ln>
        </p:spPr>
        <p:txBody>
          <a:bodyPr/>
          <a:lstStyle/>
          <a:p>
            <a:endParaRPr lang="es-ES_tradnl">
              <a:solidFill>
                <a:srgbClr val="000000"/>
              </a:solidFill>
            </a:endParaRPr>
          </a:p>
        </p:txBody>
      </p:sp>
      <p:sp>
        <p:nvSpPr>
          <p:cNvPr id="62" name="Freeform 4"/>
          <p:cNvSpPr>
            <a:spLocks/>
          </p:cNvSpPr>
          <p:nvPr/>
        </p:nvSpPr>
        <p:spPr bwMode="auto">
          <a:xfrm>
            <a:off x="4506888" y="3512840"/>
            <a:ext cx="3988294" cy="2944646"/>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FFFF00"/>
            </a:solidFill>
            <a:round/>
            <a:headEnd/>
            <a:tailEnd/>
          </a:ln>
        </p:spPr>
        <p:txBody>
          <a:bodyPr/>
          <a:lstStyle/>
          <a:p>
            <a:endParaRPr lang="es-ES_tradnl">
              <a:solidFill>
                <a:srgbClr val="000000"/>
              </a:solidFill>
            </a:endParaRPr>
          </a:p>
        </p:txBody>
      </p:sp>
      <p:sp>
        <p:nvSpPr>
          <p:cNvPr id="63" name="Freeform 4"/>
          <p:cNvSpPr>
            <a:spLocks/>
          </p:cNvSpPr>
          <p:nvPr/>
        </p:nvSpPr>
        <p:spPr bwMode="auto">
          <a:xfrm>
            <a:off x="4431094" y="3377184"/>
            <a:ext cx="4184269" cy="3114104"/>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FFC000"/>
            </a:solidFill>
            <a:round/>
            <a:headEnd/>
            <a:tailEnd/>
          </a:ln>
        </p:spPr>
        <p:txBody>
          <a:bodyPr/>
          <a:lstStyle/>
          <a:p>
            <a:endParaRPr lang="es-ES_tradnl">
              <a:solidFill>
                <a:srgbClr val="000000"/>
              </a:solidFill>
            </a:endParaRPr>
          </a:p>
        </p:txBody>
      </p:sp>
      <p:sp>
        <p:nvSpPr>
          <p:cNvPr id="64" name="Freeform 4"/>
          <p:cNvSpPr>
            <a:spLocks/>
          </p:cNvSpPr>
          <p:nvPr/>
        </p:nvSpPr>
        <p:spPr bwMode="auto">
          <a:xfrm>
            <a:off x="4601782" y="3669792"/>
            <a:ext cx="3725354" cy="2718816"/>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00B050"/>
            </a:solidFill>
            <a:round/>
            <a:headEnd/>
            <a:tailEnd/>
          </a:ln>
        </p:spPr>
        <p:txBody>
          <a:bodyPr/>
          <a:lstStyle/>
          <a:p>
            <a:endParaRPr lang="es-ES_tradnl">
              <a:solidFill>
                <a:srgbClr val="000000"/>
              </a:solidFill>
            </a:endParaRPr>
          </a:p>
        </p:txBody>
      </p:sp>
      <p:sp>
        <p:nvSpPr>
          <p:cNvPr id="65" name="Freeform 4"/>
          <p:cNvSpPr>
            <a:spLocks/>
          </p:cNvSpPr>
          <p:nvPr/>
        </p:nvSpPr>
        <p:spPr bwMode="auto">
          <a:xfrm>
            <a:off x="4723702" y="3779520"/>
            <a:ext cx="3457130" cy="2548128"/>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003CB4"/>
            </a:solidFill>
            <a:round/>
            <a:headEnd/>
            <a:tailEnd/>
          </a:ln>
        </p:spPr>
        <p:txBody>
          <a:bodyPr/>
          <a:lstStyle/>
          <a:p>
            <a:endParaRPr lang="es-ES_tradnl">
              <a:solidFill>
                <a:srgbClr val="000000"/>
              </a:solidFill>
            </a:endParaRPr>
          </a:p>
        </p:txBody>
      </p:sp>
      <p:sp>
        <p:nvSpPr>
          <p:cNvPr id="66" name="Freeform 4"/>
          <p:cNvSpPr>
            <a:spLocks/>
          </p:cNvSpPr>
          <p:nvPr/>
        </p:nvSpPr>
        <p:spPr bwMode="auto">
          <a:xfrm>
            <a:off x="4870006" y="3913632"/>
            <a:ext cx="3188906" cy="2353056"/>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CC66FF"/>
            </a:solidFill>
            <a:round/>
            <a:headEnd/>
            <a:tailEnd/>
          </a:ln>
        </p:spPr>
        <p:txBody>
          <a:bodyPr/>
          <a:lstStyle/>
          <a:p>
            <a:endParaRPr lang="es-ES_tradnl">
              <a:solidFill>
                <a:srgbClr val="000000"/>
              </a:solidFill>
            </a:endParaRPr>
          </a:p>
        </p:txBody>
      </p:sp>
      <p:sp>
        <p:nvSpPr>
          <p:cNvPr id="49154" name="Freeform 2"/>
          <p:cNvSpPr>
            <a:spLocks/>
          </p:cNvSpPr>
          <p:nvPr/>
        </p:nvSpPr>
        <p:spPr bwMode="auto">
          <a:xfrm>
            <a:off x="-146050" y="4849813"/>
            <a:ext cx="9859963" cy="2173287"/>
          </a:xfrm>
          <a:custGeom>
            <a:avLst/>
            <a:gdLst>
              <a:gd name="T0" fmla="*/ 2147483647 w 6211"/>
              <a:gd name="T1" fmla="*/ 0 h 1369"/>
              <a:gd name="T2" fmla="*/ 0 w 6211"/>
              <a:gd name="T3" fmla="*/ 0 h 1369"/>
              <a:gd name="T4" fmla="*/ 2147483647 w 6211"/>
              <a:gd name="T5" fmla="*/ 2147483647 h 1369"/>
              <a:gd name="T6" fmla="*/ 2147483647 w 6211"/>
              <a:gd name="T7" fmla="*/ 2147483647 h 1369"/>
              <a:gd name="T8" fmla="*/ 0 60000 65536"/>
              <a:gd name="T9" fmla="*/ 0 60000 65536"/>
              <a:gd name="T10" fmla="*/ 0 60000 65536"/>
              <a:gd name="T11" fmla="*/ 0 60000 65536"/>
              <a:gd name="T12" fmla="*/ 0 w 6211"/>
              <a:gd name="T13" fmla="*/ 0 h 1369"/>
              <a:gd name="T14" fmla="*/ 6211 w 6211"/>
              <a:gd name="T15" fmla="*/ 1369 h 1369"/>
            </a:gdLst>
            <a:ahLst/>
            <a:cxnLst>
              <a:cxn ang="T8">
                <a:pos x="T0" y="T1"/>
              </a:cxn>
              <a:cxn ang="T9">
                <a:pos x="T2" y="T3"/>
              </a:cxn>
              <a:cxn ang="T10">
                <a:pos x="T4" y="T5"/>
              </a:cxn>
              <a:cxn ang="T11">
                <a:pos x="T6" y="T7"/>
              </a:cxn>
            </a:cxnLst>
            <a:rect l="T12" t="T13" r="T14" b="T15"/>
            <a:pathLst>
              <a:path w="6211" h="1369">
                <a:moveTo>
                  <a:pt x="2647" y="0"/>
                </a:moveTo>
                <a:lnTo>
                  <a:pt x="0" y="0"/>
                </a:lnTo>
                <a:lnTo>
                  <a:pt x="34" y="1369"/>
                </a:lnTo>
                <a:lnTo>
                  <a:pt x="6211" y="1294"/>
                </a:lnTo>
              </a:path>
            </a:pathLst>
          </a:custGeom>
          <a:solidFill>
            <a:srgbClr val="7E3F00"/>
          </a:solidFill>
          <a:ln w="9525">
            <a:solidFill>
              <a:schemeClr val="tx1"/>
            </a:solidFill>
            <a:round/>
            <a:headEnd/>
            <a:tailEnd/>
          </a:ln>
        </p:spPr>
        <p:txBody>
          <a:bodyPr/>
          <a:lstStyle/>
          <a:p>
            <a:endParaRPr lang="es-ES_tradnl">
              <a:solidFill>
                <a:srgbClr val="000000"/>
              </a:solidFill>
            </a:endParaRPr>
          </a:p>
        </p:txBody>
      </p:sp>
      <p:sp>
        <p:nvSpPr>
          <p:cNvPr id="251908" name="Freeform 4"/>
          <p:cNvSpPr>
            <a:spLocks/>
          </p:cNvSpPr>
          <p:nvPr/>
        </p:nvSpPr>
        <p:spPr bwMode="auto">
          <a:xfrm>
            <a:off x="4330700" y="3275013"/>
            <a:ext cx="4389438" cy="3249612"/>
          </a:xfrm>
          <a:custGeom>
            <a:avLst/>
            <a:gdLst>
              <a:gd name="T0" fmla="*/ 0 w 2765"/>
              <a:gd name="T1" fmla="*/ 2147483647 h 2047"/>
              <a:gd name="T2" fmla="*/ 2147483647 w 2765"/>
              <a:gd name="T3" fmla="*/ 2147483647 h 2047"/>
              <a:gd name="T4" fmla="*/ 2147483647 w 2765"/>
              <a:gd name="T5" fmla="*/ 2147483647 h 2047"/>
              <a:gd name="T6" fmla="*/ 2147483647 w 2765"/>
              <a:gd name="T7" fmla="*/ 2147483647 h 2047"/>
              <a:gd name="T8" fmla="*/ 2147483647 w 2765"/>
              <a:gd name="T9" fmla="*/ 2147483647 h 2047"/>
              <a:gd name="T10" fmla="*/ 2147483647 w 2765"/>
              <a:gd name="T11" fmla="*/ 2147483647 h 2047"/>
              <a:gd name="T12" fmla="*/ 2147483647 w 2765"/>
              <a:gd name="T13" fmla="*/ 2147483647 h 2047"/>
              <a:gd name="T14" fmla="*/ 2147483647 w 2765"/>
              <a:gd name="T15" fmla="*/ 2147483647 h 2047"/>
              <a:gd name="T16" fmla="*/ 2147483647 w 2765"/>
              <a:gd name="T17" fmla="*/ 2147483647 h 2047"/>
              <a:gd name="T18" fmla="*/ 2147483647 w 2765"/>
              <a:gd name="T19" fmla="*/ 2147483647 h 2047"/>
              <a:gd name="T20" fmla="*/ 2147483647 w 2765"/>
              <a:gd name="T21" fmla="*/ 2147483647 h 2047"/>
              <a:gd name="T22" fmla="*/ 2147483647 w 2765"/>
              <a:gd name="T23" fmla="*/ 2147483647 h 2047"/>
              <a:gd name="T24" fmla="*/ 2147483647 w 2765"/>
              <a:gd name="T25" fmla="*/ 2147483647 h 2047"/>
              <a:gd name="T26" fmla="*/ 2147483647 w 2765"/>
              <a:gd name="T27" fmla="*/ 2147483647 h 2047"/>
              <a:gd name="T28" fmla="*/ 2147483647 w 2765"/>
              <a:gd name="T29" fmla="*/ 2147483647 h 2047"/>
              <a:gd name="T30" fmla="*/ 2147483647 w 2765"/>
              <a:gd name="T31" fmla="*/ 2147483647 h 2047"/>
              <a:gd name="T32" fmla="*/ 2147483647 w 2765"/>
              <a:gd name="T33" fmla="*/ 2147483647 h 2047"/>
              <a:gd name="T34" fmla="*/ 2147483647 w 2765"/>
              <a:gd name="T35" fmla="*/ 2147483647 h 2047"/>
              <a:gd name="T36" fmla="*/ 2147483647 w 2765"/>
              <a:gd name="T37" fmla="*/ 2147483647 h 2047"/>
              <a:gd name="T38" fmla="*/ 2147483647 w 2765"/>
              <a:gd name="T39" fmla="*/ 2147483647 h 2047"/>
              <a:gd name="T40" fmla="*/ 2147483647 w 2765"/>
              <a:gd name="T41" fmla="*/ 2147483647 h 2047"/>
              <a:gd name="T42" fmla="*/ 2147483647 w 2765"/>
              <a:gd name="T43" fmla="*/ 2147483647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5"/>
              <a:gd name="T67" fmla="*/ 0 h 2047"/>
              <a:gd name="T68" fmla="*/ 2765 w 2765"/>
              <a:gd name="T69" fmla="*/ 2047 h 20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5" h="2047">
                <a:moveTo>
                  <a:pt x="0" y="1045"/>
                </a:moveTo>
                <a:cubicBezTo>
                  <a:pt x="7" y="995"/>
                  <a:pt x="14" y="945"/>
                  <a:pt x="36" y="865"/>
                </a:cubicBezTo>
                <a:cubicBezTo>
                  <a:pt x="58" y="785"/>
                  <a:pt x="93" y="652"/>
                  <a:pt x="132" y="565"/>
                </a:cubicBezTo>
                <a:cubicBezTo>
                  <a:pt x="171" y="478"/>
                  <a:pt x="217" y="406"/>
                  <a:pt x="270" y="343"/>
                </a:cubicBezTo>
                <a:cubicBezTo>
                  <a:pt x="323" y="280"/>
                  <a:pt x="392" y="229"/>
                  <a:pt x="450" y="187"/>
                </a:cubicBezTo>
                <a:cubicBezTo>
                  <a:pt x="508" y="145"/>
                  <a:pt x="548" y="119"/>
                  <a:pt x="618" y="91"/>
                </a:cubicBezTo>
                <a:cubicBezTo>
                  <a:pt x="688" y="63"/>
                  <a:pt x="796" y="34"/>
                  <a:pt x="870" y="19"/>
                </a:cubicBezTo>
                <a:cubicBezTo>
                  <a:pt x="944" y="4"/>
                  <a:pt x="996" y="2"/>
                  <a:pt x="1062" y="1"/>
                </a:cubicBezTo>
                <a:cubicBezTo>
                  <a:pt x="1128" y="0"/>
                  <a:pt x="1200" y="4"/>
                  <a:pt x="1266" y="13"/>
                </a:cubicBezTo>
                <a:cubicBezTo>
                  <a:pt x="1332" y="22"/>
                  <a:pt x="1390" y="36"/>
                  <a:pt x="1458" y="55"/>
                </a:cubicBezTo>
                <a:cubicBezTo>
                  <a:pt x="1526" y="74"/>
                  <a:pt x="1605" y="97"/>
                  <a:pt x="1674" y="127"/>
                </a:cubicBezTo>
                <a:cubicBezTo>
                  <a:pt x="1743" y="157"/>
                  <a:pt x="1813" y="200"/>
                  <a:pt x="1872" y="235"/>
                </a:cubicBezTo>
                <a:cubicBezTo>
                  <a:pt x="1931" y="270"/>
                  <a:pt x="1976" y="298"/>
                  <a:pt x="2028" y="337"/>
                </a:cubicBezTo>
                <a:cubicBezTo>
                  <a:pt x="2080" y="376"/>
                  <a:pt x="2134" y="421"/>
                  <a:pt x="2184" y="469"/>
                </a:cubicBezTo>
                <a:cubicBezTo>
                  <a:pt x="2234" y="517"/>
                  <a:pt x="2278" y="564"/>
                  <a:pt x="2328" y="625"/>
                </a:cubicBezTo>
                <a:cubicBezTo>
                  <a:pt x="2378" y="686"/>
                  <a:pt x="2439" y="766"/>
                  <a:pt x="2484" y="835"/>
                </a:cubicBezTo>
                <a:cubicBezTo>
                  <a:pt x="2529" y="904"/>
                  <a:pt x="2567" y="971"/>
                  <a:pt x="2598" y="1039"/>
                </a:cubicBezTo>
                <a:cubicBezTo>
                  <a:pt x="2629" y="1107"/>
                  <a:pt x="2648" y="1175"/>
                  <a:pt x="2670" y="1243"/>
                </a:cubicBezTo>
                <a:cubicBezTo>
                  <a:pt x="2692" y="1311"/>
                  <a:pt x="2715" y="1381"/>
                  <a:pt x="2730" y="1447"/>
                </a:cubicBezTo>
                <a:cubicBezTo>
                  <a:pt x="2745" y="1513"/>
                  <a:pt x="2755" y="1578"/>
                  <a:pt x="2760" y="1639"/>
                </a:cubicBezTo>
                <a:cubicBezTo>
                  <a:pt x="2765" y="1700"/>
                  <a:pt x="2762" y="1745"/>
                  <a:pt x="2760" y="1813"/>
                </a:cubicBezTo>
                <a:cubicBezTo>
                  <a:pt x="2758" y="1881"/>
                  <a:pt x="2753" y="1964"/>
                  <a:pt x="2748" y="2047"/>
                </a:cubicBezTo>
              </a:path>
            </a:pathLst>
          </a:custGeom>
          <a:noFill/>
          <a:ln w="57150" cmpd="sng">
            <a:solidFill>
              <a:srgbClr val="FF3300"/>
            </a:solidFill>
            <a:round/>
            <a:headEnd/>
            <a:tailEnd/>
          </a:ln>
        </p:spPr>
        <p:txBody>
          <a:bodyPr/>
          <a:lstStyle/>
          <a:p>
            <a:endParaRPr lang="es-ES_tradnl">
              <a:solidFill>
                <a:srgbClr val="000000"/>
              </a:solidFill>
            </a:endParaRPr>
          </a:p>
        </p:txBody>
      </p:sp>
      <p:grpSp>
        <p:nvGrpSpPr>
          <p:cNvPr id="2" name="Group 5"/>
          <p:cNvGrpSpPr>
            <a:grpSpLocks/>
          </p:cNvGrpSpPr>
          <p:nvPr/>
        </p:nvGrpSpPr>
        <p:grpSpPr bwMode="auto">
          <a:xfrm>
            <a:off x="1901825" y="3232150"/>
            <a:ext cx="4591050" cy="173038"/>
            <a:chOff x="672" y="1226"/>
            <a:chExt cx="2892" cy="109"/>
          </a:xfrm>
        </p:grpSpPr>
        <p:sp>
          <p:nvSpPr>
            <p:cNvPr id="49211" name="Line 6"/>
            <p:cNvSpPr>
              <a:spLocks noChangeShapeType="1"/>
            </p:cNvSpPr>
            <p:nvPr/>
          </p:nvSpPr>
          <p:spPr bwMode="auto">
            <a:xfrm>
              <a:off x="672" y="1278"/>
              <a:ext cx="2892" cy="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49212" name="AutoShape 7"/>
            <p:cNvSpPr>
              <a:spLocks noChangeArrowheads="1"/>
            </p:cNvSpPr>
            <p:nvPr/>
          </p:nvSpPr>
          <p:spPr bwMode="auto">
            <a:xfrm rot="5400000">
              <a:off x="1619" y="1228"/>
              <a:ext cx="109" cy="105"/>
            </a:xfrm>
            <a:prstGeom prst="triangle">
              <a:avLst>
                <a:gd name="adj" fmla="val 50000"/>
              </a:avLst>
            </a:prstGeom>
            <a:solidFill>
              <a:srgbClr val="FFFFFF"/>
            </a:solidFill>
            <a:ln w="28575">
              <a:solidFill>
                <a:schemeClr val="bg1"/>
              </a:solidFill>
              <a:miter lim="800000"/>
              <a:headEnd/>
              <a:tailEnd/>
            </a:ln>
          </p:spPr>
          <p:txBody>
            <a:bodyPr wrap="none" anchor="ctr"/>
            <a:lstStyle/>
            <a:p>
              <a:endParaRPr lang="es-ES_tradnl">
                <a:solidFill>
                  <a:srgbClr val="000000"/>
                </a:solidFill>
              </a:endParaRPr>
            </a:p>
          </p:txBody>
        </p:sp>
      </p:grpSp>
      <p:grpSp>
        <p:nvGrpSpPr>
          <p:cNvPr id="3" name="Group 8"/>
          <p:cNvGrpSpPr>
            <a:grpSpLocks/>
          </p:cNvGrpSpPr>
          <p:nvPr/>
        </p:nvGrpSpPr>
        <p:grpSpPr bwMode="auto">
          <a:xfrm>
            <a:off x="1901825" y="4000500"/>
            <a:ext cx="4591050" cy="173038"/>
            <a:chOff x="672" y="1710"/>
            <a:chExt cx="2892" cy="109"/>
          </a:xfrm>
        </p:grpSpPr>
        <p:sp>
          <p:nvSpPr>
            <p:cNvPr id="49209" name="Line 9"/>
            <p:cNvSpPr>
              <a:spLocks noChangeShapeType="1"/>
            </p:cNvSpPr>
            <p:nvPr/>
          </p:nvSpPr>
          <p:spPr bwMode="auto">
            <a:xfrm>
              <a:off x="672" y="1764"/>
              <a:ext cx="2892" cy="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49210" name="AutoShape 10"/>
            <p:cNvSpPr>
              <a:spLocks noChangeArrowheads="1"/>
            </p:cNvSpPr>
            <p:nvPr/>
          </p:nvSpPr>
          <p:spPr bwMode="auto">
            <a:xfrm rot="5400000">
              <a:off x="1610" y="1712"/>
              <a:ext cx="109" cy="105"/>
            </a:xfrm>
            <a:prstGeom prst="triangle">
              <a:avLst>
                <a:gd name="adj" fmla="val 50000"/>
              </a:avLst>
            </a:prstGeom>
            <a:solidFill>
              <a:srgbClr val="FFFFFF"/>
            </a:solidFill>
            <a:ln w="28575">
              <a:solidFill>
                <a:schemeClr val="bg1"/>
              </a:solidFill>
              <a:miter lim="800000"/>
              <a:headEnd/>
              <a:tailEnd/>
            </a:ln>
          </p:spPr>
          <p:txBody>
            <a:bodyPr wrap="none" anchor="ctr"/>
            <a:lstStyle/>
            <a:p>
              <a:endParaRPr lang="es-ES_tradnl">
                <a:solidFill>
                  <a:srgbClr val="000000"/>
                </a:solidFill>
              </a:endParaRPr>
            </a:p>
          </p:txBody>
        </p:sp>
      </p:grpSp>
      <p:grpSp>
        <p:nvGrpSpPr>
          <p:cNvPr id="4" name="Group 11"/>
          <p:cNvGrpSpPr>
            <a:grpSpLocks/>
          </p:cNvGrpSpPr>
          <p:nvPr/>
        </p:nvGrpSpPr>
        <p:grpSpPr bwMode="auto">
          <a:xfrm>
            <a:off x="1520825" y="3267075"/>
            <a:ext cx="4972050" cy="2457450"/>
            <a:chOff x="432" y="1248"/>
            <a:chExt cx="3132" cy="1548"/>
          </a:xfrm>
        </p:grpSpPr>
        <p:grpSp>
          <p:nvGrpSpPr>
            <p:cNvPr id="5" name="Group 12"/>
            <p:cNvGrpSpPr>
              <a:grpSpLocks/>
            </p:cNvGrpSpPr>
            <p:nvPr/>
          </p:nvGrpSpPr>
          <p:grpSpPr bwMode="auto">
            <a:xfrm>
              <a:off x="432" y="1284"/>
              <a:ext cx="3132" cy="1512"/>
              <a:chOff x="432" y="1284"/>
              <a:chExt cx="3132" cy="1512"/>
            </a:xfrm>
          </p:grpSpPr>
          <p:grpSp>
            <p:nvGrpSpPr>
              <p:cNvPr id="6" name="Group 13"/>
              <p:cNvGrpSpPr>
                <a:grpSpLocks/>
              </p:cNvGrpSpPr>
              <p:nvPr/>
            </p:nvGrpSpPr>
            <p:grpSpPr bwMode="auto">
              <a:xfrm>
                <a:off x="1452" y="1284"/>
                <a:ext cx="2112" cy="1512"/>
                <a:chOff x="1452" y="1284"/>
                <a:chExt cx="2112" cy="1512"/>
              </a:xfrm>
            </p:grpSpPr>
            <p:sp>
              <p:nvSpPr>
                <p:cNvPr id="49207" name="Line 14"/>
                <p:cNvSpPr>
                  <a:spLocks noChangeShapeType="1"/>
                </p:cNvSpPr>
                <p:nvPr/>
              </p:nvSpPr>
              <p:spPr bwMode="auto">
                <a:xfrm flipV="1">
                  <a:off x="1452" y="1284"/>
                  <a:ext cx="2112" cy="1512"/>
                </a:xfrm>
                <a:prstGeom prst="line">
                  <a:avLst/>
                </a:prstGeom>
                <a:noFill/>
                <a:ln w="38100">
                  <a:solidFill>
                    <a:srgbClr val="FF3300"/>
                  </a:solidFill>
                  <a:round/>
                  <a:headEnd/>
                  <a:tailEnd/>
                </a:ln>
              </p:spPr>
              <p:txBody>
                <a:bodyPr/>
                <a:lstStyle/>
                <a:p>
                  <a:endParaRPr lang="es-ES_tradnl">
                    <a:solidFill>
                      <a:srgbClr val="000000"/>
                    </a:solidFill>
                  </a:endParaRPr>
                </a:p>
              </p:txBody>
            </p:sp>
            <p:sp>
              <p:nvSpPr>
                <p:cNvPr id="49208" name="AutoShape 15"/>
                <p:cNvSpPr>
                  <a:spLocks noChangeArrowheads="1"/>
                </p:cNvSpPr>
                <p:nvPr/>
              </p:nvSpPr>
              <p:spPr bwMode="auto">
                <a:xfrm rot="14211819" flipH="1">
                  <a:off x="2433" y="2003"/>
                  <a:ext cx="109" cy="105"/>
                </a:xfrm>
                <a:prstGeom prst="triangle">
                  <a:avLst>
                    <a:gd name="adj" fmla="val 50000"/>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grpSp>
          <p:grpSp>
            <p:nvGrpSpPr>
              <p:cNvPr id="7" name="Group 16"/>
              <p:cNvGrpSpPr>
                <a:grpSpLocks/>
              </p:cNvGrpSpPr>
              <p:nvPr/>
            </p:nvGrpSpPr>
            <p:grpSpPr bwMode="auto">
              <a:xfrm>
                <a:off x="432" y="1296"/>
                <a:ext cx="3120" cy="1500"/>
                <a:chOff x="432" y="1296"/>
                <a:chExt cx="3120" cy="1500"/>
              </a:xfrm>
            </p:grpSpPr>
            <p:sp>
              <p:nvSpPr>
                <p:cNvPr id="49205" name="Line 17"/>
                <p:cNvSpPr>
                  <a:spLocks noChangeShapeType="1"/>
                </p:cNvSpPr>
                <p:nvPr/>
              </p:nvSpPr>
              <p:spPr bwMode="auto">
                <a:xfrm flipH="1">
                  <a:off x="432" y="1296"/>
                  <a:ext cx="3120" cy="1500"/>
                </a:xfrm>
                <a:prstGeom prst="line">
                  <a:avLst/>
                </a:prstGeom>
                <a:noFill/>
                <a:ln w="28575">
                  <a:solidFill>
                    <a:srgbClr val="CC00FF"/>
                  </a:solidFill>
                  <a:prstDash val="dash"/>
                  <a:round/>
                  <a:headEnd/>
                  <a:tailEnd/>
                </a:ln>
              </p:spPr>
              <p:txBody>
                <a:bodyPr/>
                <a:lstStyle/>
                <a:p>
                  <a:endParaRPr lang="es-ES_tradnl">
                    <a:solidFill>
                      <a:srgbClr val="000000"/>
                    </a:solidFill>
                  </a:endParaRPr>
                </a:p>
              </p:txBody>
            </p:sp>
            <p:sp>
              <p:nvSpPr>
                <p:cNvPr id="49206" name="AutoShape 18"/>
                <p:cNvSpPr>
                  <a:spLocks noChangeArrowheads="1"/>
                </p:cNvSpPr>
                <p:nvPr/>
              </p:nvSpPr>
              <p:spPr bwMode="auto">
                <a:xfrm rot="14485625" flipH="1">
                  <a:off x="1493" y="2203"/>
                  <a:ext cx="109" cy="105"/>
                </a:xfrm>
                <a:prstGeom prst="triangle">
                  <a:avLst>
                    <a:gd name="adj" fmla="val 50000"/>
                  </a:avLst>
                </a:prstGeom>
                <a:solidFill>
                  <a:srgbClr val="CC00FF"/>
                </a:solidFill>
                <a:ln w="9525">
                  <a:solidFill>
                    <a:srgbClr val="CC00FF"/>
                  </a:solidFill>
                  <a:miter lim="800000"/>
                  <a:headEnd/>
                  <a:tailEnd/>
                </a:ln>
              </p:spPr>
              <p:txBody>
                <a:bodyPr wrap="none" anchor="ctr"/>
                <a:lstStyle/>
                <a:p>
                  <a:endParaRPr lang="es-ES_tradnl">
                    <a:solidFill>
                      <a:srgbClr val="000000"/>
                    </a:solidFill>
                  </a:endParaRPr>
                </a:p>
              </p:txBody>
            </p:sp>
          </p:grpSp>
        </p:grpSp>
        <p:grpSp>
          <p:nvGrpSpPr>
            <p:cNvPr id="8" name="Group 19"/>
            <p:cNvGrpSpPr>
              <a:grpSpLocks/>
            </p:cNvGrpSpPr>
            <p:nvPr/>
          </p:nvGrpSpPr>
          <p:grpSpPr bwMode="auto">
            <a:xfrm>
              <a:off x="3032" y="1248"/>
              <a:ext cx="388" cy="276"/>
              <a:chOff x="3032" y="1248"/>
              <a:chExt cx="388" cy="276"/>
            </a:xfrm>
          </p:grpSpPr>
          <p:sp>
            <p:nvSpPr>
              <p:cNvPr id="49201" name="Arc 20"/>
              <p:cNvSpPr>
                <a:spLocks/>
              </p:cNvSpPr>
              <p:nvPr/>
            </p:nvSpPr>
            <p:spPr bwMode="auto">
              <a:xfrm rot="-9243873">
                <a:off x="3032" y="1320"/>
                <a:ext cx="204" cy="204"/>
              </a:xfrm>
              <a:custGeom>
                <a:avLst/>
                <a:gdLst>
                  <a:gd name="T0" fmla="*/ 0 w 21597"/>
                  <a:gd name="T1" fmla="*/ 0 h 21572"/>
                  <a:gd name="T2" fmla="*/ 0 w 21597"/>
                  <a:gd name="T3" fmla="*/ 0 h 21572"/>
                  <a:gd name="T4" fmla="*/ 0 w 21597"/>
                  <a:gd name="T5" fmla="*/ 0 h 21572"/>
                  <a:gd name="T6" fmla="*/ 0 60000 65536"/>
                  <a:gd name="T7" fmla="*/ 0 60000 65536"/>
                  <a:gd name="T8" fmla="*/ 0 60000 65536"/>
                  <a:gd name="T9" fmla="*/ 0 w 21597"/>
                  <a:gd name="T10" fmla="*/ 0 h 21572"/>
                  <a:gd name="T11" fmla="*/ 21597 w 21597"/>
                  <a:gd name="T12" fmla="*/ 21572 h 21572"/>
                </a:gdLst>
                <a:ahLst/>
                <a:cxnLst>
                  <a:cxn ang="T6">
                    <a:pos x="T0" y="T1"/>
                  </a:cxn>
                  <a:cxn ang="T7">
                    <a:pos x="T2" y="T3"/>
                  </a:cxn>
                  <a:cxn ang="T8">
                    <a:pos x="T4" y="T5"/>
                  </a:cxn>
                </a:cxnLst>
                <a:rect l="T9" t="T10" r="T11" b="T12"/>
                <a:pathLst>
                  <a:path w="21597" h="21572" fill="none" extrusionOk="0">
                    <a:moveTo>
                      <a:pt x="1101" y="0"/>
                    </a:moveTo>
                    <a:cubicBezTo>
                      <a:pt x="12441" y="579"/>
                      <a:pt x="21396" y="9838"/>
                      <a:pt x="21596" y="21191"/>
                    </a:cubicBezTo>
                  </a:path>
                  <a:path w="21597" h="21572" stroke="0" extrusionOk="0">
                    <a:moveTo>
                      <a:pt x="1101" y="0"/>
                    </a:moveTo>
                    <a:cubicBezTo>
                      <a:pt x="12441" y="579"/>
                      <a:pt x="21396" y="9838"/>
                      <a:pt x="21596" y="21191"/>
                    </a:cubicBezTo>
                    <a:lnTo>
                      <a:pt x="0" y="21572"/>
                    </a:lnTo>
                    <a:close/>
                  </a:path>
                </a:pathLst>
              </a:custGeom>
              <a:noFill/>
              <a:ln w="12700">
                <a:solidFill>
                  <a:schemeClr val="tx1"/>
                </a:solidFill>
                <a:round/>
                <a:headEnd/>
                <a:tailEnd/>
              </a:ln>
            </p:spPr>
            <p:txBody>
              <a:bodyPr wrap="none" anchor="ctr"/>
              <a:lstStyle/>
              <a:p>
                <a:endParaRPr lang="es-ES_tradnl">
                  <a:solidFill>
                    <a:srgbClr val="000000"/>
                  </a:solidFill>
                </a:endParaRPr>
              </a:p>
            </p:txBody>
          </p:sp>
          <p:sp>
            <p:nvSpPr>
              <p:cNvPr id="49202" name="Text Box 21"/>
              <p:cNvSpPr txBox="1">
                <a:spLocks noChangeArrowheads="1"/>
              </p:cNvSpPr>
              <p:nvPr/>
            </p:nvSpPr>
            <p:spPr bwMode="auto">
              <a:xfrm>
                <a:off x="3056" y="1248"/>
                <a:ext cx="364" cy="231"/>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a:rPr>
                  <a:t>42º</a:t>
                </a:r>
              </a:p>
            </p:txBody>
          </p:sp>
        </p:grpSp>
      </p:grpSp>
      <p:grpSp>
        <p:nvGrpSpPr>
          <p:cNvPr id="9" name="Group 22"/>
          <p:cNvGrpSpPr>
            <a:grpSpLocks/>
          </p:cNvGrpSpPr>
          <p:nvPr/>
        </p:nvGrpSpPr>
        <p:grpSpPr bwMode="auto">
          <a:xfrm>
            <a:off x="3140075" y="4086225"/>
            <a:ext cx="3352800" cy="1638300"/>
            <a:chOff x="1452" y="1764"/>
            <a:chExt cx="2112" cy="1032"/>
          </a:xfrm>
        </p:grpSpPr>
        <p:grpSp>
          <p:nvGrpSpPr>
            <p:cNvPr id="10" name="Group 23"/>
            <p:cNvGrpSpPr>
              <a:grpSpLocks/>
            </p:cNvGrpSpPr>
            <p:nvPr/>
          </p:nvGrpSpPr>
          <p:grpSpPr bwMode="auto">
            <a:xfrm>
              <a:off x="1452" y="1764"/>
              <a:ext cx="2112" cy="1032"/>
              <a:chOff x="1452" y="1764"/>
              <a:chExt cx="2112" cy="1032"/>
            </a:xfrm>
          </p:grpSpPr>
          <p:grpSp>
            <p:nvGrpSpPr>
              <p:cNvPr id="11" name="Group 24"/>
              <p:cNvGrpSpPr>
                <a:grpSpLocks/>
              </p:cNvGrpSpPr>
              <p:nvPr/>
            </p:nvGrpSpPr>
            <p:grpSpPr bwMode="auto">
              <a:xfrm>
                <a:off x="1452" y="1764"/>
                <a:ext cx="2112" cy="1032"/>
                <a:chOff x="1452" y="1764"/>
                <a:chExt cx="2112" cy="1032"/>
              </a:xfrm>
            </p:grpSpPr>
            <p:sp>
              <p:nvSpPr>
                <p:cNvPr id="49197" name="Line 25"/>
                <p:cNvSpPr>
                  <a:spLocks noChangeShapeType="1"/>
                </p:cNvSpPr>
                <p:nvPr/>
              </p:nvSpPr>
              <p:spPr bwMode="auto">
                <a:xfrm flipV="1">
                  <a:off x="1452" y="1764"/>
                  <a:ext cx="2112" cy="1032"/>
                </a:xfrm>
                <a:prstGeom prst="line">
                  <a:avLst/>
                </a:prstGeom>
                <a:noFill/>
                <a:ln w="38100">
                  <a:solidFill>
                    <a:srgbClr val="CC00FF"/>
                  </a:solidFill>
                  <a:round/>
                  <a:headEnd/>
                  <a:tailEnd/>
                </a:ln>
              </p:spPr>
              <p:txBody>
                <a:bodyPr/>
                <a:lstStyle/>
                <a:p>
                  <a:endParaRPr lang="es-ES_tradnl">
                    <a:solidFill>
                      <a:srgbClr val="000000"/>
                    </a:solidFill>
                  </a:endParaRPr>
                </a:p>
              </p:txBody>
            </p:sp>
            <p:sp>
              <p:nvSpPr>
                <p:cNvPr id="49198" name="AutoShape 26"/>
                <p:cNvSpPr>
                  <a:spLocks noChangeArrowheads="1"/>
                </p:cNvSpPr>
                <p:nvPr/>
              </p:nvSpPr>
              <p:spPr bwMode="auto">
                <a:xfrm rot="15064861" flipH="1">
                  <a:off x="2506" y="2201"/>
                  <a:ext cx="109" cy="105"/>
                </a:xfrm>
                <a:prstGeom prst="triangle">
                  <a:avLst>
                    <a:gd name="adj" fmla="val 50000"/>
                  </a:avLst>
                </a:prstGeom>
                <a:solidFill>
                  <a:srgbClr val="CC00FF"/>
                </a:solidFill>
                <a:ln w="9525">
                  <a:solidFill>
                    <a:srgbClr val="CC00FF"/>
                  </a:solidFill>
                  <a:miter lim="800000"/>
                  <a:headEnd/>
                  <a:tailEnd/>
                </a:ln>
              </p:spPr>
              <p:txBody>
                <a:bodyPr wrap="none" anchor="ctr"/>
                <a:lstStyle/>
                <a:p>
                  <a:endParaRPr lang="es-ES_tradnl">
                    <a:solidFill>
                      <a:srgbClr val="000000"/>
                    </a:solidFill>
                  </a:endParaRPr>
                </a:p>
              </p:txBody>
            </p:sp>
          </p:grpSp>
          <p:grpSp>
            <p:nvGrpSpPr>
              <p:cNvPr id="12" name="Group 27"/>
              <p:cNvGrpSpPr>
                <a:grpSpLocks/>
              </p:cNvGrpSpPr>
              <p:nvPr/>
            </p:nvGrpSpPr>
            <p:grpSpPr bwMode="auto">
              <a:xfrm>
                <a:off x="2112" y="1764"/>
                <a:ext cx="1452" cy="1032"/>
                <a:chOff x="2112" y="1764"/>
                <a:chExt cx="1452" cy="1032"/>
              </a:xfrm>
            </p:grpSpPr>
            <p:sp>
              <p:nvSpPr>
                <p:cNvPr id="49195" name="Line 28"/>
                <p:cNvSpPr>
                  <a:spLocks noChangeShapeType="1"/>
                </p:cNvSpPr>
                <p:nvPr/>
              </p:nvSpPr>
              <p:spPr bwMode="auto">
                <a:xfrm flipH="1">
                  <a:off x="2112" y="1764"/>
                  <a:ext cx="1452" cy="1032"/>
                </a:xfrm>
                <a:prstGeom prst="line">
                  <a:avLst/>
                </a:prstGeom>
                <a:noFill/>
                <a:ln w="28575">
                  <a:solidFill>
                    <a:srgbClr val="FF3300"/>
                  </a:solidFill>
                  <a:prstDash val="dash"/>
                  <a:round/>
                  <a:headEnd/>
                  <a:tailEnd/>
                </a:ln>
              </p:spPr>
              <p:txBody>
                <a:bodyPr/>
                <a:lstStyle/>
                <a:p>
                  <a:endParaRPr lang="es-ES_tradnl">
                    <a:solidFill>
                      <a:srgbClr val="000000"/>
                    </a:solidFill>
                  </a:endParaRPr>
                </a:p>
              </p:txBody>
            </p:sp>
            <p:sp>
              <p:nvSpPr>
                <p:cNvPr id="49196" name="AutoShape 29"/>
                <p:cNvSpPr>
                  <a:spLocks noChangeArrowheads="1"/>
                </p:cNvSpPr>
                <p:nvPr/>
              </p:nvSpPr>
              <p:spPr bwMode="auto">
                <a:xfrm rot="14131834" flipH="1">
                  <a:off x="2429" y="2482"/>
                  <a:ext cx="109" cy="105"/>
                </a:xfrm>
                <a:prstGeom prst="triangle">
                  <a:avLst>
                    <a:gd name="adj" fmla="val 50000"/>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grpSp>
        </p:grpSp>
        <p:grpSp>
          <p:nvGrpSpPr>
            <p:cNvPr id="13" name="Group 30"/>
            <p:cNvGrpSpPr>
              <a:grpSpLocks/>
            </p:cNvGrpSpPr>
            <p:nvPr/>
          </p:nvGrpSpPr>
          <p:grpSpPr bwMode="auto">
            <a:xfrm>
              <a:off x="2897" y="1772"/>
              <a:ext cx="403" cy="231"/>
              <a:chOff x="2897" y="1772"/>
              <a:chExt cx="403" cy="231"/>
            </a:xfrm>
          </p:grpSpPr>
          <p:sp>
            <p:nvSpPr>
              <p:cNvPr id="49191" name="Arc 31"/>
              <p:cNvSpPr>
                <a:spLocks/>
              </p:cNvSpPr>
              <p:nvPr/>
            </p:nvSpPr>
            <p:spPr bwMode="auto">
              <a:xfrm rot="-9243873">
                <a:off x="2897" y="1795"/>
                <a:ext cx="204" cy="203"/>
              </a:xfrm>
              <a:custGeom>
                <a:avLst/>
                <a:gdLst>
                  <a:gd name="T0" fmla="*/ 0 w 21581"/>
                  <a:gd name="T1" fmla="*/ 0 h 21447"/>
                  <a:gd name="T2" fmla="*/ 0 w 21581"/>
                  <a:gd name="T3" fmla="*/ 0 h 21447"/>
                  <a:gd name="T4" fmla="*/ 0 w 21581"/>
                  <a:gd name="T5" fmla="*/ 0 h 21447"/>
                  <a:gd name="T6" fmla="*/ 0 60000 65536"/>
                  <a:gd name="T7" fmla="*/ 0 60000 65536"/>
                  <a:gd name="T8" fmla="*/ 0 60000 65536"/>
                  <a:gd name="T9" fmla="*/ 0 w 21581"/>
                  <a:gd name="T10" fmla="*/ 0 h 21447"/>
                  <a:gd name="T11" fmla="*/ 21581 w 21581"/>
                  <a:gd name="T12" fmla="*/ 21447 h 21447"/>
                </a:gdLst>
                <a:ahLst/>
                <a:cxnLst>
                  <a:cxn ang="T6">
                    <a:pos x="T0" y="T1"/>
                  </a:cxn>
                  <a:cxn ang="T7">
                    <a:pos x="T2" y="T3"/>
                  </a:cxn>
                  <a:cxn ang="T8">
                    <a:pos x="T4" y="T5"/>
                  </a:cxn>
                </a:cxnLst>
                <a:rect l="T9" t="T10" r="T11" b="T12"/>
                <a:pathLst>
                  <a:path w="21581" h="21447" fill="none" extrusionOk="0">
                    <a:moveTo>
                      <a:pt x="2566" y="-1"/>
                    </a:moveTo>
                    <a:cubicBezTo>
                      <a:pt x="13085" y="1258"/>
                      <a:pt x="21138" y="9960"/>
                      <a:pt x="21581" y="20544"/>
                    </a:cubicBezTo>
                  </a:path>
                  <a:path w="21581" h="21447" stroke="0" extrusionOk="0">
                    <a:moveTo>
                      <a:pt x="2566" y="-1"/>
                    </a:moveTo>
                    <a:cubicBezTo>
                      <a:pt x="13085" y="1258"/>
                      <a:pt x="21138" y="9960"/>
                      <a:pt x="21581" y="20544"/>
                    </a:cubicBezTo>
                    <a:lnTo>
                      <a:pt x="0" y="21447"/>
                    </a:lnTo>
                    <a:close/>
                  </a:path>
                </a:pathLst>
              </a:custGeom>
              <a:noFill/>
              <a:ln w="12700">
                <a:solidFill>
                  <a:schemeClr val="tx1"/>
                </a:solidFill>
                <a:round/>
                <a:headEnd/>
                <a:tailEnd/>
              </a:ln>
            </p:spPr>
            <p:txBody>
              <a:bodyPr wrap="none" anchor="ctr"/>
              <a:lstStyle/>
              <a:p>
                <a:endParaRPr lang="es-ES_tradnl">
                  <a:solidFill>
                    <a:srgbClr val="000000"/>
                  </a:solidFill>
                </a:endParaRPr>
              </a:p>
            </p:txBody>
          </p:sp>
          <p:sp>
            <p:nvSpPr>
              <p:cNvPr id="49192" name="Text Box 32"/>
              <p:cNvSpPr txBox="1">
                <a:spLocks noChangeArrowheads="1"/>
              </p:cNvSpPr>
              <p:nvPr/>
            </p:nvSpPr>
            <p:spPr bwMode="auto">
              <a:xfrm>
                <a:off x="2936" y="1772"/>
                <a:ext cx="364" cy="231"/>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a:rPr>
                  <a:t>40º</a:t>
                </a:r>
              </a:p>
            </p:txBody>
          </p:sp>
        </p:grpSp>
      </p:grpSp>
      <p:sp>
        <p:nvSpPr>
          <p:cNvPr id="49161" name="Oval 35"/>
          <p:cNvSpPr>
            <a:spLocks noChangeArrowheads="1"/>
          </p:cNvSpPr>
          <p:nvPr/>
        </p:nvSpPr>
        <p:spPr bwMode="auto">
          <a:xfrm>
            <a:off x="3094038" y="5661025"/>
            <a:ext cx="146050" cy="146050"/>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49162" name="Text Box 36"/>
          <p:cNvSpPr txBox="1">
            <a:spLocks noChangeArrowheads="1"/>
          </p:cNvSpPr>
          <p:nvPr/>
        </p:nvSpPr>
        <p:spPr bwMode="auto">
          <a:xfrm>
            <a:off x="3179763" y="5719763"/>
            <a:ext cx="642937" cy="457200"/>
          </a:xfrm>
          <a:prstGeom prst="rect">
            <a:avLst/>
          </a:prstGeom>
          <a:noFill/>
          <a:ln w="9525">
            <a:noFill/>
            <a:miter lim="800000"/>
            <a:headEnd/>
            <a:tailEnd/>
          </a:ln>
        </p:spPr>
        <p:txBody>
          <a:bodyPr>
            <a:spAutoFit/>
          </a:bodyPr>
          <a:lstStyle/>
          <a:p>
            <a:pPr>
              <a:spcBef>
                <a:spcPct val="50000"/>
              </a:spcBef>
            </a:pPr>
            <a:r>
              <a:rPr lang="es-ES" sz="2400" b="1">
                <a:solidFill>
                  <a:srgbClr val="FFFFFF"/>
                </a:solidFill>
                <a:latin typeface="Times New Roman"/>
              </a:rPr>
              <a:t>P</a:t>
            </a:r>
          </a:p>
        </p:txBody>
      </p:sp>
      <p:sp>
        <p:nvSpPr>
          <p:cNvPr id="49163" name="Text Box 37"/>
          <p:cNvSpPr txBox="1">
            <a:spLocks noChangeArrowheads="1"/>
          </p:cNvSpPr>
          <p:nvPr/>
        </p:nvSpPr>
        <p:spPr bwMode="auto">
          <a:xfrm>
            <a:off x="6521450" y="2957513"/>
            <a:ext cx="628650" cy="396875"/>
          </a:xfrm>
          <a:prstGeom prst="rect">
            <a:avLst/>
          </a:prstGeom>
          <a:noFill/>
          <a:ln w="9525">
            <a:noFill/>
            <a:miter lim="800000"/>
            <a:headEnd/>
            <a:tailEnd/>
          </a:ln>
        </p:spPr>
        <p:txBody>
          <a:bodyPr>
            <a:spAutoFit/>
          </a:bodyPr>
          <a:lstStyle/>
          <a:p>
            <a:pPr>
              <a:spcBef>
                <a:spcPct val="50000"/>
              </a:spcBef>
            </a:pPr>
            <a:r>
              <a:rPr lang="es-ES" sz="2000" dirty="0">
                <a:solidFill>
                  <a:srgbClr val="000000"/>
                </a:solidFill>
                <a:latin typeface="Times New Roman"/>
              </a:rPr>
              <a:t>A</a:t>
            </a:r>
          </a:p>
        </p:txBody>
      </p:sp>
      <p:sp>
        <p:nvSpPr>
          <p:cNvPr id="49164" name="Text Box 38"/>
          <p:cNvSpPr txBox="1">
            <a:spLocks noChangeArrowheads="1"/>
          </p:cNvSpPr>
          <p:nvPr/>
        </p:nvSpPr>
        <p:spPr bwMode="auto">
          <a:xfrm>
            <a:off x="6521450" y="3729038"/>
            <a:ext cx="628650" cy="396875"/>
          </a:xfrm>
          <a:prstGeom prst="rect">
            <a:avLst/>
          </a:prstGeom>
          <a:noFill/>
          <a:ln w="9525">
            <a:noFill/>
            <a:miter lim="800000"/>
            <a:headEnd/>
            <a:tailEnd/>
          </a:ln>
        </p:spPr>
        <p:txBody>
          <a:bodyPr>
            <a:spAutoFit/>
          </a:bodyPr>
          <a:lstStyle/>
          <a:p>
            <a:pPr>
              <a:spcBef>
                <a:spcPct val="50000"/>
              </a:spcBef>
            </a:pPr>
            <a:r>
              <a:rPr lang="es-ES" sz="2000">
                <a:solidFill>
                  <a:srgbClr val="000000"/>
                </a:solidFill>
                <a:latin typeface="Times New Roman"/>
              </a:rPr>
              <a:t>B</a:t>
            </a:r>
          </a:p>
        </p:txBody>
      </p:sp>
      <p:sp>
        <p:nvSpPr>
          <p:cNvPr id="251943" name="Text Box 39"/>
          <p:cNvSpPr txBox="1">
            <a:spLocks noChangeArrowheads="1"/>
          </p:cNvSpPr>
          <p:nvPr/>
        </p:nvSpPr>
        <p:spPr bwMode="auto">
          <a:xfrm>
            <a:off x="0" y="564378"/>
            <a:ext cx="9144000" cy="369332"/>
          </a:xfrm>
          <a:prstGeom prst="rect">
            <a:avLst/>
          </a:prstGeom>
          <a:noFill/>
          <a:ln w="9525">
            <a:noFill/>
            <a:miter lim="800000"/>
            <a:headEnd/>
            <a:tailEnd/>
          </a:ln>
        </p:spPr>
        <p:txBody>
          <a:bodyPr wrap="square">
            <a:spAutoFit/>
          </a:bodyPr>
          <a:lstStyle/>
          <a:p>
            <a:pPr algn="ctr">
              <a:spcBef>
                <a:spcPct val="50000"/>
              </a:spcBef>
            </a:pPr>
            <a:r>
              <a:rPr lang="es-ES" b="1" dirty="0">
                <a:solidFill>
                  <a:srgbClr val="26269E"/>
                </a:solidFill>
                <a:latin typeface="Calibri" pitchFamily="34" charset="0"/>
                <a:cs typeface="Calibri" pitchFamily="34" charset="0"/>
              </a:rPr>
              <a:t>Un observador situado en P </a:t>
            </a:r>
            <a:r>
              <a:rPr lang="es-ES" b="1" dirty="0" smtClean="0">
                <a:solidFill>
                  <a:srgbClr val="26269E"/>
                </a:solidFill>
                <a:latin typeface="Calibri" pitchFamily="34" charset="0"/>
                <a:cs typeface="Calibri" pitchFamily="34" charset="0"/>
              </a:rPr>
              <a:t>puede </a:t>
            </a:r>
            <a:r>
              <a:rPr lang="es-ES" b="1" dirty="0">
                <a:solidFill>
                  <a:srgbClr val="26269E"/>
                </a:solidFill>
                <a:latin typeface="Calibri" pitchFamily="34" charset="0"/>
                <a:cs typeface="Calibri" pitchFamily="34" charset="0"/>
              </a:rPr>
              <a:t>ver </a:t>
            </a:r>
            <a:r>
              <a:rPr lang="es-ES" b="1" dirty="0" smtClean="0">
                <a:solidFill>
                  <a:srgbClr val="26269E"/>
                </a:solidFill>
                <a:latin typeface="Calibri" pitchFamily="34" charset="0"/>
                <a:cs typeface="Calibri" pitchFamily="34" charset="0"/>
              </a:rPr>
              <a:t>el rojo pero no el </a:t>
            </a:r>
            <a:r>
              <a:rPr lang="es-ES" b="1" dirty="0">
                <a:solidFill>
                  <a:srgbClr val="26269E"/>
                </a:solidFill>
                <a:latin typeface="Calibri" pitchFamily="34" charset="0"/>
                <a:cs typeface="Calibri" pitchFamily="34" charset="0"/>
              </a:rPr>
              <a:t>violeta procedente de </a:t>
            </a:r>
            <a:r>
              <a:rPr lang="es-ES" b="1" dirty="0" smtClean="0">
                <a:solidFill>
                  <a:srgbClr val="26269E"/>
                </a:solidFill>
                <a:latin typeface="Calibri" pitchFamily="34" charset="0"/>
                <a:cs typeface="Calibri" pitchFamily="34" charset="0"/>
              </a:rPr>
              <a:t>A…</a:t>
            </a:r>
            <a:endParaRPr lang="es-ES" b="1" dirty="0">
              <a:solidFill>
                <a:srgbClr val="26269E"/>
              </a:solidFill>
              <a:latin typeface="Calibri" pitchFamily="34" charset="0"/>
              <a:cs typeface="Calibri" pitchFamily="34" charset="0"/>
            </a:endParaRPr>
          </a:p>
        </p:txBody>
      </p:sp>
      <p:sp>
        <p:nvSpPr>
          <p:cNvPr id="251944" name="Text Box 40"/>
          <p:cNvSpPr txBox="1">
            <a:spLocks noChangeArrowheads="1"/>
          </p:cNvSpPr>
          <p:nvPr/>
        </p:nvSpPr>
        <p:spPr bwMode="auto">
          <a:xfrm>
            <a:off x="0" y="876687"/>
            <a:ext cx="9144000" cy="369332"/>
          </a:xfrm>
          <a:prstGeom prst="rect">
            <a:avLst/>
          </a:prstGeom>
          <a:noFill/>
          <a:ln w="9525">
            <a:noFill/>
            <a:miter lim="800000"/>
            <a:headEnd/>
            <a:tailEnd/>
          </a:ln>
        </p:spPr>
        <p:txBody>
          <a:bodyPr wrap="square">
            <a:spAutoFit/>
          </a:bodyPr>
          <a:lstStyle/>
          <a:p>
            <a:pPr algn="ctr">
              <a:spcBef>
                <a:spcPct val="50000"/>
              </a:spcBef>
            </a:pPr>
            <a:r>
              <a:rPr lang="es-ES" b="1" dirty="0" smtClean="0">
                <a:solidFill>
                  <a:srgbClr val="26269E"/>
                </a:solidFill>
                <a:latin typeface="Calibri" pitchFamily="34" charset="0"/>
                <a:cs typeface="Calibri" pitchFamily="34" charset="0"/>
              </a:rPr>
              <a:t>…pero </a:t>
            </a:r>
            <a:r>
              <a:rPr lang="es-ES" b="1" dirty="0">
                <a:solidFill>
                  <a:srgbClr val="26269E"/>
                </a:solidFill>
                <a:latin typeface="Calibri" pitchFamily="34" charset="0"/>
                <a:cs typeface="Calibri" pitchFamily="34" charset="0"/>
              </a:rPr>
              <a:t>sí el </a:t>
            </a:r>
            <a:r>
              <a:rPr lang="es-ES" b="1" dirty="0" smtClean="0">
                <a:solidFill>
                  <a:srgbClr val="26269E"/>
                </a:solidFill>
                <a:latin typeface="Calibri" pitchFamily="34" charset="0"/>
                <a:cs typeface="Calibri" pitchFamily="34" charset="0"/>
              </a:rPr>
              <a:t>violeta procedente </a:t>
            </a:r>
            <a:r>
              <a:rPr lang="es-ES" b="1" dirty="0">
                <a:solidFill>
                  <a:srgbClr val="26269E"/>
                </a:solidFill>
                <a:latin typeface="Calibri" pitchFamily="34" charset="0"/>
                <a:cs typeface="Calibri" pitchFamily="34" charset="0"/>
              </a:rPr>
              <a:t>de una gota situada en una posición inferior B.</a:t>
            </a:r>
          </a:p>
        </p:txBody>
      </p:sp>
      <p:sp>
        <p:nvSpPr>
          <p:cNvPr id="49167" name="Oval 41"/>
          <p:cNvSpPr>
            <a:spLocks noChangeArrowheads="1"/>
          </p:cNvSpPr>
          <p:nvPr/>
        </p:nvSpPr>
        <p:spPr bwMode="auto">
          <a:xfrm>
            <a:off x="377825" y="3135313"/>
            <a:ext cx="914400" cy="914400"/>
          </a:xfrm>
          <a:prstGeom prst="ellipse">
            <a:avLst/>
          </a:prstGeom>
          <a:solidFill>
            <a:srgbClr val="FFFF00"/>
          </a:solidFill>
          <a:ln w="9525">
            <a:solidFill>
              <a:srgbClr val="FFFF00"/>
            </a:solidFill>
            <a:round/>
            <a:headEnd/>
            <a:tailEnd/>
          </a:ln>
        </p:spPr>
        <p:txBody>
          <a:bodyPr wrap="none" anchor="ctr"/>
          <a:lstStyle/>
          <a:p>
            <a:endParaRPr lang="es-ES_tradnl">
              <a:solidFill>
                <a:srgbClr val="000000"/>
              </a:solidFill>
            </a:endParaRPr>
          </a:p>
        </p:txBody>
      </p:sp>
      <p:sp>
        <p:nvSpPr>
          <p:cNvPr id="49168" name="Text Box 42"/>
          <p:cNvSpPr txBox="1">
            <a:spLocks noChangeArrowheads="1"/>
          </p:cNvSpPr>
          <p:nvPr/>
        </p:nvSpPr>
        <p:spPr bwMode="auto">
          <a:xfrm>
            <a:off x="1588" y="-26988"/>
            <a:ext cx="9144000" cy="523220"/>
          </a:xfrm>
          <a:prstGeom prst="rect">
            <a:avLst/>
          </a:prstGeom>
          <a:solidFill>
            <a:schemeClr val="accent2"/>
          </a:solidFill>
          <a:ln w="9525">
            <a:noFill/>
            <a:miter lim="800000"/>
            <a:headEnd/>
            <a:tailEnd/>
          </a:ln>
        </p:spPr>
        <p:txBody>
          <a:bodyPr>
            <a:spAutoFit/>
          </a:bodyPr>
          <a:lstStyle/>
          <a:p>
            <a:pPr algn="ctr">
              <a:spcBef>
                <a:spcPct val="50000"/>
              </a:spcBef>
            </a:pPr>
            <a:r>
              <a:rPr lang="es-ES" sz="2800" b="1">
                <a:solidFill>
                  <a:srgbClr val="FFFFFF"/>
                </a:solidFill>
                <a:latin typeface="Calibri" pitchFamily="34" charset="0"/>
                <a:cs typeface="Calibri" pitchFamily="34" charset="0"/>
              </a:rPr>
              <a:t>Visualización del arco iris</a:t>
            </a:r>
          </a:p>
        </p:txBody>
      </p:sp>
      <p:sp>
        <p:nvSpPr>
          <p:cNvPr id="49169" name="Line 43"/>
          <p:cNvSpPr>
            <a:spLocks noChangeShapeType="1"/>
          </p:cNvSpPr>
          <p:nvPr/>
        </p:nvSpPr>
        <p:spPr bwMode="auto">
          <a:xfrm>
            <a:off x="6396038" y="5700713"/>
            <a:ext cx="1587" cy="1587"/>
          </a:xfrm>
          <a:prstGeom prst="line">
            <a:avLst/>
          </a:prstGeom>
          <a:noFill/>
          <a:ln w="0">
            <a:solidFill>
              <a:srgbClr val="000000"/>
            </a:solidFill>
            <a:round/>
            <a:headEnd/>
            <a:tailEnd/>
          </a:ln>
        </p:spPr>
        <p:txBody>
          <a:bodyPr/>
          <a:lstStyle/>
          <a:p>
            <a:endParaRPr lang="es-ES_tradnl">
              <a:solidFill>
                <a:srgbClr val="000000"/>
              </a:solidFill>
            </a:endParaRPr>
          </a:p>
        </p:txBody>
      </p:sp>
      <p:sp>
        <p:nvSpPr>
          <p:cNvPr id="49170" name="Line 44"/>
          <p:cNvSpPr>
            <a:spLocks noChangeShapeType="1"/>
          </p:cNvSpPr>
          <p:nvPr/>
        </p:nvSpPr>
        <p:spPr bwMode="auto">
          <a:xfrm flipV="1">
            <a:off x="6486525" y="2968625"/>
            <a:ext cx="1588" cy="2743200"/>
          </a:xfrm>
          <a:prstGeom prst="line">
            <a:avLst/>
          </a:prstGeom>
          <a:noFill/>
          <a:ln w="0">
            <a:solidFill>
              <a:srgbClr val="000000"/>
            </a:solidFill>
            <a:round/>
            <a:headEnd/>
            <a:tailEnd/>
          </a:ln>
        </p:spPr>
        <p:txBody>
          <a:bodyPr/>
          <a:lstStyle/>
          <a:p>
            <a:endParaRPr lang="es-ES_tradnl">
              <a:solidFill>
                <a:srgbClr val="000000"/>
              </a:solidFill>
            </a:endParaRPr>
          </a:p>
        </p:txBody>
      </p:sp>
      <p:sp>
        <p:nvSpPr>
          <p:cNvPr id="49171" name="Line 45"/>
          <p:cNvSpPr>
            <a:spLocks noChangeShapeType="1"/>
          </p:cNvSpPr>
          <p:nvPr/>
        </p:nvSpPr>
        <p:spPr bwMode="auto">
          <a:xfrm>
            <a:off x="4086225" y="4852988"/>
            <a:ext cx="5078413" cy="1852612"/>
          </a:xfrm>
          <a:prstGeom prst="line">
            <a:avLst/>
          </a:prstGeom>
          <a:noFill/>
          <a:ln w="0">
            <a:solidFill>
              <a:srgbClr val="000000"/>
            </a:solidFill>
            <a:round/>
            <a:headEnd/>
            <a:tailEnd/>
          </a:ln>
        </p:spPr>
        <p:txBody>
          <a:bodyPr/>
          <a:lstStyle/>
          <a:p>
            <a:endParaRPr lang="es-ES_tradnl">
              <a:solidFill>
                <a:srgbClr val="000000"/>
              </a:solidFill>
            </a:endParaRPr>
          </a:p>
        </p:txBody>
      </p:sp>
      <p:sp>
        <p:nvSpPr>
          <p:cNvPr id="49172" name="Line 46"/>
          <p:cNvSpPr>
            <a:spLocks noChangeShapeType="1"/>
          </p:cNvSpPr>
          <p:nvPr/>
        </p:nvSpPr>
        <p:spPr bwMode="auto">
          <a:xfrm flipH="1">
            <a:off x="1139825" y="5734050"/>
            <a:ext cx="5346700" cy="1588"/>
          </a:xfrm>
          <a:prstGeom prst="line">
            <a:avLst/>
          </a:prstGeom>
          <a:noFill/>
          <a:ln w="0">
            <a:solidFill>
              <a:srgbClr val="000000"/>
            </a:solidFill>
            <a:round/>
            <a:headEnd/>
            <a:tailEnd/>
          </a:ln>
        </p:spPr>
        <p:txBody>
          <a:bodyPr/>
          <a:lstStyle/>
          <a:p>
            <a:endParaRPr lang="es-ES_tradnl">
              <a:solidFill>
                <a:srgbClr val="000000"/>
              </a:solidFill>
            </a:endParaRPr>
          </a:p>
        </p:txBody>
      </p:sp>
      <p:sp>
        <p:nvSpPr>
          <p:cNvPr id="49173" name="Rectangle 47"/>
          <p:cNvSpPr>
            <a:spLocks noChangeArrowheads="1"/>
          </p:cNvSpPr>
          <p:nvPr/>
        </p:nvSpPr>
        <p:spPr bwMode="auto">
          <a:xfrm>
            <a:off x="1162050" y="5778500"/>
            <a:ext cx="152400" cy="365125"/>
          </a:xfrm>
          <a:prstGeom prst="rect">
            <a:avLst/>
          </a:prstGeom>
          <a:noFill/>
          <a:ln w="9525">
            <a:noFill/>
            <a:miter lim="800000"/>
            <a:headEnd/>
            <a:tailEnd/>
          </a:ln>
        </p:spPr>
        <p:txBody>
          <a:bodyPr wrap="none" lIns="0" tIns="0" rIns="0" bIns="0">
            <a:spAutoFit/>
          </a:bodyPr>
          <a:lstStyle/>
          <a:p>
            <a:r>
              <a:rPr lang="es-ES" sz="2400">
                <a:solidFill>
                  <a:srgbClr val="000000"/>
                </a:solidFill>
                <a:latin typeface="Times New Roman"/>
              </a:rPr>
              <a:t>x</a:t>
            </a:r>
            <a:endParaRPr lang="es-ES">
              <a:solidFill>
                <a:srgbClr val="000000"/>
              </a:solidFill>
              <a:latin typeface="Arial" charset="0"/>
            </a:endParaRPr>
          </a:p>
        </p:txBody>
      </p:sp>
      <p:sp>
        <p:nvSpPr>
          <p:cNvPr id="49174" name="Rectangle 48"/>
          <p:cNvSpPr>
            <a:spLocks noChangeArrowheads="1"/>
          </p:cNvSpPr>
          <p:nvPr/>
        </p:nvSpPr>
        <p:spPr bwMode="auto">
          <a:xfrm>
            <a:off x="8867775" y="6169025"/>
            <a:ext cx="152400" cy="365125"/>
          </a:xfrm>
          <a:prstGeom prst="rect">
            <a:avLst/>
          </a:prstGeom>
          <a:noFill/>
          <a:ln w="9525">
            <a:noFill/>
            <a:miter lim="800000"/>
            <a:headEnd/>
            <a:tailEnd/>
          </a:ln>
        </p:spPr>
        <p:txBody>
          <a:bodyPr wrap="none" lIns="0" tIns="0" rIns="0" bIns="0">
            <a:spAutoFit/>
          </a:bodyPr>
          <a:lstStyle/>
          <a:p>
            <a:r>
              <a:rPr lang="es-ES" sz="2400">
                <a:solidFill>
                  <a:srgbClr val="000000"/>
                </a:solidFill>
                <a:latin typeface="Times New Roman"/>
              </a:rPr>
              <a:t>y</a:t>
            </a:r>
            <a:endParaRPr lang="es-ES">
              <a:solidFill>
                <a:srgbClr val="000000"/>
              </a:solidFill>
              <a:latin typeface="Arial" charset="0"/>
            </a:endParaRPr>
          </a:p>
        </p:txBody>
      </p:sp>
      <p:sp>
        <p:nvSpPr>
          <p:cNvPr id="49175" name="Rectangle 49"/>
          <p:cNvSpPr>
            <a:spLocks noChangeArrowheads="1"/>
          </p:cNvSpPr>
          <p:nvPr/>
        </p:nvSpPr>
        <p:spPr bwMode="auto">
          <a:xfrm>
            <a:off x="6418263" y="2520950"/>
            <a:ext cx="134937" cy="365125"/>
          </a:xfrm>
          <a:prstGeom prst="rect">
            <a:avLst/>
          </a:prstGeom>
          <a:noFill/>
          <a:ln w="9525">
            <a:noFill/>
            <a:miter lim="800000"/>
            <a:headEnd/>
            <a:tailEnd/>
          </a:ln>
        </p:spPr>
        <p:txBody>
          <a:bodyPr wrap="none" lIns="0" tIns="0" rIns="0" bIns="0">
            <a:spAutoFit/>
          </a:bodyPr>
          <a:lstStyle/>
          <a:p>
            <a:r>
              <a:rPr lang="es-ES" sz="2400">
                <a:solidFill>
                  <a:srgbClr val="000000"/>
                </a:solidFill>
                <a:latin typeface="Times New Roman"/>
              </a:rPr>
              <a:t>z</a:t>
            </a:r>
            <a:endParaRPr lang="es-ES">
              <a:solidFill>
                <a:srgbClr val="000000"/>
              </a:solidFill>
              <a:latin typeface="Arial" charset="0"/>
            </a:endParaRPr>
          </a:p>
        </p:txBody>
      </p:sp>
      <p:sp>
        <p:nvSpPr>
          <p:cNvPr id="49176" name="Text Box 50"/>
          <p:cNvSpPr txBox="1">
            <a:spLocks noChangeArrowheads="1"/>
          </p:cNvSpPr>
          <p:nvPr/>
        </p:nvSpPr>
        <p:spPr bwMode="auto">
          <a:xfrm>
            <a:off x="4214813" y="2386013"/>
            <a:ext cx="1868487" cy="366712"/>
          </a:xfrm>
          <a:prstGeom prst="rect">
            <a:avLst/>
          </a:prstGeom>
          <a:noFill/>
          <a:ln w="9525">
            <a:noFill/>
            <a:miter lim="800000"/>
            <a:headEnd/>
            <a:tailEnd/>
          </a:ln>
        </p:spPr>
        <p:txBody>
          <a:bodyPr>
            <a:spAutoFit/>
          </a:bodyPr>
          <a:lstStyle/>
          <a:p>
            <a:pPr>
              <a:spcBef>
                <a:spcPct val="50000"/>
              </a:spcBef>
            </a:pPr>
            <a:r>
              <a:rPr lang="es-ES">
                <a:solidFill>
                  <a:srgbClr val="000000"/>
                </a:solidFill>
                <a:latin typeface="Arial" charset="0"/>
              </a:rPr>
              <a:t>Cortina de agua</a:t>
            </a:r>
          </a:p>
        </p:txBody>
      </p:sp>
      <p:sp>
        <p:nvSpPr>
          <p:cNvPr id="49177" name="Oval 51"/>
          <p:cNvSpPr>
            <a:spLocks noChangeArrowheads="1"/>
          </p:cNvSpPr>
          <p:nvPr/>
        </p:nvSpPr>
        <p:spPr bwMode="auto">
          <a:xfrm>
            <a:off x="6423025" y="3228975"/>
            <a:ext cx="146050" cy="146050"/>
          </a:xfrm>
          <a:prstGeom prst="ellipse">
            <a:avLst/>
          </a:prstGeom>
          <a:solidFill>
            <a:srgbClr val="0033CC"/>
          </a:solidFill>
          <a:ln w="9525">
            <a:noFill/>
            <a:round/>
            <a:headEnd/>
            <a:tailEnd/>
          </a:ln>
        </p:spPr>
        <p:txBody>
          <a:bodyPr wrap="none" anchor="ctr"/>
          <a:lstStyle/>
          <a:p>
            <a:endParaRPr lang="es-ES_tradnl">
              <a:solidFill>
                <a:srgbClr val="000000"/>
              </a:solidFill>
            </a:endParaRPr>
          </a:p>
        </p:txBody>
      </p:sp>
      <p:sp>
        <p:nvSpPr>
          <p:cNvPr id="49179" name="Line 53"/>
          <p:cNvSpPr>
            <a:spLocks noChangeShapeType="1"/>
          </p:cNvSpPr>
          <p:nvPr/>
        </p:nvSpPr>
        <p:spPr bwMode="auto">
          <a:xfrm>
            <a:off x="6486525" y="3860800"/>
            <a:ext cx="1588" cy="11113"/>
          </a:xfrm>
          <a:prstGeom prst="line">
            <a:avLst/>
          </a:prstGeom>
          <a:noFill/>
          <a:ln w="0">
            <a:noFill/>
            <a:round/>
            <a:headEnd/>
            <a:tailEnd/>
          </a:ln>
        </p:spPr>
        <p:txBody>
          <a:bodyPr/>
          <a:lstStyle/>
          <a:p>
            <a:endParaRPr lang="es-ES_tradnl">
              <a:solidFill>
                <a:srgbClr val="000000"/>
              </a:solidFill>
            </a:endParaRPr>
          </a:p>
        </p:txBody>
      </p:sp>
      <p:sp>
        <p:nvSpPr>
          <p:cNvPr id="251958" name="Freeform 54"/>
          <p:cNvSpPr>
            <a:spLocks/>
          </p:cNvSpPr>
          <p:nvPr/>
        </p:nvSpPr>
        <p:spPr bwMode="auto">
          <a:xfrm>
            <a:off x="5130800" y="4016375"/>
            <a:ext cx="2811463" cy="2232025"/>
          </a:xfrm>
          <a:custGeom>
            <a:avLst/>
            <a:gdLst>
              <a:gd name="T0" fmla="*/ 0 w 1771"/>
              <a:gd name="T1" fmla="*/ 2147483647 h 1406"/>
              <a:gd name="T2" fmla="*/ 2147483647 w 1771"/>
              <a:gd name="T3" fmla="*/ 2147483647 h 1406"/>
              <a:gd name="T4" fmla="*/ 2147483647 w 1771"/>
              <a:gd name="T5" fmla="*/ 2147483647 h 1406"/>
              <a:gd name="T6" fmla="*/ 2147483647 w 1771"/>
              <a:gd name="T7" fmla="*/ 2147483647 h 1406"/>
              <a:gd name="T8" fmla="*/ 2147483647 w 1771"/>
              <a:gd name="T9" fmla="*/ 2147483647 h 1406"/>
              <a:gd name="T10" fmla="*/ 2147483647 w 1771"/>
              <a:gd name="T11" fmla="*/ 2147483647 h 1406"/>
              <a:gd name="T12" fmla="*/ 2147483647 w 1771"/>
              <a:gd name="T13" fmla="*/ 2147483647 h 1406"/>
              <a:gd name="T14" fmla="*/ 2147483647 w 1771"/>
              <a:gd name="T15" fmla="*/ 2147483647 h 1406"/>
              <a:gd name="T16" fmla="*/ 2147483647 w 1771"/>
              <a:gd name="T17" fmla="*/ 2147483647 h 1406"/>
              <a:gd name="T18" fmla="*/ 2147483647 w 1771"/>
              <a:gd name="T19" fmla="*/ 2147483647 h 1406"/>
              <a:gd name="T20" fmla="*/ 2147483647 w 1771"/>
              <a:gd name="T21" fmla="*/ 2147483647 h 1406"/>
              <a:gd name="T22" fmla="*/ 2147483647 w 1771"/>
              <a:gd name="T23" fmla="*/ 2147483647 h 1406"/>
              <a:gd name="T24" fmla="*/ 2147483647 w 1771"/>
              <a:gd name="T25" fmla="*/ 2147483647 h 1406"/>
              <a:gd name="T26" fmla="*/ 2147483647 w 1771"/>
              <a:gd name="T27" fmla="*/ 2147483647 h 1406"/>
              <a:gd name="T28" fmla="*/ 2147483647 w 1771"/>
              <a:gd name="T29" fmla="*/ 2147483647 h 1406"/>
              <a:gd name="T30" fmla="*/ 2147483647 w 1771"/>
              <a:gd name="T31" fmla="*/ 2147483647 h 1406"/>
              <a:gd name="T32" fmla="*/ 2147483647 w 1771"/>
              <a:gd name="T33" fmla="*/ 2147483647 h 1406"/>
              <a:gd name="T34" fmla="*/ 2147483647 w 1771"/>
              <a:gd name="T35" fmla="*/ 2147483647 h 14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1"/>
              <a:gd name="T55" fmla="*/ 0 h 1406"/>
              <a:gd name="T56" fmla="*/ 1771 w 1771"/>
              <a:gd name="T57" fmla="*/ 1406 h 14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1" h="1406">
                <a:moveTo>
                  <a:pt x="0" y="764"/>
                </a:moveTo>
                <a:cubicBezTo>
                  <a:pt x="4" y="700"/>
                  <a:pt x="9" y="637"/>
                  <a:pt x="18" y="578"/>
                </a:cubicBezTo>
                <a:cubicBezTo>
                  <a:pt x="27" y="519"/>
                  <a:pt x="35" y="464"/>
                  <a:pt x="54" y="410"/>
                </a:cubicBezTo>
                <a:cubicBezTo>
                  <a:pt x="73" y="356"/>
                  <a:pt x="101" y="301"/>
                  <a:pt x="132" y="254"/>
                </a:cubicBezTo>
                <a:cubicBezTo>
                  <a:pt x="163" y="207"/>
                  <a:pt x="201" y="160"/>
                  <a:pt x="240" y="128"/>
                </a:cubicBezTo>
                <a:cubicBezTo>
                  <a:pt x="279" y="96"/>
                  <a:pt x="322" y="80"/>
                  <a:pt x="366" y="62"/>
                </a:cubicBezTo>
                <a:cubicBezTo>
                  <a:pt x="410" y="44"/>
                  <a:pt x="456" y="30"/>
                  <a:pt x="504" y="20"/>
                </a:cubicBezTo>
                <a:cubicBezTo>
                  <a:pt x="552" y="10"/>
                  <a:pt x="598" y="0"/>
                  <a:pt x="654" y="2"/>
                </a:cubicBezTo>
                <a:cubicBezTo>
                  <a:pt x="710" y="4"/>
                  <a:pt x="774" y="15"/>
                  <a:pt x="840" y="32"/>
                </a:cubicBezTo>
                <a:cubicBezTo>
                  <a:pt x="906" y="49"/>
                  <a:pt x="988" y="76"/>
                  <a:pt x="1050" y="104"/>
                </a:cubicBezTo>
                <a:cubicBezTo>
                  <a:pt x="1112" y="132"/>
                  <a:pt x="1160" y="164"/>
                  <a:pt x="1212" y="200"/>
                </a:cubicBezTo>
                <a:cubicBezTo>
                  <a:pt x="1264" y="236"/>
                  <a:pt x="1309" y="269"/>
                  <a:pt x="1362" y="320"/>
                </a:cubicBezTo>
                <a:cubicBezTo>
                  <a:pt x="1415" y="371"/>
                  <a:pt x="1483" y="442"/>
                  <a:pt x="1530" y="506"/>
                </a:cubicBezTo>
                <a:cubicBezTo>
                  <a:pt x="1577" y="570"/>
                  <a:pt x="1612" y="641"/>
                  <a:pt x="1644" y="704"/>
                </a:cubicBezTo>
                <a:cubicBezTo>
                  <a:pt x="1676" y="767"/>
                  <a:pt x="1704" y="831"/>
                  <a:pt x="1722" y="884"/>
                </a:cubicBezTo>
                <a:cubicBezTo>
                  <a:pt x="1740" y="937"/>
                  <a:pt x="1744" y="968"/>
                  <a:pt x="1752" y="1022"/>
                </a:cubicBezTo>
                <a:cubicBezTo>
                  <a:pt x="1760" y="1076"/>
                  <a:pt x="1769" y="1144"/>
                  <a:pt x="1770" y="1208"/>
                </a:cubicBezTo>
                <a:cubicBezTo>
                  <a:pt x="1771" y="1272"/>
                  <a:pt x="1764" y="1339"/>
                  <a:pt x="1758" y="1406"/>
                </a:cubicBezTo>
              </a:path>
            </a:pathLst>
          </a:custGeom>
          <a:noFill/>
          <a:ln w="57150" cmpd="sng">
            <a:solidFill>
              <a:srgbClr val="990099"/>
            </a:solidFill>
            <a:round/>
            <a:headEnd/>
            <a:tailEnd/>
          </a:ln>
        </p:spPr>
        <p:txBody>
          <a:bodyPr/>
          <a:lstStyle/>
          <a:p>
            <a:endParaRPr lang="es-ES_tradnl">
              <a:solidFill>
                <a:srgbClr val="000000"/>
              </a:solidFill>
            </a:endParaRPr>
          </a:p>
        </p:txBody>
      </p:sp>
      <p:grpSp>
        <p:nvGrpSpPr>
          <p:cNvPr id="14" name="Group 11"/>
          <p:cNvGrpSpPr>
            <a:grpSpLocks/>
          </p:cNvGrpSpPr>
          <p:nvPr/>
        </p:nvGrpSpPr>
        <p:grpSpPr bwMode="auto">
          <a:xfrm rot="4376762">
            <a:off x="2511425" y="5688013"/>
            <a:ext cx="769937" cy="388938"/>
            <a:chOff x="1110" y="3894"/>
            <a:chExt cx="841" cy="426"/>
          </a:xfrm>
        </p:grpSpPr>
        <p:sp>
          <p:nvSpPr>
            <p:cNvPr id="49182"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solidFill>
                  <a:srgbClr val="000000"/>
                </a:solidFill>
              </a:endParaRPr>
            </a:p>
          </p:txBody>
        </p:sp>
        <p:grpSp>
          <p:nvGrpSpPr>
            <p:cNvPr id="15" name="Group 5"/>
            <p:cNvGrpSpPr>
              <a:grpSpLocks/>
            </p:cNvGrpSpPr>
            <p:nvPr/>
          </p:nvGrpSpPr>
          <p:grpSpPr bwMode="auto">
            <a:xfrm rot="-5400000">
              <a:off x="1320" y="3690"/>
              <a:ext cx="425" cy="841"/>
              <a:chOff x="1588" y="1253"/>
              <a:chExt cx="734" cy="1499"/>
            </a:xfrm>
          </p:grpSpPr>
          <p:sp>
            <p:nvSpPr>
              <p:cNvPr id="49184"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solidFill>
                    <a:srgbClr val="000000"/>
                  </a:solidFill>
                </a:endParaRPr>
              </a:p>
            </p:txBody>
          </p:sp>
          <p:sp>
            <p:nvSpPr>
              <p:cNvPr id="49185"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solidFill>
                    <a:srgbClr val="000000"/>
                  </a:solidFill>
                </a:endParaRPr>
              </a:p>
            </p:txBody>
          </p:sp>
          <p:sp>
            <p:nvSpPr>
              <p:cNvPr id="49186"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rgbClr val="000000"/>
                  </a:solidFill>
                  <a:latin typeface="Arial" charset="0"/>
                </a:endParaRPr>
              </a:p>
            </p:txBody>
          </p:sp>
          <p:sp>
            <p:nvSpPr>
              <p:cNvPr id="49187"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rgbClr val="000000"/>
                  </a:solidFill>
                  <a:latin typeface="Arial" charset="0"/>
                </a:endParaRPr>
              </a:p>
            </p:txBody>
          </p:sp>
          <p:sp>
            <p:nvSpPr>
              <p:cNvPr id="49188"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solidFill>
                    <a:srgbClr val="000000"/>
                  </a:solidFill>
                </a:endParaRPr>
              </a:p>
            </p:txBody>
          </p:sp>
        </p:grpSp>
      </p:grpSp>
      <p:sp>
        <p:nvSpPr>
          <p:cNvPr id="49178" name="Oval 52"/>
          <p:cNvSpPr>
            <a:spLocks noChangeArrowheads="1"/>
          </p:cNvSpPr>
          <p:nvPr/>
        </p:nvSpPr>
        <p:spPr bwMode="auto">
          <a:xfrm>
            <a:off x="6423025" y="4000500"/>
            <a:ext cx="146050" cy="146050"/>
          </a:xfrm>
          <a:prstGeom prst="ellipse">
            <a:avLst/>
          </a:prstGeom>
          <a:solidFill>
            <a:srgbClr val="0033CC"/>
          </a:solidFill>
          <a:ln w="9525">
            <a:noFill/>
            <a:round/>
            <a:headEnd/>
            <a:tailEnd/>
          </a:ln>
        </p:spPr>
        <p:txBody>
          <a:bodyPr wrap="none" anchor="ctr"/>
          <a:lstStyle/>
          <a:p>
            <a:endParaRPr lang="es-ES_tradnl">
              <a:solidFill>
                <a:srgbClr val="000000"/>
              </a:solidFill>
            </a:endParaRPr>
          </a:p>
        </p:txBody>
      </p:sp>
      <p:sp>
        <p:nvSpPr>
          <p:cNvPr id="67" name="Text Box 40"/>
          <p:cNvSpPr txBox="1">
            <a:spLocks noChangeArrowheads="1"/>
          </p:cNvSpPr>
          <p:nvPr/>
        </p:nvSpPr>
        <p:spPr bwMode="auto">
          <a:xfrm>
            <a:off x="0" y="1192360"/>
            <a:ext cx="9144000" cy="646331"/>
          </a:xfrm>
          <a:prstGeom prst="rect">
            <a:avLst/>
          </a:prstGeom>
          <a:noFill/>
          <a:ln w="9525">
            <a:noFill/>
            <a:miter lim="800000"/>
            <a:headEnd/>
            <a:tailEnd/>
          </a:ln>
        </p:spPr>
        <p:txBody>
          <a:bodyPr wrap="square">
            <a:spAutoFit/>
          </a:bodyPr>
          <a:lstStyle/>
          <a:p>
            <a:pPr algn="ctr">
              <a:spcBef>
                <a:spcPct val="50000"/>
              </a:spcBef>
            </a:pPr>
            <a:r>
              <a:rPr lang="es-ES" b="1" dirty="0" smtClean="0">
                <a:solidFill>
                  <a:srgbClr val="26269E"/>
                </a:solidFill>
                <a:latin typeface="Calibri" pitchFamily="34" charset="0"/>
                <a:cs typeface="Calibri" pitchFamily="34" charset="0"/>
              </a:rPr>
              <a:t>Entre los arcos rojo y violeta el observador podrá ver el resto de los colores procedentes de gotas de agua situadas entre los puntos A y B.</a:t>
            </a:r>
            <a:endParaRPr lang="es-ES" b="1" dirty="0">
              <a:solidFill>
                <a:srgbClr val="26269E"/>
              </a:solidFill>
              <a:latin typeface="Calibri" pitchFamily="34" charset="0"/>
              <a:cs typeface="Calibri" pitchFamily="34" charset="0"/>
            </a:endParaRPr>
          </a:p>
        </p:txBody>
      </p:sp>
      <p:sp>
        <p:nvSpPr>
          <p:cNvPr id="68" name="67 CuadroTexto"/>
          <p:cNvSpPr txBox="1"/>
          <p:nvPr/>
        </p:nvSpPr>
        <p:spPr>
          <a:xfrm>
            <a:off x="1564105" y="3116179"/>
            <a:ext cx="228601" cy="400110"/>
          </a:xfrm>
          <a:prstGeom prst="rect">
            <a:avLst/>
          </a:prstGeom>
          <a:noFill/>
        </p:spPr>
        <p:txBody>
          <a:bodyPr wrap="square" rtlCol="0">
            <a:spAutoFit/>
          </a:bodyPr>
          <a:lstStyle/>
          <a:p>
            <a:r>
              <a:rPr lang="es-ES_tradnl" sz="2000" b="1" dirty="0" smtClean="0">
                <a:solidFill>
                  <a:schemeClr val="bg1"/>
                </a:solidFill>
                <a:latin typeface="+mn-lt"/>
              </a:rPr>
              <a:t>I</a:t>
            </a:r>
            <a:endParaRPr lang="es-ES_tradnl" sz="2000" b="1" dirty="0">
              <a:solidFill>
                <a:schemeClr val="bg1"/>
              </a:solidFill>
              <a:latin typeface="+mn-lt"/>
            </a:endParaRPr>
          </a:p>
        </p:txBody>
      </p:sp>
      <p:sp>
        <p:nvSpPr>
          <p:cNvPr id="69" name="68 CuadroTexto"/>
          <p:cNvSpPr txBox="1"/>
          <p:nvPr/>
        </p:nvSpPr>
        <p:spPr>
          <a:xfrm>
            <a:off x="1528011" y="3898231"/>
            <a:ext cx="457200" cy="400110"/>
          </a:xfrm>
          <a:prstGeom prst="rect">
            <a:avLst/>
          </a:prstGeom>
          <a:noFill/>
        </p:spPr>
        <p:txBody>
          <a:bodyPr wrap="square" rtlCol="0">
            <a:spAutoFit/>
          </a:bodyPr>
          <a:lstStyle/>
          <a:p>
            <a:r>
              <a:rPr lang="es-ES_tradnl" sz="2000" b="1" dirty="0" smtClean="0">
                <a:solidFill>
                  <a:schemeClr val="bg1"/>
                </a:solidFill>
                <a:latin typeface="+mn-lt"/>
              </a:rPr>
              <a:t>II</a:t>
            </a:r>
            <a:endParaRPr lang="es-ES_tradnl" sz="2000" b="1" dirty="0">
              <a:solidFill>
                <a:schemeClr val="bg1"/>
              </a:solidFill>
              <a:latin typeface="+mn-lt"/>
            </a:endParaRPr>
          </a:p>
        </p:txBody>
      </p:sp>
      <p:sp>
        <p:nvSpPr>
          <p:cNvPr id="70" name="Text Box 37"/>
          <p:cNvSpPr txBox="1">
            <a:spLocks noChangeArrowheads="1"/>
          </p:cNvSpPr>
          <p:nvPr/>
        </p:nvSpPr>
        <p:spPr bwMode="auto">
          <a:xfrm>
            <a:off x="6521450" y="5465935"/>
            <a:ext cx="628650" cy="396875"/>
          </a:xfrm>
          <a:prstGeom prst="rect">
            <a:avLst/>
          </a:prstGeom>
          <a:noFill/>
          <a:ln w="9525">
            <a:noFill/>
            <a:miter lim="800000"/>
            <a:headEnd/>
            <a:tailEnd/>
          </a:ln>
        </p:spPr>
        <p:txBody>
          <a:bodyPr>
            <a:spAutoFit/>
          </a:bodyPr>
          <a:lstStyle/>
          <a:p>
            <a:pPr>
              <a:spcBef>
                <a:spcPct val="50000"/>
              </a:spcBef>
            </a:pPr>
            <a:r>
              <a:rPr lang="es-ES" sz="2000" dirty="0">
                <a:solidFill>
                  <a:srgbClr val="000000"/>
                </a:solidFill>
                <a:latin typeface="Times New Roman"/>
              </a:rPr>
              <a:t>O</a:t>
            </a:r>
            <a:endParaRPr lang="es-ES" sz="2000" dirty="0">
              <a:solidFill>
                <a:srgbClr val="000000"/>
              </a:solidFill>
              <a:latin typeface="Times New Roman"/>
            </a:endParaRPr>
          </a:p>
        </p:txBody>
      </p:sp>
      <p:sp>
        <p:nvSpPr>
          <p:cNvPr id="71" name="Oval 51"/>
          <p:cNvSpPr>
            <a:spLocks noChangeArrowheads="1"/>
          </p:cNvSpPr>
          <p:nvPr/>
        </p:nvSpPr>
        <p:spPr bwMode="auto">
          <a:xfrm>
            <a:off x="6423025" y="5650900"/>
            <a:ext cx="146050" cy="146050"/>
          </a:xfrm>
          <a:prstGeom prst="ellipse">
            <a:avLst/>
          </a:prstGeom>
          <a:solidFill>
            <a:srgbClr val="0033CC"/>
          </a:solidFill>
          <a:ln w="9525">
            <a:noFill/>
            <a:round/>
            <a:headEnd/>
            <a:tailEnd/>
          </a:ln>
        </p:spPr>
        <p:txBody>
          <a:bodyPr wrap="none" anchor="ctr"/>
          <a:lstStyle/>
          <a:p>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2000"/>
                                        <p:tgtEl>
                                          <p:spTgt spid="4"/>
                                        </p:tgtEl>
                                      </p:cBhvr>
                                    </p:animEffect>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499"/>
                                          </p:stCondLst>
                                        </p:cTn>
                                        <p:tgtEl>
                                          <p:spTgt spid="2519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19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0"/>
                                        <p:tgtEl>
                                          <p:spTgt spid="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2000"/>
                                        <p:tgtEl>
                                          <p:spTgt spid="9"/>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51944"/>
                                        </p:tgtEl>
                                        <p:attrNameLst>
                                          <p:attrName>style.visibility</p:attrName>
                                        </p:attrNameLst>
                                      </p:cBhvr>
                                      <p:to>
                                        <p:strVal val="visible"/>
                                      </p:to>
                                    </p:set>
                                    <p:animEffect transition="in" filter="fade">
                                      <p:cBhvr>
                                        <p:cTn id="34" dur="1000"/>
                                        <p:tgtEl>
                                          <p:spTgt spid="251944"/>
                                        </p:tgtEl>
                                      </p:cBhvr>
                                    </p:animEffect>
                                  </p:childTnLst>
                                </p:cTn>
                              </p:par>
                              <p:par>
                                <p:cTn id="35" presetID="1" presetClass="entr" presetSubtype="0" fill="hold" grpId="0" nodeType="withEffect">
                                  <p:stCondLst>
                                    <p:cond delay="0"/>
                                  </p:stCondLst>
                                  <p:childTnLst>
                                    <p:set>
                                      <p:cBhvr>
                                        <p:cTn id="36" dur="1" fill="hold">
                                          <p:stCondLst>
                                            <p:cond delay="499"/>
                                          </p:stCondLst>
                                        </p:cTn>
                                        <p:tgtEl>
                                          <p:spTgt spid="251958"/>
                                        </p:tgtEl>
                                        <p:attrNameLst>
                                          <p:attrName>style.visibility</p:attrName>
                                        </p:attrNameLst>
                                      </p:cBhvr>
                                      <p:to>
                                        <p:strVal val="visible"/>
                                      </p:to>
                                    </p:se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3"/>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62"/>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64"/>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499"/>
                                          </p:stCondLst>
                                        </p:cTn>
                                        <p:tgtEl>
                                          <p:spTgt spid="65"/>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499"/>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251908" grpId="0" animBg="1"/>
      <p:bldP spid="251943" grpId="0" autoUpdateAnimBg="0"/>
      <p:bldP spid="251944" grpId="0" autoUpdateAnimBg="0"/>
      <p:bldP spid="251958" grpId="0" animBg="1"/>
      <p:bldP spid="67" grpId="0" autoUpdateAnimBg="0"/>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bwMode="auto">
          <a:xfrm>
            <a:off x="263069" y="407773"/>
            <a:ext cx="8542421" cy="598067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2"/>
              </a:solidFill>
              <a:effectLst/>
              <a:latin typeface="Comic Sans MS" pitchFamily="66" charset="0"/>
            </a:endParaRPr>
          </a:p>
        </p:txBody>
      </p:sp>
      <p:sp>
        <p:nvSpPr>
          <p:cNvPr id="2" name="1 CuadroTexto"/>
          <p:cNvSpPr txBox="1"/>
          <p:nvPr/>
        </p:nvSpPr>
        <p:spPr>
          <a:xfrm>
            <a:off x="323226" y="506878"/>
            <a:ext cx="8398043" cy="5909310"/>
          </a:xfrm>
          <a:prstGeom prst="rect">
            <a:avLst/>
          </a:prstGeom>
          <a:noFill/>
        </p:spPr>
        <p:txBody>
          <a:bodyPr wrap="square" rtlCol="0">
            <a:spAutoFit/>
          </a:bodyPr>
          <a:lstStyle/>
          <a:p>
            <a:pPr algn="just">
              <a:tabLst>
                <a:tab pos="265113" algn="l"/>
              </a:tabLst>
            </a:pPr>
            <a:r>
              <a:rPr lang="es-ES_tradnl" dirty="0" smtClean="0">
                <a:latin typeface="Calibri" pitchFamily="34" charset="0"/>
                <a:cs typeface="Calibri" pitchFamily="34" charset="0"/>
              </a:rPr>
              <a:t>	En la diapositiva anterior, </a:t>
            </a:r>
            <a:r>
              <a:rPr lang="es-ES_tradnl" b="1" dirty="0" smtClean="0">
                <a:latin typeface="Calibri" pitchFamily="34" charset="0"/>
                <a:cs typeface="Calibri" pitchFamily="34" charset="0"/>
              </a:rPr>
              <a:t>P</a:t>
            </a:r>
            <a:r>
              <a:rPr lang="es-ES_tradnl" dirty="0" smtClean="0">
                <a:latin typeface="Calibri" pitchFamily="34" charset="0"/>
                <a:cs typeface="Calibri" pitchFamily="34" charset="0"/>
              </a:rPr>
              <a:t> es la </a:t>
            </a:r>
            <a:r>
              <a:rPr lang="es-ES_tradnl" dirty="0" smtClean="0">
                <a:latin typeface="Calibri" pitchFamily="34" charset="0"/>
                <a:cs typeface="Calibri" pitchFamily="34" charset="0"/>
              </a:rPr>
              <a:t>posición del observador. </a:t>
            </a:r>
            <a:r>
              <a:rPr lang="es-ES_tradnl" dirty="0" smtClean="0">
                <a:latin typeface="Calibri" pitchFamily="34" charset="0"/>
                <a:cs typeface="Calibri" pitchFamily="34" charset="0"/>
              </a:rPr>
              <a:t>El </a:t>
            </a:r>
            <a:r>
              <a:rPr lang="es-ES_tradnl" dirty="0" smtClean="0">
                <a:latin typeface="Calibri" pitchFamily="34" charset="0"/>
                <a:cs typeface="Calibri" pitchFamily="34" charset="0"/>
              </a:rPr>
              <a:t>rayo de luz </a:t>
            </a:r>
            <a:r>
              <a:rPr lang="es-ES_tradnl" b="1" dirty="0" smtClean="0">
                <a:latin typeface="+mn-lt"/>
                <a:cs typeface="Calibri" pitchFamily="34" charset="0"/>
              </a:rPr>
              <a:t>I</a:t>
            </a:r>
            <a:r>
              <a:rPr lang="es-ES_tradnl" dirty="0" smtClean="0">
                <a:latin typeface="+mn-lt"/>
                <a:cs typeface="Calibri" pitchFamily="34" charset="0"/>
              </a:rPr>
              <a:t> </a:t>
            </a:r>
            <a:r>
              <a:rPr lang="es-ES_tradnl" dirty="0" smtClean="0">
                <a:latin typeface="Calibri" pitchFamily="34" charset="0"/>
                <a:cs typeface="Calibri" pitchFamily="34" charset="0"/>
              </a:rPr>
              <a:t>procedente del Sol, al incidir sobre una gota de agua (</a:t>
            </a:r>
            <a:r>
              <a:rPr lang="es-ES_tradnl" b="1" dirty="0" smtClean="0">
                <a:latin typeface="Calibri" pitchFamily="34" charset="0"/>
                <a:cs typeface="Calibri" pitchFamily="34" charset="0"/>
              </a:rPr>
              <a:t>A</a:t>
            </a:r>
            <a:r>
              <a:rPr lang="es-ES_tradnl" dirty="0" smtClean="0">
                <a:latin typeface="Calibri" pitchFamily="34" charset="0"/>
                <a:cs typeface="Calibri" pitchFamily="34" charset="0"/>
              </a:rPr>
              <a:t>) sufre dispersión debido a la refracción. Según hemos </a:t>
            </a:r>
            <a:r>
              <a:rPr lang="es-ES_tradnl" dirty="0" smtClean="0">
                <a:latin typeface="Calibri" pitchFamily="34" charset="0"/>
                <a:cs typeface="Calibri" pitchFamily="34" charset="0"/>
              </a:rPr>
              <a:t>visto, el </a:t>
            </a:r>
            <a:r>
              <a:rPr lang="es-ES_tradnl" dirty="0" smtClean="0">
                <a:latin typeface="Calibri" pitchFamily="34" charset="0"/>
                <a:cs typeface="Calibri" pitchFamily="34" charset="0"/>
              </a:rPr>
              <a:t>color rojo es intensamente reflejado en una dirección que forma un ángulo de </a:t>
            </a:r>
            <a:r>
              <a:rPr lang="es-ES_tradnl" b="1" dirty="0" smtClean="0">
                <a:latin typeface="Calibri" pitchFamily="34" charset="0"/>
                <a:cs typeface="Calibri" pitchFamily="34" charset="0"/>
              </a:rPr>
              <a:t>42</a:t>
            </a:r>
            <a:r>
              <a:rPr lang="es-ES_tradnl" b="1" baseline="30000" dirty="0" smtClean="0">
                <a:latin typeface="Calibri" pitchFamily="34" charset="0"/>
                <a:cs typeface="Calibri" pitchFamily="34" charset="0"/>
              </a:rPr>
              <a:t>o</a:t>
            </a:r>
            <a:r>
              <a:rPr lang="es-ES_tradnl" b="1" dirty="0" smtClean="0">
                <a:latin typeface="Calibri" pitchFamily="34" charset="0"/>
                <a:cs typeface="Calibri" pitchFamily="34" charset="0"/>
              </a:rPr>
              <a:t> </a:t>
            </a:r>
            <a:r>
              <a:rPr lang="es-ES_tradnl" dirty="0" smtClean="0">
                <a:latin typeface="Calibri" pitchFamily="34" charset="0"/>
                <a:cs typeface="Calibri" pitchFamily="34" charset="0"/>
              </a:rPr>
              <a:t>con la dirección del </a:t>
            </a:r>
            <a:r>
              <a:rPr lang="es-ES_tradnl" dirty="0" smtClean="0">
                <a:latin typeface="Calibri" pitchFamily="34" charset="0"/>
                <a:cs typeface="Calibri" pitchFamily="34" charset="0"/>
              </a:rPr>
              <a:t>rayo incidente </a:t>
            </a:r>
            <a:r>
              <a:rPr lang="es-ES_tradnl" dirty="0" smtClean="0">
                <a:latin typeface="Calibri" pitchFamily="34" charset="0"/>
                <a:cs typeface="Calibri" pitchFamily="34" charset="0"/>
              </a:rPr>
              <a:t>mientras que el violeta lo hace con un ángulo de </a:t>
            </a:r>
            <a:r>
              <a:rPr lang="es-ES_tradnl" b="1" dirty="0" smtClean="0">
                <a:latin typeface="Calibri" pitchFamily="34" charset="0"/>
                <a:cs typeface="Calibri" pitchFamily="34" charset="0"/>
              </a:rPr>
              <a:t>40°</a:t>
            </a:r>
            <a:r>
              <a:rPr lang="es-ES_tradnl" dirty="0" smtClean="0">
                <a:latin typeface="Calibri" pitchFamily="34" charset="0"/>
                <a:cs typeface="Calibri" pitchFamily="34" charset="0"/>
              </a:rPr>
              <a:t>. </a:t>
            </a:r>
          </a:p>
          <a:p>
            <a:pPr algn="just">
              <a:tabLst>
                <a:tab pos="265113"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El </a:t>
            </a:r>
            <a:r>
              <a:rPr lang="es-ES_tradnl" dirty="0" smtClean="0">
                <a:latin typeface="Calibri" pitchFamily="34" charset="0"/>
                <a:cs typeface="Calibri" pitchFamily="34" charset="0"/>
              </a:rPr>
              <a:t>observador situado en </a:t>
            </a:r>
            <a:r>
              <a:rPr lang="es-ES_tradnl" b="1" dirty="0" smtClean="0">
                <a:latin typeface="Calibri" pitchFamily="34" charset="0"/>
                <a:cs typeface="Calibri" pitchFamily="34" charset="0"/>
              </a:rPr>
              <a:t>P</a:t>
            </a:r>
            <a:r>
              <a:rPr lang="es-ES_tradnl" dirty="0" smtClean="0">
                <a:latin typeface="Calibri" pitchFamily="34" charset="0"/>
                <a:cs typeface="Calibri" pitchFamily="34" charset="0"/>
              </a:rPr>
              <a:t> percibe el rayo rojo </a:t>
            </a:r>
            <a:r>
              <a:rPr lang="es-ES_tradnl" dirty="0" smtClean="0">
                <a:latin typeface="Calibri" pitchFamily="34" charset="0"/>
                <a:cs typeface="Calibri" pitchFamily="34" charset="0"/>
              </a:rPr>
              <a:t>procedente </a:t>
            </a:r>
            <a:r>
              <a:rPr lang="es-ES_tradnl" dirty="0" smtClean="0">
                <a:latin typeface="Calibri" pitchFamily="34" charset="0"/>
                <a:cs typeface="Calibri" pitchFamily="34" charset="0"/>
              </a:rPr>
              <a:t>de (</a:t>
            </a:r>
            <a:r>
              <a:rPr lang="es-ES_tradnl" b="1" dirty="0" smtClean="0">
                <a:latin typeface="Calibri" pitchFamily="34" charset="0"/>
                <a:cs typeface="Calibri" pitchFamily="34" charset="0"/>
              </a:rPr>
              <a:t>A</a:t>
            </a:r>
            <a:r>
              <a:rPr lang="es-ES_tradnl" dirty="0" smtClean="0">
                <a:latin typeface="Calibri" pitchFamily="34" charset="0"/>
                <a:cs typeface="Calibri" pitchFamily="34" charset="0"/>
              </a:rPr>
              <a:t>) pero no el violeta </a:t>
            </a:r>
            <a:r>
              <a:rPr lang="es-ES_tradnl" dirty="0" smtClean="0">
                <a:latin typeface="Calibri" pitchFamily="34" charset="0"/>
                <a:cs typeface="Calibri" pitchFamily="34" charset="0"/>
              </a:rPr>
              <a:t>ni</a:t>
            </a:r>
            <a:r>
              <a:rPr lang="es-ES_tradnl" dirty="0" smtClean="0">
                <a:latin typeface="Calibri" pitchFamily="34" charset="0"/>
                <a:cs typeface="Calibri" pitchFamily="34" charset="0"/>
              </a:rPr>
              <a:t>, por supuesto, los colores intermedios del espectro que sufren desviaciones </a:t>
            </a: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intermedias entre los </a:t>
            </a:r>
            <a:r>
              <a:rPr lang="es-ES_tradnl" b="1" dirty="0" smtClean="0">
                <a:latin typeface="Calibri" pitchFamily="34" charset="0"/>
                <a:cs typeface="Calibri" pitchFamily="34" charset="0"/>
              </a:rPr>
              <a:t>40° </a:t>
            </a:r>
            <a:r>
              <a:rPr lang="es-ES_tradnl" dirty="0" smtClean="0">
                <a:latin typeface="Calibri" pitchFamily="34" charset="0"/>
                <a:cs typeface="Calibri" pitchFamily="34" charset="0"/>
              </a:rPr>
              <a:t>del violeta y los </a:t>
            </a:r>
            <a:r>
              <a:rPr lang="es-ES_tradnl" b="1" dirty="0" smtClean="0">
                <a:latin typeface="Calibri" pitchFamily="34" charset="0"/>
                <a:cs typeface="Calibri" pitchFamily="34" charset="0"/>
              </a:rPr>
              <a:t>42°</a:t>
            </a:r>
            <a:r>
              <a:rPr lang="es-ES_tradnl" dirty="0" smtClean="0">
                <a:latin typeface="Calibri" pitchFamily="34" charset="0"/>
                <a:cs typeface="Calibri" pitchFamily="34" charset="0"/>
              </a:rPr>
              <a:t> del rojo. No obstante, este observador recibe la luz violeta </a:t>
            </a:r>
            <a:r>
              <a:rPr lang="es-ES_tradnl" dirty="0" smtClean="0">
                <a:latin typeface="Calibri" pitchFamily="34" charset="0"/>
                <a:cs typeface="Calibri" pitchFamily="34" charset="0"/>
              </a:rPr>
              <a:t>procedente </a:t>
            </a:r>
            <a:r>
              <a:rPr lang="es-ES_tradnl" dirty="0" smtClean="0">
                <a:latin typeface="Calibri" pitchFamily="34" charset="0"/>
                <a:cs typeface="Calibri" pitchFamily="34" charset="0"/>
              </a:rPr>
              <a:t>de la dispersión de otro rayo solar (</a:t>
            </a:r>
            <a:r>
              <a:rPr lang="es-ES_tradnl" b="1" dirty="0" smtClean="0">
                <a:latin typeface="+mj-lt"/>
                <a:cs typeface="Calibri" pitchFamily="34" charset="0"/>
              </a:rPr>
              <a:t>II</a:t>
            </a:r>
            <a:r>
              <a:rPr lang="es-ES_tradnl" dirty="0" smtClean="0">
                <a:latin typeface="Calibri" pitchFamily="34" charset="0"/>
                <a:cs typeface="Calibri" pitchFamily="34" charset="0"/>
              </a:rPr>
              <a:t>) en una gota (</a:t>
            </a:r>
            <a:r>
              <a:rPr lang="es-ES_tradnl" b="1" dirty="0" smtClean="0">
                <a:latin typeface="Calibri" pitchFamily="34" charset="0"/>
                <a:cs typeface="Calibri" pitchFamily="34" charset="0"/>
              </a:rPr>
              <a:t>B</a:t>
            </a:r>
            <a:r>
              <a:rPr lang="es-ES_tradnl" dirty="0" smtClean="0">
                <a:latin typeface="Calibri" pitchFamily="34" charset="0"/>
                <a:cs typeface="Calibri" pitchFamily="34" charset="0"/>
              </a:rPr>
              <a:t>) situada por debajo de (</a:t>
            </a:r>
            <a:r>
              <a:rPr lang="es-ES_tradnl" b="1" dirty="0" smtClean="0">
                <a:latin typeface="Calibri" pitchFamily="34" charset="0"/>
                <a:cs typeface="Calibri" pitchFamily="34" charset="0"/>
              </a:rPr>
              <a:t>A</a:t>
            </a:r>
            <a:r>
              <a:rPr lang="es-ES_tradnl" dirty="0" smtClean="0">
                <a:latin typeface="Calibri" pitchFamily="34" charset="0"/>
                <a:cs typeface="Calibri" pitchFamily="34" charset="0"/>
              </a:rPr>
              <a:t>), mientras que no percibe la luz roja </a:t>
            </a:r>
            <a:r>
              <a:rPr lang="es-ES_tradnl" dirty="0" smtClean="0">
                <a:latin typeface="Calibri" pitchFamily="34" charset="0"/>
                <a:cs typeface="Calibri" pitchFamily="34" charset="0"/>
              </a:rPr>
              <a:t>procedente </a:t>
            </a:r>
            <a:r>
              <a:rPr lang="es-ES_tradnl" dirty="0" smtClean="0">
                <a:latin typeface="Calibri" pitchFamily="34" charset="0"/>
                <a:cs typeface="Calibri" pitchFamily="34" charset="0"/>
              </a:rPr>
              <a:t>de esta gota.</a:t>
            </a:r>
          </a:p>
          <a:p>
            <a:pPr algn="just">
              <a:tabLst>
                <a:tab pos="265113" algn="l"/>
              </a:tabLst>
            </a:pPr>
            <a:r>
              <a:rPr lang="es-ES_tradnl" dirty="0" smtClean="0">
                <a:latin typeface="Calibri" pitchFamily="34" charset="0"/>
                <a:cs typeface="Calibri" pitchFamily="34" charset="0"/>
              </a:rPr>
              <a:t>	Los </a:t>
            </a:r>
            <a:r>
              <a:rPr lang="es-ES_tradnl" dirty="0" smtClean="0">
                <a:latin typeface="Calibri" pitchFamily="34" charset="0"/>
                <a:cs typeface="Calibri" pitchFamily="34" charset="0"/>
              </a:rPr>
              <a:t>rayos de luz solar comprendidos entre el (</a:t>
            </a:r>
            <a:r>
              <a:rPr lang="es-ES_tradnl" b="1" dirty="0" smtClean="0">
                <a:latin typeface="+mj-lt"/>
                <a:cs typeface="Calibri" pitchFamily="34" charset="0"/>
              </a:rPr>
              <a:t>I</a:t>
            </a:r>
            <a:r>
              <a:rPr lang="es-ES_tradnl" dirty="0" smtClean="0">
                <a:latin typeface="Calibri" pitchFamily="34" charset="0"/>
                <a:cs typeface="Calibri" pitchFamily="34" charset="0"/>
              </a:rPr>
              <a:t>) y el (</a:t>
            </a:r>
            <a:r>
              <a:rPr lang="es-ES_tradnl" b="1" dirty="0" smtClean="0">
                <a:latin typeface="+mj-lt"/>
                <a:cs typeface="Calibri" pitchFamily="34" charset="0"/>
              </a:rPr>
              <a:t>II</a:t>
            </a:r>
            <a:r>
              <a:rPr lang="es-ES_tradnl" dirty="0" smtClean="0">
                <a:latin typeface="Calibri" pitchFamily="34" charset="0"/>
                <a:cs typeface="Calibri" pitchFamily="34" charset="0"/>
              </a:rPr>
              <a:t>) son dispersados por las gotas situadas entre los puntos </a:t>
            </a:r>
            <a:r>
              <a:rPr lang="es-ES_tradnl" b="1" dirty="0" smtClean="0">
                <a:latin typeface="Calibri" pitchFamily="34" charset="0"/>
                <a:cs typeface="Calibri" pitchFamily="34" charset="0"/>
              </a:rPr>
              <a:t>A</a:t>
            </a:r>
            <a:r>
              <a:rPr lang="es-ES_tradnl" dirty="0" smtClean="0">
                <a:latin typeface="Calibri" pitchFamily="34" charset="0"/>
                <a:cs typeface="Calibri" pitchFamily="34" charset="0"/>
              </a:rPr>
              <a:t> y </a:t>
            </a:r>
            <a:r>
              <a:rPr lang="es-ES_tradnl" b="1" dirty="0" smtClean="0">
                <a:latin typeface="Calibri" pitchFamily="34" charset="0"/>
                <a:cs typeface="Calibri" pitchFamily="34" charset="0"/>
              </a:rPr>
              <a:t>B</a:t>
            </a:r>
            <a:r>
              <a:rPr lang="es-ES_tradnl" dirty="0" smtClean="0">
                <a:latin typeface="Calibri" pitchFamily="34" charset="0"/>
                <a:cs typeface="Calibri" pitchFamily="34" charset="0"/>
              </a:rPr>
              <a:t> según direcciones comprendidas entre los </a:t>
            </a:r>
            <a:r>
              <a:rPr lang="es-ES_tradnl" b="1" dirty="0" smtClean="0">
                <a:latin typeface="Calibri" pitchFamily="34" charset="0"/>
                <a:cs typeface="Calibri" pitchFamily="34" charset="0"/>
              </a:rPr>
              <a:t>40°</a:t>
            </a:r>
            <a:r>
              <a:rPr lang="es-ES_tradnl" dirty="0" smtClean="0">
                <a:latin typeface="Calibri" pitchFamily="34" charset="0"/>
                <a:cs typeface="Calibri" pitchFamily="34" charset="0"/>
              </a:rPr>
              <a:t> del rojo y los </a:t>
            </a:r>
            <a:r>
              <a:rPr lang="es-ES_tradnl" b="1" dirty="0" smtClean="0">
                <a:latin typeface="Calibri" pitchFamily="34" charset="0"/>
                <a:cs typeface="Calibri" pitchFamily="34" charset="0"/>
              </a:rPr>
              <a:t>42°</a:t>
            </a:r>
            <a:r>
              <a:rPr lang="es-ES_tradnl" dirty="0" smtClean="0">
                <a:latin typeface="Calibri" pitchFamily="34" charset="0"/>
                <a:cs typeface="Calibri" pitchFamily="34" charset="0"/>
              </a:rPr>
              <a:t> del violeta. De esta forma el observador </a:t>
            </a:r>
            <a:r>
              <a:rPr lang="es-ES_tradnl" b="1" dirty="0" smtClean="0">
                <a:latin typeface="Calibri" pitchFamily="34" charset="0"/>
                <a:cs typeface="Calibri" pitchFamily="34" charset="0"/>
              </a:rPr>
              <a:t>P</a:t>
            </a:r>
            <a:r>
              <a:rPr lang="es-ES_tradnl" dirty="0" smtClean="0">
                <a:latin typeface="Calibri" pitchFamily="34" charset="0"/>
                <a:cs typeface="Calibri" pitchFamily="34" charset="0"/>
              </a:rPr>
              <a:t> puede contemplar todos los colores del espectro (rojo, anaranjado, amarillo, verde, azul, añil y violeta) en la zona </a:t>
            </a:r>
            <a:r>
              <a:rPr lang="es-ES_tradnl" b="1" dirty="0" smtClean="0">
                <a:latin typeface="Calibri" pitchFamily="34" charset="0"/>
                <a:cs typeface="Calibri" pitchFamily="34" charset="0"/>
              </a:rPr>
              <a:t>AB</a:t>
            </a:r>
            <a:r>
              <a:rPr lang="es-ES_tradnl" dirty="0" smtClean="0">
                <a:latin typeface="Calibri" pitchFamily="34" charset="0"/>
                <a:cs typeface="Calibri" pitchFamily="34" charset="0"/>
              </a:rPr>
              <a:t>. </a:t>
            </a:r>
          </a:p>
          <a:p>
            <a:pPr algn="just">
              <a:tabLst>
                <a:tab pos="265113" algn="l"/>
              </a:tabLst>
            </a:pPr>
            <a:r>
              <a:rPr lang="es-ES_tradnl" dirty="0" smtClean="0">
                <a:latin typeface="Calibri" pitchFamily="34" charset="0"/>
                <a:cs typeface="Calibri" pitchFamily="34" charset="0"/>
              </a:rPr>
              <a:t>	Por </a:t>
            </a:r>
            <a:r>
              <a:rPr lang="es-ES_tradnl" dirty="0" smtClean="0">
                <a:latin typeface="Calibri" pitchFamily="34" charset="0"/>
                <a:cs typeface="Calibri" pitchFamily="34" charset="0"/>
              </a:rPr>
              <a:t>otra parte, todas las gotas que, encontrándose en el plano </a:t>
            </a:r>
            <a:r>
              <a:rPr lang="es-ES_tradnl" b="1" dirty="0" smtClean="0">
                <a:latin typeface="Calibri" pitchFamily="34" charset="0"/>
                <a:cs typeface="Calibri" pitchFamily="34" charset="0"/>
              </a:rPr>
              <a:t>YZ</a:t>
            </a:r>
            <a:r>
              <a:rPr lang="es-ES_tradnl" dirty="0" smtClean="0">
                <a:latin typeface="Calibri" pitchFamily="34" charset="0"/>
                <a:cs typeface="Calibri" pitchFamily="34" charset="0"/>
              </a:rPr>
              <a:t> estén situadas en una circunferencia de radio </a:t>
            </a:r>
            <a:r>
              <a:rPr lang="es-ES_tradnl" b="1" dirty="0" smtClean="0">
                <a:latin typeface="Calibri" pitchFamily="34" charset="0"/>
                <a:cs typeface="Calibri" pitchFamily="34" charset="0"/>
              </a:rPr>
              <a:t>OA</a:t>
            </a:r>
            <a:r>
              <a:rPr lang="es-ES_tradnl" dirty="0" smtClean="0">
                <a:latin typeface="Calibri" pitchFamily="34" charset="0"/>
                <a:cs typeface="Calibri" pitchFamily="34" charset="0"/>
              </a:rPr>
              <a:t>, dispersan la luz solar con emisión muy intensa de luz roja hacia </a:t>
            </a:r>
            <a:r>
              <a:rPr lang="es-ES_tradnl" b="1" dirty="0" smtClean="0">
                <a:latin typeface="Calibri" pitchFamily="34" charset="0"/>
                <a:cs typeface="Calibri" pitchFamily="34" charset="0"/>
              </a:rPr>
              <a:t>P</a:t>
            </a:r>
            <a:r>
              <a:rPr lang="es-ES_tradnl" dirty="0" smtClean="0">
                <a:latin typeface="Calibri" pitchFamily="34" charset="0"/>
                <a:cs typeface="Calibri" pitchFamily="34" charset="0"/>
              </a:rPr>
              <a:t>, subtendiendo un ángulo de </a:t>
            </a:r>
            <a:r>
              <a:rPr lang="es-ES_tradnl" b="1" dirty="0" smtClean="0">
                <a:latin typeface="Calibri" pitchFamily="34" charset="0"/>
                <a:cs typeface="Calibri" pitchFamily="34" charset="0"/>
              </a:rPr>
              <a:t>42°</a:t>
            </a:r>
            <a:r>
              <a:rPr lang="es-ES_tradnl" dirty="0" smtClean="0">
                <a:latin typeface="Calibri" pitchFamily="34" charset="0"/>
                <a:cs typeface="Calibri" pitchFamily="34" charset="0"/>
              </a:rPr>
              <a:t> y delimitando una superficie cónica con vértice en </a:t>
            </a:r>
            <a:r>
              <a:rPr lang="es-ES_tradnl" b="1" dirty="0" smtClean="0">
                <a:latin typeface="Calibri" pitchFamily="34" charset="0"/>
                <a:cs typeface="Calibri" pitchFamily="34" charset="0"/>
              </a:rPr>
              <a:t>P</a:t>
            </a:r>
            <a:r>
              <a:rPr lang="es-ES_tradnl" dirty="0" smtClean="0">
                <a:latin typeface="Calibri" pitchFamily="34" charset="0"/>
                <a:cs typeface="Calibri" pitchFamily="34" charset="0"/>
              </a:rPr>
              <a:t>. Lo mismo sucede con la luz violeta en cuanto a las gotas situadas en una circunferencia de radio </a:t>
            </a:r>
            <a:r>
              <a:rPr lang="es-ES_tradnl" b="1" dirty="0" smtClean="0">
                <a:latin typeface="Calibri" pitchFamily="34" charset="0"/>
                <a:cs typeface="Calibri" pitchFamily="34" charset="0"/>
              </a:rPr>
              <a:t>OB</a:t>
            </a:r>
            <a:r>
              <a:rPr lang="es-ES_tradnl" dirty="0" smtClean="0">
                <a:latin typeface="Calibri" pitchFamily="34" charset="0"/>
                <a:cs typeface="Calibri" pitchFamily="34" charset="0"/>
              </a:rPr>
              <a:t> y con el resto de los colores del espectro en cuanto a gotas situadas entre los arcos de circunferencia de radios </a:t>
            </a:r>
            <a:r>
              <a:rPr lang="es-ES_tradnl" b="1" dirty="0" smtClean="0">
                <a:latin typeface="Calibri" pitchFamily="34" charset="0"/>
                <a:cs typeface="Calibri" pitchFamily="34" charset="0"/>
              </a:rPr>
              <a:t>OA</a:t>
            </a:r>
            <a:r>
              <a:rPr lang="es-ES_tradnl" dirty="0" smtClean="0">
                <a:latin typeface="Calibri" pitchFamily="34" charset="0"/>
                <a:cs typeface="Calibri" pitchFamily="34" charset="0"/>
              </a:rPr>
              <a:t> y </a:t>
            </a:r>
            <a:r>
              <a:rPr lang="es-ES_tradnl" b="1" dirty="0" smtClean="0">
                <a:latin typeface="Calibri" pitchFamily="34" charset="0"/>
                <a:cs typeface="Calibri" pitchFamily="34" charset="0"/>
              </a:rPr>
              <a:t>OB</a:t>
            </a:r>
            <a:r>
              <a:rPr lang="es-ES_tradnl" dirty="0" smtClean="0">
                <a:latin typeface="Calibri" pitchFamily="34" charset="0"/>
                <a:cs typeface="Calibri" pitchFamily="34" charset="0"/>
              </a:rPr>
              <a:t>, conformando el fenómeno luminoso que llamamos «arco iris». </a:t>
            </a: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50825" y="1159863"/>
            <a:ext cx="8718550" cy="5060950"/>
          </a:xfrm>
          <a:prstGeom prst="rect">
            <a:avLst/>
          </a:prstGeom>
          <a:solidFill>
            <a:srgbClr val="DDDDDD"/>
          </a:solidFill>
          <a:ln w="9525">
            <a:solidFill>
              <a:schemeClr val="tx1"/>
            </a:solidFill>
            <a:miter lim="800000"/>
            <a:headEnd/>
            <a:tailEnd/>
          </a:ln>
        </p:spPr>
        <p:txBody>
          <a:bodyPr wrap="none" anchor="ctr"/>
          <a:lstStyle/>
          <a:p>
            <a:endParaRPr lang="es-ES_tradnl">
              <a:solidFill>
                <a:srgbClr val="000000"/>
              </a:solidFill>
            </a:endParaRPr>
          </a:p>
        </p:txBody>
      </p:sp>
      <p:sp>
        <p:nvSpPr>
          <p:cNvPr id="57347" name="Text Box 3"/>
          <p:cNvSpPr txBox="1">
            <a:spLocks noChangeArrowheads="1"/>
          </p:cNvSpPr>
          <p:nvPr/>
        </p:nvSpPr>
        <p:spPr bwMode="auto">
          <a:xfrm>
            <a:off x="0" y="0"/>
            <a:ext cx="9143999" cy="707886"/>
          </a:xfrm>
          <a:prstGeom prst="rect">
            <a:avLst/>
          </a:prstGeom>
          <a:solidFill>
            <a:srgbClr val="26269E"/>
          </a:solidFill>
          <a:ln w="9525">
            <a:noFill/>
            <a:miter lim="800000"/>
            <a:headEnd/>
            <a:tailEnd/>
          </a:ln>
        </p:spPr>
        <p:txBody>
          <a:bodyPr wrap="square">
            <a:spAutoFit/>
          </a:bodyPr>
          <a:lstStyle/>
          <a:p>
            <a:pPr algn="ctr">
              <a:spcBef>
                <a:spcPct val="50000"/>
              </a:spcBef>
            </a:pPr>
            <a:r>
              <a:rPr lang="es-ES" sz="2000" b="1" dirty="0">
                <a:solidFill>
                  <a:srgbClr val="FFFFFF"/>
                </a:solidFill>
                <a:latin typeface="Calibri" pitchFamily="34" charset="0"/>
                <a:cs typeface="Calibri" pitchFamily="34" charset="0"/>
              </a:rPr>
              <a:t>Los rayos emergentes delimitan una superficie cónica, una para cada color, con vértice en el ojo del observador.</a:t>
            </a:r>
          </a:p>
        </p:txBody>
      </p:sp>
      <p:sp>
        <p:nvSpPr>
          <p:cNvPr id="57348" name="AutoShape 4"/>
          <p:cNvSpPr>
            <a:spLocks noChangeArrowheads="1"/>
          </p:cNvSpPr>
          <p:nvPr/>
        </p:nvSpPr>
        <p:spPr bwMode="auto">
          <a:xfrm>
            <a:off x="533400" y="3249013"/>
            <a:ext cx="8196263" cy="2547937"/>
          </a:xfrm>
          <a:prstGeom prst="parallelogram">
            <a:avLst>
              <a:gd name="adj" fmla="val 80421"/>
            </a:avLst>
          </a:prstGeom>
          <a:solidFill>
            <a:srgbClr val="FFFFFF"/>
          </a:solidFill>
          <a:ln w="9525">
            <a:solidFill>
              <a:schemeClr val="tx1"/>
            </a:solidFill>
            <a:miter lim="800000"/>
            <a:headEnd/>
            <a:tailEnd/>
          </a:ln>
        </p:spPr>
        <p:txBody>
          <a:bodyPr wrap="none" anchor="ctr"/>
          <a:lstStyle/>
          <a:p>
            <a:endParaRPr lang="es-ES_tradnl">
              <a:solidFill>
                <a:srgbClr val="000000"/>
              </a:solidFill>
            </a:endParaRPr>
          </a:p>
        </p:txBody>
      </p:sp>
      <p:grpSp>
        <p:nvGrpSpPr>
          <p:cNvPr id="2" name="Group 5"/>
          <p:cNvGrpSpPr>
            <a:grpSpLocks/>
          </p:cNvGrpSpPr>
          <p:nvPr/>
        </p:nvGrpSpPr>
        <p:grpSpPr bwMode="auto">
          <a:xfrm>
            <a:off x="2297113" y="2399700"/>
            <a:ext cx="5399087" cy="2808288"/>
            <a:chOff x="1447" y="1714"/>
            <a:chExt cx="3401" cy="1769"/>
          </a:xfrm>
        </p:grpSpPr>
        <p:sp>
          <p:nvSpPr>
            <p:cNvPr id="57368" name="Line 6"/>
            <p:cNvSpPr>
              <a:spLocks noChangeShapeType="1"/>
            </p:cNvSpPr>
            <p:nvPr/>
          </p:nvSpPr>
          <p:spPr bwMode="auto">
            <a:xfrm flipV="1">
              <a:off x="1454" y="2242"/>
              <a:ext cx="1858" cy="1228"/>
            </a:xfrm>
            <a:prstGeom prst="line">
              <a:avLst/>
            </a:prstGeom>
            <a:noFill/>
            <a:ln w="12700">
              <a:solidFill>
                <a:srgbClr val="CC66FF"/>
              </a:solidFill>
              <a:round/>
              <a:headEnd/>
              <a:tailEnd/>
            </a:ln>
          </p:spPr>
          <p:txBody>
            <a:bodyPr/>
            <a:lstStyle/>
            <a:p>
              <a:endParaRPr lang="es-ES_tradnl">
                <a:solidFill>
                  <a:srgbClr val="000000"/>
                </a:solidFill>
              </a:endParaRPr>
            </a:p>
          </p:txBody>
        </p:sp>
        <p:grpSp>
          <p:nvGrpSpPr>
            <p:cNvPr id="3" name="Group 7"/>
            <p:cNvGrpSpPr>
              <a:grpSpLocks/>
            </p:cNvGrpSpPr>
            <p:nvPr/>
          </p:nvGrpSpPr>
          <p:grpSpPr bwMode="auto">
            <a:xfrm>
              <a:off x="1447" y="1714"/>
              <a:ext cx="3401" cy="1769"/>
              <a:chOff x="1447" y="1714"/>
              <a:chExt cx="3401" cy="1769"/>
            </a:xfrm>
          </p:grpSpPr>
          <p:sp>
            <p:nvSpPr>
              <p:cNvPr id="57370" name="Line 8"/>
              <p:cNvSpPr>
                <a:spLocks noChangeShapeType="1"/>
              </p:cNvSpPr>
              <p:nvPr/>
            </p:nvSpPr>
            <p:spPr bwMode="auto">
              <a:xfrm flipV="1">
                <a:off x="1454" y="2016"/>
                <a:ext cx="1988" cy="1454"/>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1" name="Line 9"/>
              <p:cNvSpPr>
                <a:spLocks noChangeShapeType="1"/>
              </p:cNvSpPr>
              <p:nvPr/>
            </p:nvSpPr>
            <p:spPr bwMode="auto">
              <a:xfrm flipV="1">
                <a:off x="1447" y="1824"/>
                <a:ext cx="2201" cy="1653"/>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2" name="Line 10"/>
              <p:cNvSpPr>
                <a:spLocks noChangeShapeType="1"/>
              </p:cNvSpPr>
              <p:nvPr/>
            </p:nvSpPr>
            <p:spPr bwMode="auto">
              <a:xfrm flipV="1">
                <a:off x="1454" y="1714"/>
                <a:ext cx="2496" cy="1756"/>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3" name="Line 11"/>
              <p:cNvSpPr>
                <a:spLocks noChangeShapeType="1"/>
              </p:cNvSpPr>
              <p:nvPr/>
            </p:nvSpPr>
            <p:spPr bwMode="auto">
              <a:xfrm flipV="1">
                <a:off x="1454" y="1721"/>
                <a:ext cx="2790" cy="1762"/>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4" name="Line 12"/>
              <p:cNvSpPr>
                <a:spLocks noChangeShapeType="1"/>
              </p:cNvSpPr>
              <p:nvPr/>
            </p:nvSpPr>
            <p:spPr bwMode="auto">
              <a:xfrm flipV="1">
                <a:off x="1447" y="1810"/>
                <a:ext cx="3037" cy="1667"/>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5" name="Line 13"/>
              <p:cNvSpPr>
                <a:spLocks noChangeShapeType="1"/>
              </p:cNvSpPr>
              <p:nvPr/>
            </p:nvSpPr>
            <p:spPr bwMode="auto">
              <a:xfrm flipV="1">
                <a:off x="1454" y="1934"/>
                <a:ext cx="3188" cy="1549"/>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6" name="Line 14"/>
              <p:cNvSpPr>
                <a:spLocks noChangeShapeType="1"/>
              </p:cNvSpPr>
              <p:nvPr/>
            </p:nvSpPr>
            <p:spPr bwMode="auto">
              <a:xfrm flipV="1">
                <a:off x="1454" y="2085"/>
                <a:ext cx="3318" cy="1392"/>
              </a:xfrm>
              <a:prstGeom prst="line">
                <a:avLst/>
              </a:prstGeom>
              <a:noFill/>
              <a:ln w="12700">
                <a:solidFill>
                  <a:srgbClr val="CC66FF"/>
                </a:solidFill>
                <a:round/>
                <a:headEnd/>
                <a:tailEnd/>
              </a:ln>
            </p:spPr>
            <p:txBody>
              <a:bodyPr/>
              <a:lstStyle/>
              <a:p>
                <a:endParaRPr lang="es-ES_tradnl">
                  <a:solidFill>
                    <a:srgbClr val="000000"/>
                  </a:solidFill>
                </a:endParaRPr>
              </a:p>
            </p:txBody>
          </p:sp>
          <p:sp>
            <p:nvSpPr>
              <p:cNvPr id="57377" name="Line 15"/>
              <p:cNvSpPr>
                <a:spLocks noChangeShapeType="1"/>
              </p:cNvSpPr>
              <p:nvPr/>
            </p:nvSpPr>
            <p:spPr bwMode="auto">
              <a:xfrm flipV="1">
                <a:off x="1454" y="2249"/>
                <a:ext cx="3394" cy="1234"/>
              </a:xfrm>
              <a:prstGeom prst="line">
                <a:avLst/>
              </a:prstGeom>
              <a:noFill/>
              <a:ln w="12700">
                <a:solidFill>
                  <a:srgbClr val="CC66FF"/>
                </a:solidFill>
                <a:round/>
                <a:headEnd/>
                <a:tailEnd/>
              </a:ln>
            </p:spPr>
            <p:txBody>
              <a:bodyPr/>
              <a:lstStyle/>
              <a:p>
                <a:endParaRPr lang="es-ES_tradnl">
                  <a:solidFill>
                    <a:srgbClr val="000000"/>
                  </a:solidFill>
                </a:endParaRPr>
              </a:p>
            </p:txBody>
          </p:sp>
        </p:grpSp>
      </p:grpSp>
      <p:sp>
        <p:nvSpPr>
          <p:cNvPr id="305168" name="Arc 16"/>
          <p:cNvSpPr>
            <a:spLocks/>
          </p:cNvSpPr>
          <p:nvPr/>
        </p:nvSpPr>
        <p:spPr bwMode="auto">
          <a:xfrm rot="11974311" flipV="1">
            <a:off x="5399088" y="2371125"/>
            <a:ext cx="2322512" cy="1306513"/>
          </a:xfrm>
          <a:custGeom>
            <a:avLst/>
            <a:gdLst>
              <a:gd name="T0" fmla="*/ 0 w 38394"/>
              <a:gd name="T1" fmla="*/ 2147483647 h 21600"/>
              <a:gd name="T2" fmla="*/ 2147483647 w 38394"/>
              <a:gd name="T3" fmla="*/ 2147483647 h 21600"/>
              <a:gd name="T4" fmla="*/ 2147483647 w 38394"/>
              <a:gd name="T5" fmla="*/ 2147483647 h 21600"/>
              <a:gd name="T6" fmla="*/ 0 60000 65536"/>
              <a:gd name="T7" fmla="*/ 0 60000 65536"/>
              <a:gd name="T8" fmla="*/ 0 60000 65536"/>
              <a:gd name="T9" fmla="*/ 0 w 38394"/>
              <a:gd name="T10" fmla="*/ 0 h 21600"/>
              <a:gd name="T11" fmla="*/ 38394 w 38394"/>
              <a:gd name="T12" fmla="*/ 21600 h 21600"/>
            </a:gdLst>
            <a:ahLst/>
            <a:cxnLst>
              <a:cxn ang="T6">
                <a:pos x="T0" y="T1"/>
              </a:cxn>
              <a:cxn ang="T7">
                <a:pos x="T2" y="T3"/>
              </a:cxn>
              <a:cxn ang="T8">
                <a:pos x="T4" y="T5"/>
              </a:cxn>
            </a:cxnLst>
            <a:rect l="T9" t="T10" r="T11" b="T12"/>
            <a:pathLst>
              <a:path w="38394" h="21600" fill="none" extrusionOk="0">
                <a:moveTo>
                  <a:pt x="0" y="8016"/>
                </a:moveTo>
                <a:cubicBezTo>
                  <a:pt x="4101" y="2945"/>
                  <a:pt x="10273" y="-1"/>
                  <a:pt x="16794" y="0"/>
                </a:cubicBezTo>
                <a:cubicBezTo>
                  <a:pt x="28723" y="0"/>
                  <a:pt x="38394" y="9670"/>
                  <a:pt x="38394" y="21600"/>
                </a:cubicBezTo>
              </a:path>
              <a:path w="38394" h="21600" stroke="0" extrusionOk="0">
                <a:moveTo>
                  <a:pt x="0" y="8016"/>
                </a:moveTo>
                <a:cubicBezTo>
                  <a:pt x="4101" y="2945"/>
                  <a:pt x="10273" y="-1"/>
                  <a:pt x="16794" y="0"/>
                </a:cubicBezTo>
                <a:cubicBezTo>
                  <a:pt x="28723" y="0"/>
                  <a:pt x="38394" y="9670"/>
                  <a:pt x="38394" y="21600"/>
                </a:cubicBezTo>
                <a:lnTo>
                  <a:pt x="16794" y="21600"/>
                </a:lnTo>
                <a:close/>
              </a:path>
            </a:pathLst>
          </a:custGeom>
          <a:noFill/>
          <a:ln w="57150">
            <a:solidFill>
              <a:srgbClr val="CC66FF"/>
            </a:solidFill>
            <a:round/>
            <a:headEnd/>
            <a:tailEnd/>
          </a:ln>
        </p:spPr>
        <p:txBody>
          <a:bodyPr wrap="none" anchor="ctr"/>
          <a:lstStyle/>
          <a:p>
            <a:endParaRPr lang="es-ES_tradnl">
              <a:solidFill>
                <a:srgbClr val="000000"/>
              </a:solidFill>
            </a:endParaRPr>
          </a:p>
        </p:txBody>
      </p:sp>
      <p:grpSp>
        <p:nvGrpSpPr>
          <p:cNvPr id="4" name="Group 17"/>
          <p:cNvGrpSpPr>
            <a:grpSpLocks/>
          </p:cNvGrpSpPr>
          <p:nvPr/>
        </p:nvGrpSpPr>
        <p:grpSpPr bwMode="auto">
          <a:xfrm>
            <a:off x="2297113" y="1921863"/>
            <a:ext cx="5943600" cy="3297237"/>
            <a:chOff x="1447" y="1413"/>
            <a:chExt cx="3744" cy="2077"/>
          </a:xfrm>
        </p:grpSpPr>
        <p:sp>
          <p:nvSpPr>
            <p:cNvPr id="57361" name="Line 18"/>
            <p:cNvSpPr>
              <a:spLocks noChangeShapeType="1"/>
            </p:cNvSpPr>
            <p:nvPr/>
          </p:nvSpPr>
          <p:spPr bwMode="auto">
            <a:xfrm flipV="1">
              <a:off x="1454" y="1824"/>
              <a:ext cx="1741" cy="1646"/>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2" name="Line 19"/>
            <p:cNvSpPr>
              <a:spLocks noChangeShapeType="1"/>
            </p:cNvSpPr>
            <p:nvPr/>
          </p:nvSpPr>
          <p:spPr bwMode="auto">
            <a:xfrm flipV="1">
              <a:off x="1454" y="1550"/>
              <a:ext cx="2077" cy="1920"/>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3" name="Line 20"/>
            <p:cNvSpPr>
              <a:spLocks noChangeShapeType="1"/>
            </p:cNvSpPr>
            <p:nvPr/>
          </p:nvSpPr>
          <p:spPr bwMode="auto">
            <a:xfrm flipV="1">
              <a:off x="1454" y="1413"/>
              <a:ext cx="2496" cy="2064"/>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4" name="Line 21"/>
            <p:cNvSpPr>
              <a:spLocks noChangeShapeType="1"/>
            </p:cNvSpPr>
            <p:nvPr/>
          </p:nvSpPr>
          <p:spPr bwMode="auto">
            <a:xfrm flipV="1">
              <a:off x="1447" y="1454"/>
              <a:ext cx="2955" cy="2023"/>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5" name="Line 22"/>
            <p:cNvSpPr>
              <a:spLocks noChangeShapeType="1"/>
            </p:cNvSpPr>
            <p:nvPr/>
          </p:nvSpPr>
          <p:spPr bwMode="auto">
            <a:xfrm flipV="1">
              <a:off x="1454" y="1625"/>
              <a:ext cx="3298" cy="1858"/>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6" name="Line 23"/>
            <p:cNvSpPr>
              <a:spLocks noChangeShapeType="1"/>
            </p:cNvSpPr>
            <p:nvPr/>
          </p:nvSpPr>
          <p:spPr bwMode="auto">
            <a:xfrm flipV="1">
              <a:off x="1454" y="1899"/>
              <a:ext cx="3572" cy="1591"/>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57367" name="Line 24"/>
            <p:cNvSpPr>
              <a:spLocks noChangeShapeType="1"/>
            </p:cNvSpPr>
            <p:nvPr/>
          </p:nvSpPr>
          <p:spPr bwMode="auto">
            <a:xfrm flipV="1">
              <a:off x="1454" y="2242"/>
              <a:ext cx="3737" cy="1235"/>
            </a:xfrm>
            <a:prstGeom prst="line">
              <a:avLst/>
            </a:prstGeom>
            <a:noFill/>
            <a:ln w="12700">
              <a:solidFill>
                <a:srgbClr val="FF3300"/>
              </a:solidFill>
              <a:round/>
              <a:headEnd/>
              <a:tailEnd/>
            </a:ln>
          </p:spPr>
          <p:txBody>
            <a:bodyPr/>
            <a:lstStyle/>
            <a:p>
              <a:endParaRPr lang="es-ES_tradnl">
                <a:solidFill>
                  <a:srgbClr val="000000"/>
                </a:solidFill>
              </a:endParaRPr>
            </a:p>
          </p:txBody>
        </p:sp>
      </p:grpSp>
      <p:sp>
        <p:nvSpPr>
          <p:cNvPr id="305177" name="Arc 25"/>
          <p:cNvSpPr>
            <a:spLocks/>
          </p:cNvSpPr>
          <p:nvPr/>
        </p:nvSpPr>
        <p:spPr bwMode="auto">
          <a:xfrm rot="11974311" flipV="1">
            <a:off x="4927600" y="1904400"/>
            <a:ext cx="3354388" cy="1949450"/>
          </a:xfrm>
          <a:custGeom>
            <a:avLst/>
            <a:gdLst>
              <a:gd name="T0" fmla="*/ 0 w 38839"/>
              <a:gd name="T1" fmla="*/ 2147483647 h 21600"/>
              <a:gd name="T2" fmla="*/ 2147483647 w 38839"/>
              <a:gd name="T3" fmla="*/ 2147483647 h 21600"/>
              <a:gd name="T4" fmla="*/ 2147483647 w 38839"/>
              <a:gd name="T5" fmla="*/ 2147483647 h 21600"/>
              <a:gd name="T6" fmla="*/ 0 60000 65536"/>
              <a:gd name="T7" fmla="*/ 0 60000 65536"/>
              <a:gd name="T8" fmla="*/ 0 60000 65536"/>
              <a:gd name="T9" fmla="*/ 0 w 38839"/>
              <a:gd name="T10" fmla="*/ 0 h 21600"/>
              <a:gd name="T11" fmla="*/ 38839 w 38839"/>
              <a:gd name="T12" fmla="*/ 21600 h 21600"/>
            </a:gdLst>
            <a:ahLst/>
            <a:cxnLst>
              <a:cxn ang="T6">
                <a:pos x="T0" y="T1"/>
              </a:cxn>
              <a:cxn ang="T7">
                <a:pos x="T2" y="T3"/>
              </a:cxn>
              <a:cxn ang="T8">
                <a:pos x="T4" y="T5"/>
              </a:cxn>
            </a:cxnLst>
            <a:rect l="T9" t="T10" r="T11" b="T12"/>
            <a:pathLst>
              <a:path w="38839" h="21600" fill="none" extrusionOk="0">
                <a:moveTo>
                  <a:pt x="-1" y="8585"/>
                </a:moveTo>
                <a:cubicBezTo>
                  <a:pt x="4081" y="3178"/>
                  <a:pt x="10464" y="-1"/>
                  <a:pt x="17239" y="0"/>
                </a:cubicBezTo>
                <a:cubicBezTo>
                  <a:pt x="29168" y="0"/>
                  <a:pt x="38839" y="9670"/>
                  <a:pt x="38839" y="21600"/>
                </a:cubicBezTo>
              </a:path>
              <a:path w="38839" h="21600" stroke="0" extrusionOk="0">
                <a:moveTo>
                  <a:pt x="-1" y="8585"/>
                </a:moveTo>
                <a:cubicBezTo>
                  <a:pt x="4081" y="3178"/>
                  <a:pt x="10464" y="-1"/>
                  <a:pt x="17239" y="0"/>
                </a:cubicBezTo>
                <a:cubicBezTo>
                  <a:pt x="29168" y="0"/>
                  <a:pt x="38839" y="9670"/>
                  <a:pt x="38839" y="21600"/>
                </a:cubicBezTo>
                <a:lnTo>
                  <a:pt x="17239" y="21600"/>
                </a:lnTo>
                <a:close/>
              </a:path>
            </a:pathLst>
          </a:custGeom>
          <a:noFill/>
          <a:ln w="57150">
            <a:solidFill>
              <a:srgbClr val="FF3300"/>
            </a:solidFill>
            <a:round/>
            <a:headEnd/>
            <a:tailEnd/>
          </a:ln>
        </p:spPr>
        <p:txBody>
          <a:bodyPr wrap="none" anchor="ctr"/>
          <a:lstStyle/>
          <a:p>
            <a:endParaRPr lang="es-ES_tradnl">
              <a:solidFill>
                <a:srgbClr val="000000"/>
              </a:solidFill>
            </a:endParaRPr>
          </a:p>
        </p:txBody>
      </p:sp>
      <p:grpSp>
        <p:nvGrpSpPr>
          <p:cNvPr id="5" name="Group 11"/>
          <p:cNvGrpSpPr>
            <a:grpSpLocks/>
          </p:cNvGrpSpPr>
          <p:nvPr/>
        </p:nvGrpSpPr>
        <p:grpSpPr bwMode="auto">
          <a:xfrm rot="3882816">
            <a:off x="1689894" y="5053207"/>
            <a:ext cx="966787" cy="488950"/>
            <a:chOff x="1110" y="3894"/>
            <a:chExt cx="841" cy="426"/>
          </a:xfrm>
        </p:grpSpPr>
        <p:sp>
          <p:nvSpPr>
            <p:cNvPr id="57354"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solidFill>
                  <a:srgbClr val="000000"/>
                </a:solidFill>
              </a:endParaRPr>
            </a:p>
          </p:txBody>
        </p:sp>
        <p:grpSp>
          <p:nvGrpSpPr>
            <p:cNvPr id="6" name="Group 5"/>
            <p:cNvGrpSpPr>
              <a:grpSpLocks/>
            </p:cNvGrpSpPr>
            <p:nvPr/>
          </p:nvGrpSpPr>
          <p:grpSpPr bwMode="auto">
            <a:xfrm rot="-5400000">
              <a:off x="1320" y="3690"/>
              <a:ext cx="425" cy="841"/>
              <a:chOff x="1588" y="1253"/>
              <a:chExt cx="734" cy="1499"/>
            </a:xfrm>
          </p:grpSpPr>
          <p:sp>
            <p:nvSpPr>
              <p:cNvPr id="57356"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solidFill>
                    <a:srgbClr val="000000"/>
                  </a:solidFill>
                </a:endParaRPr>
              </a:p>
            </p:txBody>
          </p:sp>
          <p:sp>
            <p:nvSpPr>
              <p:cNvPr id="57357"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solidFill>
                    <a:srgbClr val="000000"/>
                  </a:solidFill>
                </a:endParaRPr>
              </a:p>
            </p:txBody>
          </p:sp>
          <p:sp>
            <p:nvSpPr>
              <p:cNvPr id="57358"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rgbClr val="000000"/>
                  </a:solidFill>
                  <a:latin typeface="Arial" charset="0"/>
                  <a:cs typeface="Arial" charset="0"/>
                </a:endParaRPr>
              </a:p>
            </p:txBody>
          </p:sp>
          <p:sp>
            <p:nvSpPr>
              <p:cNvPr id="57359"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rgbClr val="000000"/>
                  </a:solidFill>
                  <a:latin typeface="Arial" charset="0"/>
                  <a:cs typeface="Arial" charset="0"/>
                </a:endParaRPr>
              </a:p>
            </p:txBody>
          </p:sp>
          <p:sp>
            <p:nvSpPr>
              <p:cNvPr id="57360"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solidFill>
                    <a:srgbClr val="000000"/>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516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8" grpId="0" animBg="1"/>
      <p:bldP spid="305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7E8FF"/>
        </a:solidFill>
        <a:effectLst/>
      </p:bgPr>
    </p:bg>
    <p:spTree>
      <p:nvGrpSpPr>
        <p:cNvPr id="1" name=""/>
        <p:cNvGrpSpPr/>
        <p:nvPr/>
      </p:nvGrpSpPr>
      <p:grpSpPr>
        <a:xfrm>
          <a:off x="0" y="0"/>
          <a:ext cx="0" cy="0"/>
          <a:chOff x="0" y="0"/>
          <a:chExt cx="0" cy="0"/>
        </a:xfrm>
      </p:grpSpPr>
      <p:sp>
        <p:nvSpPr>
          <p:cNvPr id="28674" name="Freeform 2"/>
          <p:cNvSpPr>
            <a:spLocks/>
          </p:cNvSpPr>
          <p:nvPr/>
        </p:nvSpPr>
        <p:spPr bwMode="auto">
          <a:xfrm>
            <a:off x="3365500" y="1060705"/>
            <a:ext cx="5796413" cy="4411980"/>
          </a:xfrm>
          <a:custGeom>
            <a:avLst/>
            <a:gdLst>
              <a:gd name="T0" fmla="*/ 2147483647 w 3539"/>
              <a:gd name="T1" fmla="*/ 2147483647 h 2563"/>
              <a:gd name="T2" fmla="*/ 0 w 3539"/>
              <a:gd name="T3" fmla="*/ 2147483647 h 2563"/>
              <a:gd name="T4" fmla="*/ 0 w 3539"/>
              <a:gd name="T5" fmla="*/ 0 h 2563"/>
              <a:gd name="T6" fmla="*/ 2147483647 w 3539"/>
              <a:gd name="T7" fmla="*/ 2147483647 h 2563"/>
              <a:gd name="T8" fmla="*/ 2147483647 w 3539"/>
              <a:gd name="T9" fmla="*/ 2147483647 h 2563"/>
              <a:gd name="T10" fmla="*/ 0 60000 65536"/>
              <a:gd name="T11" fmla="*/ 0 60000 65536"/>
              <a:gd name="T12" fmla="*/ 0 60000 65536"/>
              <a:gd name="T13" fmla="*/ 0 60000 65536"/>
              <a:gd name="T14" fmla="*/ 0 60000 65536"/>
              <a:gd name="T15" fmla="*/ 0 w 3539"/>
              <a:gd name="T16" fmla="*/ 0 h 2563"/>
              <a:gd name="T17" fmla="*/ 3539 w 3539"/>
              <a:gd name="T18" fmla="*/ 2563 h 2563"/>
              <a:gd name="connsiteX0" fmla="*/ 10000 w 10000"/>
              <a:gd name="connsiteY0" fmla="*/ 10000 h 10000"/>
              <a:gd name="connsiteX1" fmla="*/ 0 w 10000"/>
              <a:gd name="connsiteY1" fmla="*/ 5895 h 10000"/>
              <a:gd name="connsiteX2" fmla="*/ 0 w 10000"/>
              <a:gd name="connsiteY2" fmla="*/ 0 h 10000"/>
              <a:gd name="connsiteX3" fmla="*/ 9907 w 10000"/>
              <a:gd name="connsiteY3" fmla="*/ 210 h 10000"/>
              <a:gd name="connsiteX4" fmla="*/ 10000 w 10000"/>
              <a:gd name="connsiteY4" fmla="*/ 10000 h 10000"/>
              <a:gd name="connsiteX0" fmla="*/ 10000 w 10031"/>
              <a:gd name="connsiteY0" fmla="*/ 10000 h 10000"/>
              <a:gd name="connsiteX1" fmla="*/ 0 w 10031"/>
              <a:gd name="connsiteY1" fmla="*/ 5895 h 10000"/>
              <a:gd name="connsiteX2" fmla="*/ 0 w 10031"/>
              <a:gd name="connsiteY2" fmla="*/ 0 h 10000"/>
              <a:gd name="connsiteX3" fmla="*/ 10000 w 10031"/>
              <a:gd name="connsiteY3" fmla="*/ 210 h 10000"/>
              <a:gd name="connsiteX4" fmla="*/ 10000 w 10031"/>
              <a:gd name="connsiteY4" fmla="*/ 10000 h 10000"/>
              <a:gd name="connsiteX0" fmla="*/ 10000 w 10031"/>
              <a:gd name="connsiteY0" fmla="*/ 10000 h 10000"/>
              <a:gd name="connsiteX1" fmla="*/ 0 w 10031"/>
              <a:gd name="connsiteY1" fmla="*/ 6088 h 10000"/>
              <a:gd name="connsiteX2" fmla="*/ 0 w 10031"/>
              <a:gd name="connsiteY2" fmla="*/ 0 h 10000"/>
              <a:gd name="connsiteX3" fmla="*/ 10000 w 10031"/>
              <a:gd name="connsiteY3" fmla="*/ 210 h 10000"/>
              <a:gd name="connsiteX4" fmla="*/ 10000 w 10031"/>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 h="10000">
                <a:moveTo>
                  <a:pt x="10000" y="10000"/>
                </a:moveTo>
                <a:lnTo>
                  <a:pt x="0" y="6088"/>
                </a:lnTo>
                <a:lnTo>
                  <a:pt x="0" y="0"/>
                </a:lnTo>
                <a:lnTo>
                  <a:pt x="10000" y="210"/>
                </a:lnTo>
                <a:cubicBezTo>
                  <a:pt x="10031" y="3473"/>
                  <a:pt x="9969" y="6737"/>
                  <a:pt x="10000" y="10000"/>
                </a:cubicBezTo>
                <a:close/>
              </a:path>
            </a:pathLst>
          </a:custGeom>
          <a:solidFill>
            <a:srgbClr val="66CCFF"/>
          </a:solidFill>
          <a:ln w="9525">
            <a:noFill/>
            <a:round/>
            <a:headEnd/>
            <a:tailEnd/>
          </a:ln>
        </p:spPr>
        <p:txBody>
          <a:bodyPr/>
          <a:lstStyle/>
          <a:p>
            <a:endParaRPr lang="es-ES_tradnl">
              <a:solidFill>
                <a:srgbClr val="000000"/>
              </a:solidFill>
            </a:endParaRPr>
          </a:p>
        </p:txBody>
      </p:sp>
      <p:grpSp>
        <p:nvGrpSpPr>
          <p:cNvPr id="2" name="Group 3"/>
          <p:cNvGrpSpPr>
            <a:grpSpLocks/>
          </p:cNvGrpSpPr>
          <p:nvPr/>
        </p:nvGrpSpPr>
        <p:grpSpPr bwMode="auto">
          <a:xfrm rot="966162">
            <a:off x="4721225" y="3378200"/>
            <a:ext cx="3036888" cy="2633663"/>
            <a:chOff x="1621" y="1063"/>
            <a:chExt cx="1913" cy="1659"/>
          </a:xfrm>
        </p:grpSpPr>
        <p:sp>
          <p:nvSpPr>
            <p:cNvPr id="28714" name="Oval 4"/>
            <p:cNvSpPr>
              <a:spLocks noChangeArrowheads="1"/>
            </p:cNvSpPr>
            <p:nvPr/>
          </p:nvSpPr>
          <p:spPr bwMode="auto">
            <a:xfrm rot="1032968">
              <a:off x="1652" y="1097"/>
              <a:ext cx="1857" cy="1594"/>
            </a:xfrm>
            <a:prstGeom prst="ellipse">
              <a:avLst/>
            </a:prstGeom>
            <a:noFill/>
            <a:ln w="57150">
              <a:solidFill>
                <a:srgbClr val="F29000"/>
              </a:solidFill>
              <a:round/>
              <a:headEnd/>
              <a:tailEnd/>
            </a:ln>
          </p:spPr>
          <p:txBody>
            <a:bodyPr wrap="none" anchor="ctr"/>
            <a:lstStyle/>
            <a:p>
              <a:endParaRPr lang="es-ES_tradnl">
                <a:solidFill>
                  <a:srgbClr val="000000"/>
                </a:solidFill>
              </a:endParaRPr>
            </a:p>
          </p:txBody>
        </p:sp>
        <p:sp>
          <p:nvSpPr>
            <p:cNvPr id="28715" name="Oval 5"/>
            <p:cNvSpPr>
              <a:spLocks noChangeArrowheads="1"/>
            </p:cNvSpPr>
            <p:nvPr/>
          </p:nvSpPr>
          <p:spPr bwMode="auto">
            <a:xfrm rot="1032968">
              <a:off x="1707" y="1170"/>
              <a:ext cx="1727" cy="1438"/>
            </a:xfrm>
            <a:prstGeom prst="ellipse">
              <a:avLst/>
            </a:prstGeom>
            <a:noFill/>
            <a:ln w="57150">
              <a:solidFill>
                <a:srgbClr val="33CC33"/>
              </a:solidFill>
              <a:round/>
              <a:headEnd/>
              <a:tailEnd/>
            </a:ln>
          </p:spPr>
          <p:txBody>
            <a:bodyPr wrap="none" anchor="ctr"/>
            <a:lstStyle/>
            <a:p>
              <a:endParaRPr lang="es-ES_tradnl">
                <a:solidFill>
                  <a:srgbClr val="000000"/>
                </a:solidFill>
              </a:endParaRPr>
            </a:p>
          </p:txBody>
        </p:sp>
        <p:sp>
          <p:nvSpPr>
            <p:cNvPr id="28716" name="Oval 6"/>
            <p:cNvSpPr>
              <a:spLocks noChangeArrowheads="1"/>
            </p:cNvSpPr>
            <p:nvPr/>
          </p:nvSpPr>
          <p:spPr bwMode="auto">
            <a:xfrm rot="1032968">
              <a:off x="1768" y="1244"/>
              <a:ext cx="1605" cy="1298"/>
            </a:xfrm>
            <a:prstGeom prst="ellipse">
              <a:avLst/>
            </a:prstGeom>
            <a:noFill/>
            <a:ln w="57150">
              <a:solidFill>
                <a:srgbClr val="0060A8"/>
              </a:solidFill>
              <a:round/>
              <a:headEnd/>
              <a:tailEnd/>
            </a:ln>
          </p:spPr>
          <p:txBody>
            <a:bodyPr wrap="none" anchor="ctr"/>
            <a:lstStyle/>
            <a:p>
              <a:endParaRPr lang="es-ES_tradnl">
                <a:solidFill>
                  <a:srgbClr val="000000"/>
                </a:solidFill>
              </a:endParaRPr>
            </a:p>
          </p:txBody>
        </p:sp>
        <p:sp>
          <p:nvSpPr>
            <p:cNvPr id="28717" name="Oval 7"/>
            <p:cNvSpPr>
              <a:spLocks noChangeArrowheads="1"/>
            </p:cNvSpPr>
            <p:nvPr/>
          </p:nvSpPr>
          <p:spPr bwMode="auto">
            <a:xfrm rot="1032968">
              <a:off x="1741" y="1208"/>
              <a:ext cx="1665" cy="1367"/>
            </a:xfrm>
            <a:prstGeom prst="ellipse">
              <a:avLst/>
            </a:prstGeom>
            <a:noFill/>
            <a:ln w="57150">
              <a:solidFill>
                <a:srgbClr val="00B0F0"/>
              </a:solidFill>
              <a:round/>
              <a:headEnd/>
              <a:tailEnd/>
            </a:ln>
          </p:spPr>
          <p:txBody>
            <a:bodyPr wrap="none" anchor="ctr"/>
            <a:lstStyle/>
            <a:p>
              <a:endParaRPr lang="es-ES_tradnl">
                <a:solidFill>
                  <a:srgbClr val="000000"/>
                </a:solidFill>
              </a:endParaRPr>
            </a:p>
          </p:txBody>
        </p:sp>
        <p:sp>
          <p:nvSpPr>
            <p:cNvPr id="28718" name="Oval 8"/>
            <p:cNvSpPr>
              <a:spLocks noChangeArrowheads="1"/>
            </p:cNvSpPr>
            <p:nvPr/>
          </p:nvSpPr>
          <p:spPr bwMode="auto">
            <a:xfrm rot="1032968">
              <a:off x="1678" y="1132"/>
              <a:ext cx="1797" cy="1518"/>
            </a:xfrm>
            <a:prstGeom prst="ellipse">
              <a:avLst/>
            </a:prstGeom>
            <a:noFill/>
            <a:ln w="57150">
              <a:solidFill>
                <a:srgbClr val="FFFF00"/>
              </a:solidFill>
              <a:round/>
              <a:headEnd/>
              <a:tailEnd/>
            </a:ln>
          </p:spPr>
          <p:txBody>
            <a:bodyPr wrap="none" anchor="ctr"/>
            <a:lstStyle/>
            <a:p>
              <a:endParaRPr lang="es-ES_tradnl">
                <a:solidFill>
                  <a:srgbClr val="000000"/>
                </a:solidFill>
              </a:endParaRPr>
            </a:p>
          </p:txBody>
        </p:sp>
        <p:sp>
          <p:nvSpPr>
            <p:cNvPr id="28719" name="Oval 9"/>
            <p:cNvSpPr>
              <a:spLocks noChangeArrowheads="1"/>
            </p:cNvSpPr>
            <p:nvPr/>
          </p:nvSpPr>
          <p:spPr bwMode="auto">
            <a:xfrm rot="1032968">
              <a:off x="1799" y="1278"/>
              <a:ext cx="1544" cy="1228"/>
            </a:xfrm>
            <a:prstGeom prst="ellipse">
              <a:avLst/>
            </a:prstGeom>
            <a:noFill/>
            <a:ln w="57150">
              <a:solidFill>
                <a:srgbClr val="990099"/>
              </a:solidFill>
              <a:round/>
              <a:headEnd/>
              <a:tailEnd/>
            </a:ln>
          </p:spPr>
          <p:txBody>
            <a:bodyPr wrap="none" anchor="ctr"/>
            <a:lstStyle/>
            <a:p>
              <a:endParaRPr lang="es-ES_tradnl">
                <a:solidFill>
                  <a:srgbClr val="000000"/>
                </a:solidFill>
              </a:endParaRPr>
            </a:p>
          </p:txBody>
        </p:sp>
        <p:sp>
          <p:nvSpPr>
            <p:cNvPr id="28720" name="Oval 10"/>
            <p:cNvSpPr>
              <a:spLocks noChangeArrowheads="1"/>
            </p:cNvSpPr>
            <p:nvPr/>
          </p:nvSpPr>
          <p:spPr bwMode="auto">
            <a:xfrm rot="1032968">
              <a:off x="1621" y="1063"/>
              <a:ext cx="1913" cy="1659"/>
            </a:xfrm>
            <a:prstGeom prst="ellipse">
              <a:avLst/>
            </a:prstGeom>
            <a:noFill/>
            <a:ln w="57150">
              <a:solidFill>
                <a:srgbClr val="FF3505"/>
              </a:solidFill>
              <a:round/>
              <a:headEnd/>
              <a:tailEnd/>
            </a:ln>
          </p:spPr>
          <p:txBody>
            <a:bodyPr wrap="none" anchor="ctr"/>
            <a:lstStyle/>
            <a:p>
              <a:pPr algn="ctr" rtl="1"/>
              <a:endParaRPr lang="es-ES_tradnl">
                <a:solidFill>
                  <a:srgbClr val="000000"/>
                </a:solidFill>
                <a:latin typeface="Arial" charset="0"/>
              </a:endParaRPr>
            </a:p>
          </p:txBody>
        </p:sp>
      </p:grpSp>
      <p:sp>
        <p:nvSpPr>
          <p:cNvPr id="28676" name="Freeform 11"/>
          <p:cNvSpPr>
            <a:spLocks/>
          </p:cNvSpPr>
          <p:nvPr/>
        </p:nvSpPr>
        <p:spPr bwMode="auto">
          <a:xfrm>
            <a:off x="5208588" y="4268788"/>
            <a:ext cx="3313112" cy="3300412"/>
          </a:xfrm>
          <a:custGeom>
            <a:avLst/>
            <a:gdLst>
              <a:gd name="T0" fmla="*/ 0 w 2087"/>
              <a:gd name="T1" fmla="*/ 2147483647 h 2079"/>
              <a:gd name="T2" fmla="*/ 0 w 2087"/>
              <a:gd name="T3" fmla="*/ 2147483647 h 2079"/>
              <a:gd name="T4" fmla="*/ 2147483647 w 2087"/>
              <a:gd name="T5" fmla="*/ 2147483647 h 2079"/>
              <a:gd name="T6" fmla="*/ 2147483647 w 2087"/>
              <a:gd name="T7" fmla="*/ 2147483647 h 2079"/>
              <a:gd name="T8" fmla="*/ 0 w 2087"/>
              <a:gd name="T9" fmla="*/ 0 h 2079"/>
              <a:gd name="T10" fmla="*/ 0 60000 65536"/>
              <a:gd name="T11" fmla="*/ 0 60000 65536"/>
              <a:gd name="T12" fmla="*/ 0 60000 65536"/>
              <a:gd name="T13" fmla="*/ 0 60000 65536"/>
              <a:gd name="T14" fmla="*/ 0 60000 65536"/>
              <a:gd name="T15" fmla="*/ 0 w 2087"/>
              <a:gd name="T16" fmla="*/ 0 h 2079"/>
              <a:gd name="T17" fmla="*/ 2087 w 2087"/>
              <a:gd name="T18" fmla="*/ 2079 h 2079"/>
            </a:gdLst>
            <a:ahLst/>
            <a:cxnLst>
              <a:cxn ang="T10">
                <a:pos x="T0" y="T1"/>
              </a:cxn>
              <a:cxn ang="T11">
                <a:pos x="T2" y="T3"/>
              </a:cxn>
              <a:cxn ang="T12">
                <a:pos x="T4" y="T5"/>
              </a:cxn>
              <a:cxn ang="T13">
                <a:pos x="T6" y="T7"/>
              </a:cxn>
              <a:cxn ang="T14">
                <a:pos x="T8" y="T9"/>
              </a:cxn>
            </a:cxnLst>
            <a:rect l="T15" t="T16" r="T17" b="T18"/>
            <a:pathLst>
              <a:path w="2087" h="2079">
                <a:moveTo>
                  <a:pt x="0" y="117"/>
                </a:moveTo>
                <a:lnTo>
                  <a:pt x="0" y="1389"/>
                </a:lnTo>
                <a:lnTo>
                  <a:pt x="2087" y="2079"/>
                </a:lnTo>
                <a:lnTo>
                  <a:pt x="2087" y="608"/>
                </a:lnTo>
                <a:lnTo>
                  <a:pt x="0" y="0"/>
                </a:lnTo>
              </a:path>
            </a:pathLst>
          </a:custGeom>
          <a:solidFill>
            <a:schemeClr val="tx1"/>
          </a:solidFill>
          <a:ln w="9525">
            <a:noFill/>
            <a:round/>
            <a:headEnd/>
            <a:tailEnd/>
          </a:ln>
        </p:spPr>
        <p:txBody>
          <a:bodyPr/>
          <a:lstStyle/>
          <a:p>
            <a:endParaRPr lang="es-ES_tradnl">
              <a:solidFill>
                <a:srgbClr val="000000"/>
              </a:solidFill>
            </a:endParaRPr>
          </a:p>
        </p:txBody>
      </p:sp>
      <p:sp>
        <p:nvSpPr>
          <p:cNvPr id="28677" name="Freeform 12"/>
          <p:cNvSpPr>
            <a:spLocks/>
          </p:cNvSpPr>
          <p:nvPr/>
        </p:nvSpPr>
        <p:spPr bwMode="auto">
          <a:xfrm>
            <a:off x="4932363" y="5589588"/>
            <a:ext cx="3816350" cy="1439862"/>
          </a:xfrm>
          <a:custGeom>
            <a:avLst/>
            <a:gdLst>
              <a:gd name="T0" fmla="*/ 2147483647 w 2404"/>
              <a:gd name="T1" fmla="*/ 0 h 907"/>
              <a:gd name="T2" fmla="*/ 2147483647 w 2404"/>
              <a:gd name="T3" fmla="*/ 0 h 907"/>
              <a:gd name="T4" fmla="*/ 2147483647 w 2404"/>
              <a:gd name="T5" fmla="*/ 2147483647 h 907"/>
              <a:gd name="T6" fmla="*/ 0 w 2404"/>
              <a:gd name="T7" fmla="*/ 2147483647 h 907"/>
              <a:gd name="T8" fmla="*/ 2147483647 w 2404"/>
              <a:gd name="T9" fmla="*/ 0 h 907"/>
              <a:gd name="T10" fmla="*/ 0 60000 65536"/>
              <a:gd name="T11" fmla="*/ 0 60000 65536"/>
              <a:gd name="T12" fmla="*/ 0 60000 65536"/>
              <a:gd name="T13" fmla="*/ 0 60000 65536"/>
              <a:gd name="T14" fmla="*/ 0 60000 65536"/>
              <a:gd name="T15" fmla="*/ 0 w 2404"/>
              <a:gd name="T16" fmla="*/ 0 h 907"/>
              <a:gd name="T17" fmla="*/ 2404 w 2404"/>
              <a:gd name="T18" fmla="*/ 907 h 907"/>
            </a:gdLst>
            <a:ahLst/>
            <a:cxnLst>
              <a:cxn ang="T10">
                <a:pos x="T0" y="T1"/>
              </a:cxn>
              <a:cxn ang="T11">
                <a:pos x="T2" y="T3"/>
              </a:cxn>
              <a:cxn ang="T12">
                <a:pos x="T4" y="T5"/>
              </a:cxn>
              <a:cxn ang="T13">
                <a:pos x="T6" y="T7"/>
              </a:cxn>
              <a:cxn ang="T14">
                <a:pos x="T8" y="T9"/>
              </a:cxn>
            </a:cxnLst>
            <a:rect l="T15" t="T16" r="T17" b="T18"/>
            <a:pathLst>
              <a:path w="2404" h="907">
                <a:moveTo>
                  <a:pt x="91" y="0"/>
                </a:moveTo>
                <a:lnTo>
                  <a:pt x="2404" y="0"/>
                </a:lnTo>
                <a:lnTo>
                  <a:pt x="2404" y="907"/>
                </a:lnTo>
                <a:lnTo>
                  <a:pt x="0" y="907"/>
                </a:lnTo>
                <a:lnTo>
                  <a:pt x="91" y="0"/>
                </a:lnTo>
                <a:close/>
              </a:path>
            </a:pathLst>
          </a:custGeom>
          <a:solidFill>
            <a:schemeClr val="tx1"/>
          </a:solidFill>
          <a:ln w="9525">
            <a:noFill/>
            <a:round/>
            <a:headEnd/>
            <a:tailEnd/>
          </a:ln>
        </p:spPr>
        <p:txBody>
          <a:bodyPr/>
          <a:lstStyle/>
          <a:p>
            <a:endParaRPr lang="es-ES_tradnl">
              <a:solidFill>
                <a:srgbClr val="000000"/>
              </a:solidFill>
            </a:endParaRPr>
          </a:p>
        </p:txBody>
      </p:sp>
      <p:sp>
        <p:nvSpPr>
          <p:cNvPr id="28678" name="Oval 13"/>
          <p:cNvSpPr>
            <a:spLocks noChangeArrowheads="1"/>
          </p:cNvSpPr>
          <p:nvPr/>
        </p:nvSpPr>
        <p:spPr bwMode="auto">
          <a:xfrm rot="1999130">
            <a:off x="3905250" y="2760663"/>
            <a:ext cx="4702175" cy="4022725"/>
          </a:xfrm>
          <a:prstGeom prst="ellipse">
            <a:avLst/>
          </a:prstGeom>
          <a:noFill/>
          <a:ln w="57150">
            <a:solidFill>
              <a:srgbClr val="0060A8"/>
            </a:solidFill>
            <a:round/>
            <a:headEnd/>
            <a:tailEnd/>
          </a:ln>
        </p:spPr>
        <p:txBody>
          <a:bodyPr wrap="none" anchor="ctr"/>
          <a:lstStyle/>
          <a:p>
            <a:endParaRPr lang="es-ES_tradnl">
              <a:solidFill>
                <a:srgbClr val="000000"/>
              </a:solidFill>
            </a:endParaRPr>
          </a:p>
        </p:txBody>
      </p:sp>
      <p:sp>
        <p:nvSpPr>
          <p:cNvPr id="28679" name="Oval 14"/>
          <p:cNvSpPr>
            <a:spLocks noChangeArrowheads="1"/>
          </p:cNvSpPr>
          <p:nvPr/>
        </p:nvSpPr>
        <p:spPr bwMode="auto">
          <a:xfrm rot="1999130">
            <a:off x="4051300" y="2895600"/>
            <a:ext cx="4446588" cy="3659188"/>
          </a:xfrm>
          <a:prstGeom prst="ellipse">
            <a:avLst/>
          </a:prstGeom>
          <a:noFill/>
          <a:ln w="57150">
            <a:solidFill>
              <a:srgbClr val="33CC33"/>
            </a:solidFill>
            <a:round/>
            <a:headEnd/>
            <a:tailEnd/>
          </a:ln>
        </p:spPr>
        <p:txBody>
          <a:bodyPr wrap="none" anchor="ctr"/>
          <a:lstStyle/>
          <a:p>
            <a:endParaRPr lang="es-ES_tradnl">
              <a:solidFill>
                <a:srgbClr val="000000"/>
              </a:solidFill>
            </a:endParaRPr>
          </a:p>
        </p:txBody>
      </p:sp>
      <p:sp>
        <p:nvSpPr>
          <p:cNvPr id="28680" name="Oval 15"/>
          <p:cNvSpPr>
            <a:spLocks noChangeArrowheads="1"/>
          </p:cNvSpPr>
          <p:nvPr/>
        </p:nvSpPr>
        <p:spPr bwMode="auto">
          <a:xfrm rot="1999130">
            <a:off x="4117975" y="2951163"/>
            <a:ext cx="4310063" cy="3527425"/>
          </a:xfrm>
          <a:prstGeom prst="ellipse">
            <a:avLst/>
          </a:prstGeom>
          <a:noFill/>
          <a:ln w="57150">
            <a:solidFill>
              <a:srgbClr val="FFFF00"/>
            </a:solidFill>
            <a:round/>
            <a:headEnd/>
            <a:tailEnd/>
          </a:ln>
        </p:spPr>
        <p:txBody>
          <a:bodyPr wrap="none" anchor="ctr"/>
          <a:lstStyle/>
          <a:p>
            <a:endParaRPr lang="es-ES_tradnl">
              <a:solidFill>
                <a:srgbClr val="000000"/>
              </a:solidFill>
            </a:endParaRPr>
          </a:p>
        </p:txBody>
      </p:sp>
      <p:sp>
        <p:nvSpPr>
          <p:cNvPr id="28681" name="Oval 16"/>
          <p:cNvSpPr>
            <a:spLocks noChangeArrowheads="1"/>
          </p:cNvSpPr>
          <p:nvPr/>
        </p:nvSpPr>
        <p:spPr bwMode="auto">
          <a:xfrm rot="1999130">
            <a:off x="3973513" y="2827338"/>
            <a:ext cx="4581525" cy="3848100"/>
          </a:xfrm>
          <a:prstGeom prst="ellipse">
            <a:avLst/>
          </a:prstGeom>
          <a:noFill/>
          <a:ln w="57150">
            <a:solidFill>
              <a:srgbClr val="00B0F0"/>
            </a:solidFill>
            <a:round/>
            <a:headEnd/>
            <a:tailEnd/>
          </a:ln>
        </p:spPr>
        <p:txBody>
          <a:bodyPr wrap="none" anchor="ctr"/>
          <a:lstStyle/>
          <a:p>
            <a:endParaRPr lang="es-ES_tradnl">
              <a:solidFill>
                <a:srgbClr val="000000"/>
              </a:solidFill>
            </a:endParaRPr>
          </a:p>
        </p:txBody>
      </p:sp>
      <p:sp>
        <p:nvSpPr>
          <p:cNvPr id="28682" name="Oval 17"/>
          <p:cNvSpPr>
            <a:spLocks noChangeArrowheads="1"/>
          </p:cNvSpPr>
          <p:nvPr/>
        </p:nvSpPr>
        <p:spPr bwMode="auto">
          <a:xfrm rot="1999130">
            <a:off x="4184650" y="3017838"/>
            <a:ext cx="4194175" cy="3389312"/>
          </a:xfrm>
          <a:prstGeom prst="ellipse">
            <a:avLst/>
          </a:prstGeom>
          <a:noFill/>
          <a:ln w="57150">
            <a:solidFill>
              <a:srgbClr val="FF9900"/>
            </a:solidFill>
            <a:round/>
            <a:headEnd/>
            <a:tailEnd/>
          </a:ln>
        </p:spPr>
        <p:txBody>
          <a:bodyPr wrap="none" anchor="ctr"/>
          <a:lstStyle/>
          <a:p>
            <a:endParaRPr lang="es-ES_tradnl">
              <a:solidFill>
                <a:srgbClr val="000000"/>
              </a:solidFill>
            </a:endParaRPr>
          </a:p>
        </p:txBody>
      </p:sp>
      <p:sp>
        <p:nvSpPr>
          <p:cNvPr id="28683" name="Oval 18"/>
          <p:cNvSpPr>
            <a:spLocks noChangeArrowheads="1"/>
          </p:cNvSpPr>
          <p:nvPr/>
        </p:nvSpPr>
        <p:spPr bwMode="auto">
          <a:xfrm rot="1999130">
            <a:off x="4251325" y="3076575"/>
            <a:ext cx="4073525" cy="3238500"/>
          </a:xfrm>
          <a:prstGeom prst="ellipse">
            <a:avLst/>
          </a:prstGeom>
          <a:noFill/>
          <a:ln w="57150">
            <a:solidFill>
              <a:srgbClr val="FF3300"/>
            </a:solidFill>
            <a:round/>
            <a:headEnd/>
            <a:tailEnd/>
          </a:ln>
        </p:spPr>
        <p:txBody>
          <a:bodyPr wrap="none" anchor="ctr"/>
          <a:lstStyle/>
          <a:p>
            <a:endParaRPr lang="es-ES_tradnl">
              <a:solidFill>
                <a:srgbClr val="000000"/>
              </a:solidFill>
            </a:endParaRPr>
          </a:p>
        </p:txBody>
      </p:sp>
      <p:sp>
        <p:nvSpPr>
          <p:cNvPr id="28684" name="Oval 19"/>
          <p:cNvSpPr>
            <a:spLocks noChangeArrowheads="1"/>
          </p:cNvSpPr>
          <p:nvPr/>
        </p:nvSpPr>
        <p:spPr bwMode="auto">
          <a:xfrm rot="1999130">
            <a:off x="3849688" y="2700338"/>
            <a:ext cx="4816475" cy="4149725"/>
          </a:xfrm>
          <a:prstGeom prst="ellipse">
            <a:avLst/>
          </a:prstGeom>
          <a:noFill/>
          <a:ln w="57150">
            <a:solidFill>
              <a:srgbClr val="990099"/>
            </a:solidFill>
            <a:round/>
            <a:headEnd/>
            <a:tailEnd/>
          </a:ln>
        </p:spPr>
        <p:txBody>
          <a:bodyPr wrap="none" anchor="ctr"/>
          <a:lstStyle/>
          <a:p>
            <a:pPr algn="ctr" rtl="1"/>
            <a:endParaRPr lang="es-ES_tradnl">
              <a:solidFill>
                <a:srgbClr val="000000"/>
              </a:solidFill>
              <a:latin typeface="Arial" charset="0"/>
            </a:endParaRPr>
          </a:p>
        </p:txBody>
      </p:sp>
      <p:sp>
        <p:nvSpPr>
          <p:cNvPr id="28685" name="Freeform 20"/>
          <p:cNvSpPr>
            <a:spLocks/>
          </p:cNvSpPr>
          <p:nvPr/>
        </p:nvSpPr>
        <p:spPr bwMode="auto">
          <a:xfrm>
            <a:off x="-79375" y="3697288"/>
            <a:ext cx="9290050" cy="3340100"/>
          </a:xfrm>
          <a:custGeom>
            <a:avLst/>
            <a:gdLst>
              <a:gd name="T0" fmla="*/ 2147483647 w 5852"/>
              <a:gd name="T1" fmla="*/ 2147483647 h 2104"/>
              <a:gd name="T2" fmla="*/ 2147483647 w 5852"/>
              <a:gd name="T3" fmla="*/ 2147483647 h 2104"/>
              <a:gd name="T4" fmla="*/ 2147483647 w 5852"/>
              <a:gd name="T5" fmla="*/ 0 h 2104"/>
              <a:gd name="T6" fmla="*/ 0 w 5852"/>
              <a:gd name="T7" fmla="*/ 2147483647 h 2104"/>
              <a:gd name="T8" fmla="*/ 2147483647 w 5852"/>
              <a:gd name="T9" fmla="*/ 2147483647 h 2104"/>
              <a:gd name="T10" fmla="*/ 2147483647 w 5852"/>
              <a:gd name="T11" fmla="*/ 2147483647 h 2104"/>
              <a:gd name="T12" fmla="*/ 0 60000 65536"/>
              <a:gd name="T13" fmla="*/ 0 60000 65536"/>
              <a:gd name="T14" fmla="*/ 0 60000 65536"/>
              <a:gd name="T15" fmla="*/ 0 60000 65536"/>
              <a:gd name="T16" fmla="*/ 0 60000 65536"/>
              <a:gd name="T17" fmla="*/ 0 60000 65536"/>
              <a:gd name="T18" fmla="*/ 0 w 5852"/>
              <a:gd name="T19" fmla="*/ 0 h 2104"/>
              <a:gd name="T20" fmla="*/ 5852 w 5852"/>
              <a:gd name="T21" fmla="*/ 2104 h 2104"/>
            </a:gdLst>
            <a:ahLst/>
            <a:cxnLst>
              <a:cxn ang="T12">
                <a:pos x="T0" y="T1"/>
              </a:cxn>
              <a:cxn ang="T13">
                <a:pos x="T2" y="T3"/>
              </a:cxn>
              <a:cxn ang="T14">
                <a:pos x="T4" y="T5"/>
              </a:cxn>
              <a:cxn ang="T15">
                <a:pos x="T6" y="T7"/>
              </a:cxn>
              <a:cxn ang="T16">
                <a:pos x="T8" y="T9"/>
              </a:cxn>
              <a:cxn ang="T17">
                <a:pos x="T10" y="T11"/>
              </a:cxn>
            </a:cxnLst>
            <a:rect l="T18" t="T19" r="T20" b="T21"/>
            <a:pathLst>
              <a:path w="5852" h="2104">
                <a:moveTo>
                  <a:pt x="5846" y="1100"/>
                </a:moveTo>
                <a:lnTo>
                  <a:pt x="2204" y="26"/>
                </a:lnTo>
                <a:lnTo>
                  <a:pt x="8" y="0"/>
                </a:lnTo>
                <a:lnTo>
                  <a:pt x="0" y="2104"/>
                </a:lnTo>
                <a:lnTo>
                  <a:pt x="5852" y="2079"/>
                </a:lnTo>
                <a:lnTo>
                  <a:pt x="5846" y="1100"/>
                </a:lnTo>
                <a:close/>
              </a:path>
            </a:pathLst>
          </a:custGeom>
          <a:solidFill>
            <a:srgbClr val="996633"/>
          </a:solidFill>
          <a:ln w="9525">
            <a:noFill/>
            <a:round/>
            <a:headEnd/>
            <a:tailEnd/>
          </a:ln>
        </p:spPr>
        <p:txBody>
          <a:bodyPr/>
          <a:lstStyle/>
          <a:p>
            <a:endParaRPr lang="es-ES_tradnl">
              <a:solidFill>
                <a:srgbClr val="000000"/>
              </a:solidFill>
            </a:endParaRPr>
          </a:p>
        </p:txBody>
      </p:sp>
      <p:sp>
        <p:nvSpPr>
          <p:cNvPr id="28686" name="Freeform 21"/>
          <p:cNvSpPr>
            <a:spLocks/>
          </p:cNvSpPr>
          <p:nvPr/>
        </p:nvSpPr>
        <p:spPr bwMode="auto">
          <a:xfrm>
            <a:off x="3734943" y="2511044"/>
            <a:ext cx="4824413" cy="2730500"/>
          </a:xfrm>
          <a:custGeom>
            <a:avLst/>
            <a:gdLst>
              <a:gd name="T0" fmla="*/ 0 w 3039"/>
              <a:gd name="T1" fmla="*/ 2147483647 h 1720"/>
              <a:gd name="T2" fmla="*/ 2147483647 w 3039"/>
              <a:gd name="T3" fmla="*/ 2147483647 h 1720"/>
              <a:gd name="T4" fmla="*/ 2147483647 w 3039"/>
              <a:gd name="T5" fmla="*/ 2147483647 h 1720"/>
              <a:gd name="T6" fmla="*/ 2147483647 w 3039"/>
              <a:gd name="T7" fmla="*/ 2147483647 h 1720"/>
              <a:gd name="T8" fmla="*/ 2147483647 w 3039"/>
              <a:gd name="T9" fmla="*/ 2147483647 h 1720"/>
              <a:gd name="T10" fmla="*/ 2147483647 w 3039"/>
              <a:gd name="T11" fmla="*/ 2147483647 h 1720"/>
              <a:gd name="T12" fmla="*/ 2147483647 w 3039"/>
              <a:gd name="T13" fmla="*/ 2147483647 h 1720"/>
              <a:gd name="T14" fmla="*/ 2147483647 w 3039"/>
              <a:gd name="T15" fmla="*/ 2147483647 h 1720"/>
              <a:gd name="T16" fmla="*/ 2147483647 w 3039"/>
              <a:gd name="T17" fmla="*/ 2147483647 h 1720"/>
              <a:gd name="T18" fmla="*/ 2147483647 w 3039"/>
              <a:gd name="T19" fmla="*/ 2147483647 h 1720"/>
              <a:gd name="T20" fmla="*/ 2147483647 w 3039"/>
              <a:gd name="T21" fmla="*/ 2147483647 h 1720"/>
              <a:gd name="T22" fmla="*/ 2147483647 w 3039"/>
              <a:gd name="T23" fmla="*/ 2147483647 h 1720"/>
              <a:gd name="T24" fmla="*/ 2147483647 w 3039"/>
              <a:gd name="T25" fmla="*/ 2147483647 h 1720"/>
              <a:gd name="T26" fmla="*/ 2147483647 w 3039"/>
              <a:gd name="T27" fmla="*/ 2147483647 h 1720"/>
              <a:gd name="T28" fmla="*/ 2147483647 w 3039"/>
              <a:gd name="T29" fmla="*/ 2147483647 h 1720"/>
              <a:gd name="T30" fmla="*/ 2147483647 w 3039"/>
              <a:gd name="T31" fmla="*/ 2147483647 h 1720"/>
              <a:gd name="T32" fmla="*/ 2147483647 w 3039"/>
              <a:gd name="T33" fmla="*/ 2147483647 h 1720"/>
              <a:gd name="T34" fmla="*/ 2147483647 w 3039"/>
              <a:gd name="T35" fmla="*/ 0 h 1720"/>
              <a:gd name="T36" fmla="*/ 2147483647 w 3039"/>
              <a:gd name="T37" fmla="*/ 2147483647 h 1720"/>
              <a:gd name="T38" fmla="*/ 2147483647 w 3039"/>
              <a:gd name="T39" fmla="*/ 2147483647 h 1720"/>
              <a:gd name="T40" fmla="*/ 0 w 3039"/>
              <a:gd name="T41" fmla="*/ 2147483647 h 17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9"/>
              <a:gd name="T64" fmla="*/ 0 h 1720"/>
              <a:gd name="T65" fmla="*/ 3039 w 3039"/>
              <a:gd name="T66" fmla="*/ 1720 h 17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9" h="1720">
                <a:moveTo>
                  <a:pt x="0" y="820"/>
                </a:moveTo>
                <a:lnTo>
                  <a:pt x="448" y="952"/>
                </a:lnTo>
                <a:lnTo>
                  <a:pt x="632" y="556"/>
                </a:lnTo>
                <a:lnTo>
                  <a:pt x="896" y="384"/>
                </a:lnTo>
                <a:lnTo>
                  <a:pt x="1252" y="304"/>
                </a:lnTo>
                <a:lnTo>
                  <a:pt x="1632" y="328"/>
                </a:lnTo>
                <a:lnTo>
                  <a:pt x="1940" y="432"/>
                </a:lnTo>
                <a:lnTo>
                  <a:pt x="2176" y="576"/>
                </a:lnTo>
                <a:lnTo>
                  <a:pt x="2464" y="860"/>
                </a:lnTo>
                <a:lnTo>
                  <a:pt x="2660" y="1204"/>
                </a:lnTo>
                <a:lnTo>
                  <a:pt x="2732" y="1428"/>
                </a:lnTo>
                <a:lnTo>
                  <a:pt x="2750" y="1634"/>
                </a:lnTo>
                <a:lnTo>
                  <a:pt x="3039" y="1720"/>
                </a:lnTo>
                <a:lnTo>
                  <a:pt x="3012" y="1256"/>
                </a:lnTo>
                <a:lnTo>
                  <a:pt x="2808" y="744"/>
                </a:lnTo>
                <a:lnTo>
                  <a:pt x="2224" y="208"/>
                </a:lnTo>
                <a:lnTo>
                  <a:pt x="1684" y="28"/>
                </a:lnTo>
                <a:lnTo>
                  <a:pt x="1140" y="0"/>
                </a:lnTo>
                <a:lnTo>
                  <a:pt x="540" y="192"/>
                </a:lnTo>
                <a:lnTo>
                  <a:pt x="296" y="464"/>
                </a:lnTo>
                <a:lnTo>
                  <a:pt x="0" y="820"/>
                </a:lnTo>
                <a:close/>
              </a:path>
            </a:pathLst>
          </a:custGeom>
          <a:solidFill>
            <a:srgbClr val="66CCFF">
              <a:alpha val="39999"/>
            </a:srgbClr>
          </a:solidFill>
          <a:ln w="9525">
            <a:noFill/>
            <a:round/>
            <a:headEnd/>
            <a:tailEnd/>
          </a:ln>
        </p:spPr>
        <p:txBody>
          <a:bodyPr/>
          <a:lstStyle/>
          <a:p>
            <a:endParaRPr lang="es-ES_tradnl">
              <a:solidFill>
                <a:srgbClr val="000000"/>
              </a:solidFill>
            </a:endParaRPr>
          </a:p>
        </p:txBody>
      </p:sp>
      <p:sp>
        <p:nvSpPr>
          <p:cNvPr id="28687" name="Line 22"/>
          <p:cNvSpPr>
            <a:spLocks noChangeShapeType="1"/>
          </p:cNvSpPr>
          <p:nvPr/>
        </p:nvSpPr>
        <p:spPr bwMode="auto">
          <a:xfrm>
            <a:off x="6242050" y="2194559"/>
            <a:ext cx="0" cy="2375853"/>
          </a:xfrm>
          <a:prstGeom prst="line">
            <a:avLst/>
          </a:prstGeom>
          <a:noFill/>
          <a:ln w="9525">
            <a:solidFill>
              <a:schemeClr val="bg1"/>
            </a:solidFill>
            <a:prstDash val="dash"/>
            <a:round/>
            <a:headEnd/>
            <a:tailEnd/>
          </a:ln>
        </p:spPr>
        <p:txBody>
          <a:bodyPr/>
          <a:lstStyle/>
          <a:p>
            <a:endParaRPr lang="es-ES_tradnl">
              <a:solidFill>
                <a:srgbClr val="000000"/>
              </a:solidFill>
            </a:endParaRPr>
          </a:p>
        </p:txBody>
      </p:sp>
      <p:sp>
        <p:nvSpPr>
          <p:cNvPr id="235543" name="Freeform 23"/>
          <p:cNvSpPr>
            <a:spLocks/>
          </p:cNvSpPr>
          <p:nvPr/>
        </p:nvSpPr>
        <p:spPr bwMode="auto">
          <a:xfrm>
            <a:off x="800100" y="2990850"/>
            <a:ext cx="5448300" cy="1865313"/>
          </a:xfrm>
          <a:custGeom>
            <a:avLst/>
            <a:gdLst>
              <a:gd name="T0" fmla="*/ 2147483647 w 3432"/>
              <a:gd name="T1" fmla="*/ 0 h 1175"/>
              <a:gd name="T2" fmla="*/ 0 w 3432"/>
              <a:gd name="T3" fmla="*/ 2147483647 h 1175"/>
              <a:gd name="T4" fmla="*/ 2147483647 w 3432"/>
              <a:gd name="T5" fmla="*/ 2147483647 h 1175"/>
              <a:gd name="T6" fmla="*/ 0 60000 65536"/>
              <a:gd name="T7" fmla="*/ 0 60000 65536"/>
              <a:gd name="T8" fmla="*/ 0 60000 65536"/>
              <a:gd name="T9" fmla="*/ 0 w 3432"/>
              <a:gd name="T10" fmla="*/ 0 h 1175"/>
              <a:gd name="T11" fmla="*/ 3432 w 3432"/>
              <a:gd name="T12" fmla="*/ 1175 h 1175"/>
            </a:gdLst>
            <a:ahLst/>
            <a:cxnLst>
              <a:cxn ang="T6">
                <a:pos x="T0" y="T1"/>
              </a:cxn>
              <a:cxn ang="T7">
                <a:pos x="T2" y="T3"/>
              </a:cxn>
              <a:cxn ang="T8">
                <a:pos x="T4" y="T5"/>
              </a:cxn>
            </a:cxnLst>
            <a:rect l="T9" t="T10" r="T11" b="T12"/>
            <a:pathLst>
              <a:path w="3432" h="1175">
                <a:moveTo>
                  <a:pt x="3426" y="0"/>
                </a:moveTo>
                <a:lnTo>
                  <a:pt x="0" y="1175"/>
                </a:lnTo>
                <a:lnTo>
                  <a:pt x="3432" y="198"/>
                </a:lnTo>
              </a:path>
            </a:pathLst>
          </a:custGeom>
          <a:noFill/>
          <a:ln w="12700" cap="flat" cmpd="sng">
            <a:solidFill>
              <a:schemeClr val="bg1"/>
            </a:solidFill>
            <a:prstDash val="dash"/>
            <a:round/>
            <a:headEnd/>
            <a:tailEnd/>
          </a:ln>
        </p:spPr>
        <p:txBody>
          <a:bodyPr/>
          <a:lstStyle/>
          <a:p>
            <a:endParaRPr lang="es-ES_tradnl">
              <a:solidFill>
                <a:srgbClr val="000000"/>
              </a:solidFill>
            </a:endParaRPr>
          </a:p>
        </p:txBody>
      </p:sp>
      <p:grpSp>
        <p:nvGrpSpPr>
          <p:cNvPr id="3" name="Group 24"/>
          <p:cNvGrpSpPr>
            <a:grpSpLocks/>
          </p:cNvGrpSpPr>
          <p:nvPr/>
        </p:nvGrpSpPr>
        <p:grpSpPr bwMode="auto">
          <a:xfrm>
            <a:off x="696913" y="4786313"/>
            <a:ext cx="369887" cy="890587"/>
            <a:chOff x="967" y="2456"/>
            <a:chExt cx="512" cy="1236"/>
          </a:xfrm>
        </p:grpSpPr>
        <p:sp>
          <p:nvSpPr>
            <p:cNvPr id="28700" name="Freeform 25"/>
            <p:cNvSpPr>
              <a:spLocks/>
            </p:cNvSpPr>
            <p:nvPr/>
          </p:nvSpPr>
          <p:spPr bwMode="auto">
            <a:xfrm>
              <a:off x="1139" y="2696"/>
              <a:ext cx="16" cy="447"/>
            </a:xfrm>
            <a:custGeom>
              <a:avLst/>
              <a:gdLst>
                <a:gd name="T0" fmla="*/ 0 w 9"/>
                <a:gd name="T1" fmla="*/ 0 h 252"/>
                <a:gd name="T2" fmla="*/ 16 w 9"/>
                <a:gd name="T3" fmla="*/ 333 h 252"/>
                <a:gd name="T4" fmla="*/ 50 w 9"/>
                <a:gd name="T5" fmla="*/ 720 h 252"/>
                <a:gd name="T6" fmla="*/ 0 w 9"/>
                <a:gd name="T7" fmla="*/ 140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28701" name="Oval 26"/>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28702" name="Freeform 27"/>
            <p:cNvSpPr>
              <a:spLocks/>
            </p:cNvSpPr>
            <p:nvPr/>
          </p:nvSpPr>
          <p:spPr bwMode="auto">
            <a:xfrm>
              <a:off x="980" y="2893"/>
              <a:ext cx="170" cy="207"/>
            </a:xfrm>
            <a:custGeom>
              <a:avLst/>
              <a:gdLst>
                <a:gd name="T0" fmla="*/ 533 w 96"/>
                <a:gd name="T1" fmla="*/ 0 h 117"/>
                <a:gd name="T2" fmla="*/ 0 w 96"/>
                <a:gd name="T3" fmla="*/ 251 h 117"/>
                <a:gd name="T4" fmla="*/ 499 w 96"/>
                <a:gd name="T5" fmla="*/ 648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28703" name="Freeform 28"/>
            <p:cNvSpPr>
              <a:spLocks/>
            </p:cNvSpPr>
            <p:nvPr/>
          </p:nvSpPr>
          <p:spPr bwMode="auto">
            <a:xfrm>
              <a:off x="1029" y="3097"/>
              <a:ext cx="110" cy="78"/>
            </a:xfrm>
            <a:custGeom>
              <a:avLst/>
              <a:gdLst>
                <a:gd name="T0" fmla="*/ 341 w 62"/>
                <a:gd name="T1" fmla="*/ 28 h 44"/>
                <a:gd name="T2" fmla="*/ 231 w 62"/>
                <a:gd name="T3" fmla="*/ 12 h 44"/>
                <a:gd name="T4" fmla="*/ 44 w 62"/>
                <a:gd name="T5" fmla="*/ 94 h 44"/>
                <a:gd name="T6" fmla="*/ 7 w 62"/>
                <a:gd name="T7" fmla="*/ 211 h 44"/>
                <a:gd name="T8" fmla="*/ 73 w 62"/>
                <a:gd name="T9" fmla="*/ 239 h 44"/>
                <a:gd name="T10" fmla="*/ 257 w 62"/>
                <a:gd name="T11" fmla="*/ 172 h 44"/>
                <a:gd name="T12" fmla="*/ 341 w 62"/>
                <a:gd name="T13" fmla="*/ 28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grpSp>
          <p:nvGrpSpPr>
            <p:cNvPr id="4" name="Group 29"/>
            <p:cNvGrpSpPr>
              <a:grpSpLocks/>
            </p:cNvGrpSpPr>
            <p:nvPr/>
          </p:nvGrpSpPr>
          <p:grpSpPr bwMode="auto">
            <a:xfrm rot="2337980">
              <a:off x="1076" y="2992"/>
              <a:ext cx="403" cy="165"/>
              <a:chOff x="1366" y="3089"/>
              <a:chExt cx="227" cy="93"/>
            </a:xfrm>
          </p:grpSpPr>
          <p:sp>
            <p:nvSpPr>
              <p:cNvPr id="28711" name="Freeform 30"/>
              <p:cNvSpPr>
                <a:spLocks/>
              </p:cNvSpPr>
              <p:nvPr/>
            </p:nvSpPr>
            <p:spPr bwMode="auto">
              <a:xfrm>
                <a:off x="1432" y="3139"/>
                <a:ext cx="98" cy="34"/>
              </a:xfrm>
              <a:custGeom>
                <a:avLst/>
                <a:gdLst>
                  <a:gd name="T0" fmla="*/ 0 w 118"/>
                  <a:gd name="T1" fmla="*/ 23 h 42"/>
                  <a:gd name="T2" fmla="*/ 39 w 118"/>
                  <a:gd name="T3" fmla="*/ 6 h 42"/>
                  <a:gd name="T4" fmla="*/ 6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28712" name="Freeform 31"/>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sp>
            <p:nvSpPr>
              <p:cNvPr id="28713" name="Line 32"/>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endParaRPr>
              </a:p>
            </p:txBody>
          </p:sp>
        </p:grpSp>
        <p:grpSp>
          <p:nvGrpSpPr>
            <p:cNvPr id="5" name="Group 33"/>
            <p:cNvGrpSpPr>
              <a:grpSpLocks/>
            </p:cNvGrpSpPr>
            <p:nvPr/>
          </p:nvGrpSpPr>
          <p:grpSpPr bwMode="auto">
            <a:xfrm rot="2049582">
              <a:off x="967" y="3151"/>
              <a:ext cx="166" cy="541"/>
              <a:chOff x="1414" y="3145"/>
              <a:chExt cx="166" cy="541"/>
            </a:xfrm>
          </p:grpSpPr>
          <p:sp>
            <p:nvSpPr>
              <p:cNvPr id="28709" name="Freeform 34"/>
              <p:cNvSpPr>
                <a:spLocks/>
              </p:cNvSpPr>
              <p:nvPr/>
            </p:nvSpPr>
            <p:spPr bwMode="auto">
              <a:xfrm>
                <a:off x="1414" y="3145"/>
                <a:ext cx="142" cy="501"/>
              </a:xfrm>
              <a:custGeom>
                <a:avLst/>
                <a:gdLst>
                  <a:gd name="T0" fmla="*/ 0 w 80"/>
                  <a:gd name="T1" fmla="*/ 0 h 282"/>
                  <a:gd name="T2" fmla="*/ 447 w 80"/>
                  <a:gd name="T3" fmla="*/ 840 h 282"/>
                  <a:gd name="T4" fmla="*/ 158 w 80"/>
                  <a:gd name="T5" fmla="*/ 15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28710" name="Freeform 35"/>
              <p:cNvSpPr>
                <a:spLocks/>
              </p:cNvSpPr>
              <p:nvPr/>
            </p:nvSpPr>
            <p:spPr bwMode="auto">
              <a:xfrm>
                <a:off x="1455"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nvGrpSpPr>
            <p:cNvPr id="6" name="Group 36"/>
            <p:cNvGrpSpPr>
              <a:grpSpLocks/>
            </p:cNvGrpSpPr>
            <p:nvPr/>
          </p:nvGrpSpPr>
          <p:grpSpPr bwMode="auto">
            <a:xfrm rot="-878428">
              <a:off x="1077" y="3132"/>
              <a:ext cx="179" cy="545"/>
              <a:chOff x="1281" y="3141"/>
              <a:chExt cx="179" cy="545"/>
            </a:xfrm>
          </p:grpSpPr>
          <p:sp>
            <p:nvSpPr>
              <p:cNvPr id="28707" name="Freeform 37"/>
              <p:cNvSpPr>
                <a:spLocks/>
              </p:cNvSpPr>
              <p:nvPr/>
            </p:nvSpPr>
            <p:spPr bwMode="auto">
              <a:xfrm rot="371417" flipH="1">
                <a:off x="1329" y="3141"/>
                <a:ext cx="131" cy="500"/>
              </a:xfrm>
              <a:custGeom>
                <a:avLst/>
                <a:gdLst>
                  <a:gd name="T0" fmla="*/ 253 w 74"/>
                  <a:gd name="T1" fmla="*/ 0 h 282"/>
                  <a:gd name="T2" fmla="*/ 0 w 74"/>
                  <a:gd name="T3" fmla="*/ 658 h 282"/>
                  <a:gd name="T4" fmla="*/ 411 w 74"/>
                  <a:gd name="T5" fmla="*/ 1573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28708" name="Freeform 38"/>
              <p:cNvSpPr>
                <a:spLocks/>
              </p:cNvSpPr>
              <p:nvPr/>
            </p:nvSpPr>
            <p:spPr bwMode="auto">
              <a:xfrm>
                <a:off x="1281"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grpSp>
        <p:nvGrpSpPr>
          <p:cNvPr id="7" name="Group 39"/>
          <p:cNvGrpSpPr>
            <a:grpSpLocks/>
          </p:cNvGrpSpPr>
          <p:nvPr/>
        </p:nvGrpSpPr>
        <p:grpSpPr bwMode="auto">
          <a:xfrm>
            <a:off x="3586163" y="3898900"/>
            <a:ext cx="898525" cy="787400"/>
            <a:chOff x="2259" y="2456"/>
            <a:chExt cx="566" cy="496"/>
          </a:xfrm>
        </p:grpSpPr>
        <p:sp>
          <p:nvSpPr>
            <p:cNvPr id="28694" name="Arc 40"/>
            <p:cNvSpPr>
              <a:spLocks/>
            </p:cNvSpPr>
            <p:nvPr/>
          </p:nvSpPr>
          <p:spPr bwMode="auto">
            <a:xfrm rot="968660">
              <a:off x="2259" y="2456"/>
              <a:ext cx="78" cy="76"/>
            </a:xfrm>
            <a:custGeom>
              <a:avLst/>
              <a:gdLst>
                <a:gd name="T0" fmla="*/ 0 w 21600"/>
                <a:gd name="T1" fmla="*/ 0 h 21090"/>
                <a:gd name="T2" fmla="*/ 0 w 21600"/>
                <a:gd name="T3" fmla="*/ 0 h 21090"/>
                <a:gd name="T4" fmla="*/ 0 w 21600"/>
                <a:gd name="T5" fmla="*/ 0 h 21090"/>
                <a:gd name="T6" fmla="*/ 0 60000 65536"/>
                <a:gd name="T7" fmla="*/ 0 60000 65536"/>
                <a:gd name="T8" fmla="*/ 0 60000 65536"/>
                <a:gd name="T9" fmla="*/ 0 w 21600"/>
                <a:gd name="T10" fmla="*/ 0 h 21090"/>
                <a:gd name="T11" fmla="*/ 21600 w 21600"/>
                <a:gd name="T12" fmla="*/ 21090 h 21090"/>
              </a:gdLst>
              <a:ahLst/>
              <a:cxnLst>
                <a:cxn ang="T6">
                  <a:pos x="T0" y="T1"/>
                </a:cxn>
                <a:cxn ang="T7">
                  <a:pos x="T2" y="T3"/>
                </a:cxn>
                <a:cxn ang="T8">
                  <a:pos x="T4" y="T5"/>
                </a:cxn>
              </a:cxnLst>
              <a:rect l="T9" t="T10" r="T11" b="T12"/>
              <a:pathLst>
                <a:path w="21600" h="21090" fill="none" extrusionOk="0">
                  <a:moveTo>
                    <a:pt x="4666" y="0"/>
                  </a:moveTo>
                  <a:cubicBezTo>
                    <a:pt x="14558" y="2189"/>
                    <a:pt x="21600" y="10958"/>
                    <a:pt x="21600" y="21090"/>
                  </a:cubicBezTo>
                </a:path>
                <a:path w="21600" h="21090" stroke="0" extrusionOk="0">
                  <a:moveTo>
                    <a:pt x="4666" y="0"/>
                  </a:moveTo>
                  <a:cubicBezTo>
                    <a:pt x="14558" y="2189"/>
                    <a:pt x="21600" y="10958"/>
                    <a:pt x="21600" y="21090"/>
                  </a:cubicBezTo>
                  <a:lnTo>
                    <a:pt x="0" y="21090"/>
                  </a:lnTo>
                  <a:close/>
                </a:path>
              </a:pathLst>
            </a:custGeom>
            <a:noFill/>
            <a:ln w="9525">
              <a:solidFill>
                <a:schemeClr val="bg1"/>
              </a:solidFill>
              <a:round/>
              <a:headEnd/>
              <a:tailEnd/>
            </a:ln>
          </p:spPr>
          <p:txBody>
            <a:bodyPr wrap="none" anchor="ctr"/>
            <a:lstStyle/>
            <a:p>
              <a:endParaRPr lang="es-ES_tradnl">
                <a:solidFill>
                  <a:srgbClr val="000000"/>
                </a:solidFill>
              </a:endParaRPr>
            </a:p>
          </p:txBody>
        </p:sp>
        <p:grpSp>
          <p:nvGrpSpPr>
            <p:cNvPr id="8" name="Group 41"/>
            <p:cNvGrpSpPr>
              <a:grpSpLocks/>
            </p:cNvGrpSpPr>
            <p:nvPr/>
          </p:nvGrpSpPr>
          <p:grpSpPr bwMode="auto">
            <a:xfrm>
              <a:off x="2319" y="2459"/>
              <a:ext cx="506" cy="493"/>
              <a:chOff x="2319" y="2459"/>
              <a:chExt cx="506" cy="493"/>
            </a:xfrm>
          </p:grpSpPr>
          <p:sp>
            <p:nvSpPr>
              <p:cNvPr id="28696" name="Text Box 42"/>
              <p:cNvSpPr txBox="1">
                <a:spLocks noChangeArrowheads="1"/>
              </p:cNvSpPr>
              <p:nvPr/>
            </p:nvSpPr>
            <p:spPr bwMode="auto">
              <a:xfrm flipH="1">
                <a:off x="2351" y="2664"/>
                <a:ext cx="474" cy="288"/>
              </a:xfrm>
              <a:prstGeom prst="rect">
                <a:avLst/>
              </a:prstGeom>
              <a:noFill/>
              <a:ln w="9525">
                <a:noFill/>
                <a:miter lim="800000"/>
                <a:headEnd/>
                <a:tailEnd/>
              </a:ln>
            </p:spPr>
            <p:txBody>
              <a:bodyPr>
                <a:spAutoFit/>
              </a:bodyPr>
              <a:lstStyle/>
              <a:p>
                <a:pPr>
                  <a:spcBef>
                    <a:spcPct val="50000"/>
                  </a:spcBef>
                </a:pPr>
                <a:r>
                  <a:rPr lang="es-ES" sz="2400" b="1">
                    <a:solidFill>
                      <a:srgbClr val="FFFFFF"/>
                    </a:solidFill>
                    <a:latin typeface="Arial" charset="0"/>
                  </a:rPr>
                  <a:t>8º</a:t>
                </a:r>
              </a:p>
            </p:txBody>
          </p:sp>
          <p:grpSp>
            <p:nvGrpSpPr>
              <p:cNvPr id="9" name="Group 43"/>
              <p:cNvGrpSpPr>
                <a:grpSpLocks/>
              </p:cNvGrpSpPr>
              <p:nvPr/>
            </p:nvGrpSpPr>
            <p:grpSpPr bwMode="auto">
              <a:xfrm>
                <a:off x="2319" y="2459"/>
                <a:ext cx="166" cy="233"/>
                <a:chOff x="2322" y="2471"/>
                <a:chExt cx="166" cy="233"/>
              </a:xfrm>
            </p:grpSpPr>
            <p:sp>
              <p:nvSpPr>
                <p:cNvPr id="28698" name="Freeform 44"/>
                <p:cNvSpPr>
                  <a:spLocks/>
                </p:cNvSpPr>
                <p:nvPr/>
              </p:nvSpPr>
              <p:spPr bwMode="auto">
                <a:xfrm>
                  <a:off x="2342" y="2498"/>
                  <a:ext cx="146" cy="206"/>
                </a:xfrm>
                <a:custGeom>
                  <a:avLst/>
                  <a:gdLst>
                    <a:gd name="T0" fmla="*/ 0 w 146"/>
                    <a:gd name="T1" fmla="*/ 0 h 206"/>
                    <a:gd name="T2" fmla="*/ 62 w 146"/>
                    <a:gd name="T3" fmla="*/ 14 h 206"/>
                    <a:gd name="T4" fmla="*/ 126 w 146"/>
                    <a:gd name="T5" fmla="*/ 74 h 206"/>
                    <a:gd name="T6" fmla="*/ 146 w 146"/>
                    <a:gd name="T7" fmla="*/ 206 h 206"/>
                    <a:gd name="T8" fmla="*/ 0 60000 65536"/>
                    <a:gd name="T9" fmla="*/ 0 60000 65536"/>
                    <a:gd name="T10" fmla="*/ 0 60000 65536"/>
                    <a:gd name="T11" fmla="*/ 0 60000 65536"/>
                    <a:gd name="T12" fmla="*/ 0 w 146"/>
                    <a:gd name="T13" fmla="*/ 0 h 206"/>
                    <a:gd name="T14" fmla="*/ 146 w 146"/>
                    <a:gd name="T15" fmla="*/ 206 h 206"/>
                  </a:gdLst>
                  <a:ahLst/>
                  <a:cxnLst>
                    <a:cxn ang="T8">
                      <a:pos x="T0" y="T1"/>
                    </a:cxn>
                    <a:cxn ang="T9">
                      <a:pos x="T2" y="T3"/>
                    </a:cxn>
                    <a:cxn ang="T10">
                      <a:pos x="T4" y="T5"/>
                    </a:cxn>
                    <a:cxn ang="T11">
                      <a:pos x="T6" y="T7"/>
                    </a:cxn>
                  </a:cxnLst>
                  <a:rect l="T12" t="T13" r="T14" b="T15"/>
                  <a:pathLst>
                    <a:path w="146" h="206">
                      <a:moveTo>
                        <a:pt x="0" y="0"/>
                      </a:moveTo>
                      <a:cubicBezTo>
                        <a:pt x="11" y="2"/>
                        <a:pt x="41" y="2"/>
                        <a:pt x="62" y="14"/>
                      </a:cubicBezTo>
                      <a:cubicBezTo>
                        <a:pt x="83" y="26"/>
                        <a:pt x="112" y="42"/>
                        <a:pt x="126" y="74"/>
                      </a:cubicBezTo>
                      <a:cubicBezTo>
                        <a:pt x="140" y="106"/>
                        <a:pt x="143" y="156"/>
                        <a:pt x="146" y="206"/>
                      </a:cubicBezTo>
                    </a:path>
                  </a:pathLst>
                </a:custGeom>
                <a:noFill/>
                <a:ln w="9525">
                  <a:solidFill>
                    <a:schemeClr val="bg1"/>
                  </a:solidFill>
                  <a:round/>
                  <a:headEnd/>
                  <a:tailEnd/>
                </a:ln>
              </p:spPr>
              <p:txBody>
                <a:bodyPr/>
                <a:lstStyle/>
                <a:p>
                  <a:endParaRPr lang="es-ES_tradnl">
                    <a:solidFill>
                      <a:srgbClr val="000000"/>
                    </a:solidFill>
                  </a:endParaRPr>
                </a:p>
              </p:txBody>
            </p:sp>
            <p:sp>
              <p:nvSpPr>
                <p:cNvPr id="28699" name="Freeform 45"/>
                <p:cNvSpPr>
                  <a:spLocks/>
                </p:cNvSpPr>
                <p:nvPr/>
              </p:nvSpPr>
              <p:spPr bwMode="auto">
                <a:xfrm rot="10800000">
                  <a:off x="2322" y="2471"/>
                  <a:ext cx="51" cy="51"/>
                </a:xfrm>
                <a:custGeom>
                  <a:avLst/>
                  <a:gdLst>
                    <a:gd name="T0" fmla="*/ 0 w 453"/>
                    <a:gd name="T1" fmla="*/ 0 h 454"/>
                    <a:gd name="T2" fmla="*/ 1 w 453"/>
                    <a:gd name="T3" fmla="*/ 0 h 454"/>
                    <a:gd name="T4" fmla="*/ 0 w 453"/>
                    <a:gd name="T5" fmla="*/ 1 h 454"/>
                    <a:gd name="T6" fmla="*/ 0 w 453"/>
                    <a:gd name="T7" fmla="*/ 0 h 454"/>
                    <a:gd name="T8" fmla="*/ 0 w 453"/>
                    <a:gd name="T9" fmla="*/ 0 h 454"/>
                    <a:gd name="T10" fmla="*/ 0 60000 65536"/>
                    <a:gd name="T11" fmla="*/ 0 60000 65536"/>
                    <a:gd name="T12" fmla="*/ 0 60000 65536"/>
                    <a:gd name="T13" fmla="*/ 0 60000 65536"/>
                    <a:gd name="T14" fmla="*/ 0 60000 65536"/>
                    <a:gd name="T15" fmla="*/ 0 w 453"/>
                    <a:gd name="T16" fmla="*/ 0 h 454"/>
                    <a:gd name="T17" fmla="*/ 453 w 453"/>
                    <a:gd name="T18" fmla="*/ 454 h 454"/>
                  </a:gdLst>
                  <a:ahLst/>
                  <a:cxnLst>
                    <a:cxn ang="T10">
                      <a:pos x="T0" y="T1"/>
                    </a:cxn>
                    <a:cxn ang="T11">
                      <a:pos x="T2" y="T3"/>
                    </a:cxn>
                    <a:cxn ang="T12">
                      <a:pos x="T4" y="T5"/>
                    </a:cxn>
                    <a:cxn ang="T13">
                      <a:pos x="T6" y="T7"/>
                    </a:cxn>
                    <a:cxn ang="T14">
                      <a:pos x="T8" y="T9"/>
                    </a:cxn>
                  </a:cxnLst>
                  <a:rect l="T15" t="T16" r="T17" b="T18"/>
                  <a:pathLst>
                    <a:path w="453" h="454">
                      <a:moveTo>
                        <a:pt x="0" y="0"/>
                      </a:moveTo>
                      <a:lnTo>
                        <a:pt x="453" y="227"/>
                      </a:lnTo>
                      <a:lnTo>
                        <a:pt x="0" y="454"/>
                      </a:lnTo>
                      <a:lnTo>
                        <a:pt x="136" y="227"/>
                      </a:lnTo>
                      <a:lnTo>
                        <a:pt x="0" y="0"/>
                      </a:lnTo>
                      <a:close/>
                    </a:path>
                  </a:pathLst>
                </a:custGeom>
                <a:solidFill>
                  <a:schemeClr val="bg1"/>
                </a:solidFill>
                <a:ln w="9525">
                  <a:noFill/>
                  <a:round/>
                  <a:headEnd/>
                  <a:tailEnd/>
                </a:ln>
              </p:spPr>
              <p:txBody>
                <a:bodyPr/>
                <a:lstStyle/>
                <a:p>
                  <a:endParaRPr lang="es-ES_tradnl">
                    <a:solidFill>
                      <a:srgbClr val="000000"/>
                    </a:solidFill>
                  </a:endParaRPr>
                </a:p>
              </p:txBody>
            </p:sp>
          </p:grpSp>
        </p:grpSp>
      </p:grpSp>
      <p:sp>
        <p:nvSpPr>
          <p:cNvPr id="235566" name="Text Box 46"/>
          <p:cNvSpPr txBox="1">
            <a:spLocks noChangeArrowheads="1"/>
          </p:cNvSpPr>
          <p:nvPr/>
        </p:nvSpPr>
        <p:spPr bwMode="auto">
          <a:xfrm>
            <a:off x="5502275" y="4806950"/>
            <a:ext cx="2209800" cy="457200"/>
          </a:xfrm>
          <a:prstGeom prst="rect">
            <a:avLst/>
          </a:prstGeom>
          <a:noFill/>
          <a:ln w="9525">
            <a:noFill/>
            <a:miter lim="800000"/>
            <a:headEnd/>
            <a:tailEnd/>
          </a:ln>
        </p:spPr>
        <p:txBody>
          <a:bodyPr>
            <a:spAutoFit/>
          </a:bodyPr>
          <a:lstStyle/>
          <a:p>
            <a:pPr>
              <a:spcBef>
                <a:spcPct val="50000"/>
              </a:spcBef>
            </a:pPr>
            <a:r>
              <a:rPr lang="es-ES" sz="2400">
                <a:solidFill>
                  <a:srgbClr val="FFFFFF"/>
                </a:solidFill>
                <a:latin typeface="Times New Roman"/>
              </a:rPr>
              <a:t>Arco Primario</a:t>
            </a:r>
          </a:p>
        </p:txBody>
      </p:sp>
      <p:sp>
        <p:nvSpPr>
          <p:cNvPr id="235567" name="Text Box 47"/>
          <p:cNvSpPr txBox="1">
            <a:spLocks noChangeArrowheads="1"/>
          </p:cNvSpPr>
          <p:nvPr/>
        </p:nvSpPr>
        <p:spPr bwMode="auto">
          <a:xfrm>
            <a:off x="3651250" y="2120900"/>
            <a:ext cx="2365375" cy="457200"/>
          </a:xfrm>
          <a:prstGeom prst="rect">
            <a:avLst/>
          </a:prstGeom>
          <a:noFill/>
          <a:ln w="9525">
            <a:noFill/>
            <a:miter lim="800000"/>
            <a:headEnd/>
            <a:tailEnd/>
          </a:ln>
        </p:spPr>
        <p:txBody>
          <a:bodyPr>
            <a:spAutoFit/>
          </a:bodyPr>
          <a:lstStyle/>
          <a:p>
            <a:pPr>
              <a:spcBef>
                <a:spcPct val="50000"/>
              </a:spcBef>
            </a:pPr>
            <a:r>
              <a:rPr lang="es-ES" sz="2400">
                <a:solidFill>
                  <a:srgbClr val="FFFFFF"/>
                </a:solidFill>
                <a:latin typeface="Times New Roman"/>
              </a:rPr>
              <a:t>Arco Secundario</a:t>
            </a:r>
          </a:p>
        </p:txBody>
      </p:sp>
      <p:sp>
        <p:nvSpPr>
          <p:cNvPr id="49" name="Rectangle 48"/>
          <p:cNvSpPr>
            <a:spLocks noChangeArrowheads="1"/>
          </p:cNvSpPr>
          <p:nvPr/>
        </p:nvSpPr>
        <p:spPr bwMode="auto">
          <a:xfrm>
            <a:off x="0" y="0"/>
            <a:ext cx="9144000" cy="1167063"/>
          </a:xfrm>
          <a:prstGeom prst="rect">
            <a:avLst/>
          </a:prstGeom>
          <a:solidFill>
            <a:schemeClr val="accent2"/>
          </a:solidFill>
          <a:ln w="9525">
            <a:noFill/>
            <a:miter lim="800000"/>
            <a:headEnd/>
            <a:tailEnd/>
          </a:ln>
        </p:spPr>
        <p:txBody>
          <a:bodyPr anchor="ctr"/>
          <a:lstStyle/>
          <a:p>
            <a:pPr algn="ctr"/>
            <a:r>
              <a:rPr lang="es-ES_tradnl" b="1" dirty="0">
                <a:solidFill>
                  <a:schemeClr val="bg1"/>
                </a:solidFill>
                <a:latin typeface="Calibri" pitchFamily="34" charset="0"/>
                <a:cs typeface="Calibri" pitchFamily="34" charset="0"/>
              </a:rPr>
              <a:t>Frecuentemente, además del arco primario, se puede observar un arco secundario exterior, de menor intensidad, y con los colores invertidos respecto del primario. Para un observador, la distancia angular entre ambos arcos es de </a:t>
            </a:r>
            <a:r>
              <a:rPr lang="es-ES_tradnl" b="1" dirty="0" smtClean="0">
                <a:solidFill>
                  <a:schemeClr val="bg1"/>
                </a:solidFill>
                <a:latin typeface="Calibri" pitchFamily="34" charset="0"/>
                <a:cs typeface="Calibri" pitchFamily="34" charset="0"/>
              </a:rPr>
              <a:t>8</a:t>
            </a:r>
            <a:r>
              <a:rPr lang="es-ES_tradnl" b="1" baseline="30000" dirty="0" smtClean="0">
                <a:solidFill>
                  <a:schemeClr val="bg1"/>
                </a:solidFill>
                <a:latin typeface="Calibri" pitchFamily="34" charset="0"/>
                <a:cs typeface="Calibri" pitchFamily="34" charset="0"/>
              </a:rPr>
              <a:t>o</a:t>
            </a:r>
            <a:r>
              <a:rPr lang="es-ES_tradnl" b="1" dirty="0" smtClean="0">
                <a:solidFill>
                  <a:schemeClr val="bg1"/>
                </a:solidFill>
                <a:latin typeface="Calibri" pitchFamily="34" charset="0"/>
                <a:cs typeface="Calibri" pitchFamily="34" charset="0"/>
              </a:rPr>
              <a:t>.</a:t>
            </a:r>
            <a:endParaRPr lang="es-ES_tradnl"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6"/>
                                        </p:tgtEl>
                                        <p:attrNameLst>
                                          <p:attrName>style.visibility</p:attrName>
                                        </p:attrNameLst>
                                      </p:cBhvr>
                                      <p:to>
                                        <p:strVal val="visible"/>
                                      </p:to>
                                    </p:set>
                                    <p:anim calcmode="lin" valueType="num">
                                      <p:cBhvr additive="base">
                                        <p:cTn id="7" dur="500" fill="hold"/>
                                        <p:tgtEl>
                                          <p:spTgt spid="235566"/>
                                        </p:tgtEl>
                                        <p:attrNameLst>
                                          <p:attrName>ppt_x</p:attrName>
                                        </p:attrNameLst>
                                      </p:cBhvr>
                                      <p:tavLst>
                                        <p:tav tm="0">
                                          <p:val>
                                            <p:strVal val="0-#ppt_w/2"/>
                                          </p:val>
                                        </p:tav>
                                        <p:tav tm="100000">
                                          <p:val>
                                            <p:strVal val="#ppt_x"/>
                                          </p:val>
                                        </p:tav>
                                      </p:tavLst>
                                    </p:anim>
                                    <p:anim calcmode="lin" valueType="num">
                                      <p:cBhvr additive="base">
                                        <p:cTn id="8" dur="500" fill="hold"/>
                                        <p:tgtEl>
                                          <p:spTgt spid="2355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7"/>
                                        </p:tgtEl>
                                        <p:attrNameLst>
                                          <p:attrName>style.visibility</p:attrName>
                                        </p:attrNameLst>
                                      </p:cBhvr>
                                      <p:to>
                                        <p:strVal val="visible"/>
                                      </p:to>
                                    </p:set>
                                    <p:anim calcmode="lin" valueType="num">
                                      <p:cBhvr additive="base">
                                        <p:cTn id="13" dur="500" fill="hold"/>
                                        <p:tgtEl>
                                          <p:spTgt spid="235567"/>
                                        </p:tgtEl>
                                        <p:attrNameLst>
                                          <p:attrName>ppt_x</p:attrName>
                                        </p:attrNameLst>
                                      </p:cBhvr>
                                      <p:tavLst>
                                        <p:tav tm="0">
                                          <p:val>
                                            <p:strVal val="0-#ppt_w/2"/>
                                          </p:val>
                                        </p:tav>
                                        <p:tav tm="100000">
                                          <p:val>
                                            <p:strVal val="#ppt_x"/>
                                          </p:val>
                                        </p:tav>
                                      </p:tavLst>
                                    </p:anim>
                                    <p:anim calcmode="lin" valueType="num">
                                      <p:cBhvr additive="base">
                                        <p:cTn id="14" dur="500" fill="hold"/>
                                        <p:tgtEl>
                                          <p:spTgt spid="2355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nimBg="1"/>
      <p:bldP spid="235543" grpId="0" animBg="1"/>
      <p:bldP spid="235566" grpId="0" autoUpdateAnimBg="0"/>
      <p:bldP spid="2355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DE6FF"/>
        </a:solid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4225925" y="2133600"/>
            <a:ext cx="4241800" cy="4379913"/>
          </a:xfrm>
          <a:custGeom>
            <a:avLst/>
            <a:gdLst>
              <a:gd name="T0" fmla="*/ 0 w 2672"/>
              <a:gd name="T1" fmla="*/ 2147483647 h 2759"/>
              <a:gd name="T2" fmla="*/ 2147483647 w 2672"/>
              <a:gd name="T3" fmla="*/ 0 h 2759"/>
              <a:gd name="T4" fmla="*/ 2147483647 w 2672"/>
              <a:gd name="T5" fmla="*/ 2147483647 h 2759"/>
              <a:gd name="T6" fmla="*/ 2147483647 w 2672"/>
              <a:gd name="T7" fmla="*/ 2147483647 h 2759"/>
              <a:gd name="T8" fmla="*/ 0 60000 65536"/>
              <a:gd name="T9" fmla="*/ 0 60000 65536"/>
              <a:gd name="T10" fmla="*/ 0 60000 65536"/>
              <a:gd name="T11" fmla="*/ 0 60000 65536"/>
              <a:gd name="T12" fmla="*/ 0 w 2672"/>
              <a:gd name="T13" fmla="*/ 0 h 2759"/>
              <a:gd name="T14" fmla="*/ 2672 w 2672"/>
              <a:gd name="T15" fmla="*/ 2759 h 2759"/>
            </a:gdLst>
            <a:ahLst/>
            <a:cxnLst>
              <a:cxn ang="T8">
                <a:pos x="T0" y="T1"/>
              </a:cxn>
              <a:cxn ang="T9">
                <a:pos x="T2" y="T3"/>
              </a:cxn>
              <a:cxn ang="T10">
                <a:pos x="T4" y="T5"/>
              </a:cxn>
              <a:cxn ang="T11">
                <a:pos x="T6" y="T7"/>
              </a:cxn>
            </a:cxnLst>
            <a:rect l="T12" t="T13" r="T14" b="T15"/>
            <a:pathLst>
              <a:path w="2672" h="2759">
                <a:moveTo>
                  <a:pt x="0" y="1741"/>
                </a:moveTo>
                <a:lnTo>
                  <a:pt x="1" y="0"/>
                </a:lnTo>
                <a:lnTo>
                  <a:pt x="2664" y="826"/>
                </a:lnTo>
                <a:lnTo>
                  <a:pt x="2672" y="2759"/>
                </a:lnTo>
              </a:path>
            </a:pathLst>
          </a:custGeom>
          <a:gradFill rotWithShape="1">
            <a:gsLst>
              <a:gs pos="0">
                <a:srgbClr val="8CCFF0"/>
              </a:gs>
              <a:gs pos="50000">
                <a:srgbClr val="6B9DB7"/>
              </a:gs>
              <a:gs pos="100000">
                <a:srgbClr val="8CCFF0"/>
              </a:gs>
            </a:gsLst>
            <a:lin ang="0" scaled="1"/>
          </a:gradFill>
          <a:ln w="9525">
            <a:noFill/>
            <a:round/>
            <a:headEnd/>
            <a:tailEnd/>
          </a:ln>
        </p:spPr>
        <p:txBody>
          <a:bodyPr/>
          <a:lstStyle/>
          <a:p>
            <a:endParaRPr lang="es-ES_tradnl"/>
          </a:p>
        </p:txBody>
      </p:sp>
      <p:sp>
        <p:nvSpPr>
          <p:cNvPr id="263171" name="Freeform 3"/>
          <p:cNvSpPr>
            <a:spLocks/>
          </p:cNvSpPr>
          <p:nvPr/>
        </p:nvSpPr>
        <p:spPr bwMode="auto">
          <a:xfrm>
            <a:off x="4318000" y="3668713"/>
            <a:ext cx="3943350" cy="2744787"/>
          </a:xfrm>
          <a:custGeom>
            <a:avLst/>
            <a:gdLst>
              <a:gd name="T0" fmla="*/ 0 w 2484"/>
              <a:gd name="T1" fmla="*/ 2147483647 h 1729"/>
              <a:gd name="T2" fmla="*/ 2147483647 w 2484"/>
              <a:gd name="T3" fmla="*/ 2147483647 h 1729"/>
              <a:gd name="T4" fmla="*/ 2147483647 w 2484"/>
              <a:gd name="T5" fmla="*/ 2147483647 h 1729"/>
              <a:gd name="T6" fmla="*/ 2147483647 w 2484"/>
              <a:gd name="T7" fmla="*/ 2147483647 h 1729"/>
              <a:gd name="T8" fmla="*/ 2147483647 w 2484"/>
              <a:gd name="T9" fmla="*/ 2147483647 h 1729"/>
              <a:gd name="T10" fmla="*/ 2147483647 w 2484"/>
              <a:gd name="T11" fmla="*/ 2147483647 h 1729"/>
              <a:gd name="T12" fmla="*/ 2147483647 w 2484"/>
              <a:gd name="T13" fmla="*/ 2147483647 h 1729"/>
              <a:gd name="T14" fmla="*/ 2147483647 w 2484"/>
              <a:gd name="T15" fmla="*/ 2147483647 h 1729"/>
              <a:gd name="T16" fmla="*/ 2147483647 w 2484"/>
              <a:gd name="T17" fmla="*/ 2147483647 h 1729"/>
              <a:gd name="T18" fmla="*/ 2147483647 w 2484"/>
              <a:gd name="T19" fmla="*/ 2147483647 h 1729"/>
              <a:gd name="T20" fmla="*/ 2147483647 w 2484"/>
              <a:gd name="T21" fmla="*/ 2147483647 h 1729"/>
              <a:gd name="T22" fmla="*/ 2147483647 w 2484"/>
              <a:gd name="T23" fmla="*/ 2147483647 h 1729"/>
              <a:gd name="T24" fmla="*/ 2147483647 w 2484"/>
              <a:gd name="T25" fmla="*/ 2147483647 h 1729"/>
              <a:gd name="T26" fmla="*/ 2147483647 w 2484"/>
              <a:gd name="T27" fmla="*/ 2147483647 h 1729"/>
              <a:gd name="T28" fmla="*/ 2147483647 w 2484"/>
              <a:gd name="T29" fmla="*/ 2147483647 h 1729"/>
              <a:gd name="T30" fmla="*/ 2147483647 w 2484"/>
              <a:gd name="T31" fmla="*/ 2147483647 h 1729"/>
              <a:gd name="T32" fmla="*/ 2147483647 w 2484"/>
              <a:gd name="T33" fmla="*/ 2147483647 h 1729"/>
              <a:gd name="T34" fmla="*/ 2147483647 w 2484"/>
              <a:gd name="T35" fmla="*/ 2147483647 h 1729"/>
              <a:gd name="T36" fmla="*/ 2147483647 w 2484"/>
              <a:gd name="T37" fmla="*/ 2147483647 h 1729"/>
              <a:gd name="T38" fmla="*/ 2147483647 w 2484"/>
              <a:gd name="T39" fmla="*/ 2147483647 h 1729"/>
              <a:gd name="T40" fmla="*/ 2147483647 w 2484"/>
              <a:gd name="T41" fmla="*/ 2147483647 h 1729"/>
              <a:gd name="T42" fmla="*/ 2147483647 w 2484"/>
              <a:gd name="T43" fmla="*/ 2147483647 h 17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84"/>
              <a:gd name="T67" fmla="*/ 0 h 1729"/>
              <a:gd name="T68" fmla="*/ 2484 w 2484"/>
              <a:gd name="T69" fmla="*/ 1729 h 17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84" h="1729">
                <a:moveTo>
                  <a:pt x="0" y="785"/>
                </a:moveTo>
                <a:cubicBezTo>
                  <a:pt x="10" y="760"/>
                  <a:pt x="32" y="692"/>
                  <a:pt x="61" y="626"/>
                </a:cubicBezTo>
                <a:cubicBezTo>
                  <a:pt x="90" y="560"/>
                  <a:pt x="132" y="456"/>
                  <a:pt x="174" y="388"/>
                </a:cubicBezTo>
                <a:cubicBezTo>
                  <a:pt x="216" y="320"/>
                  <a:pt x="265" y="264"/>
                  <a:pt x="317" y="217"/>
                </a:cubicBezTo>
                <a:cubicBezTo>
                  <a:pt x="371" y="170"/>
                  <a:pt x="437" y="133"/>
                  <a:pt x="495" y="106"/>
                </a:cubicBezTo>
                <a:cubicBezTo>
                  <a:pt x="550" y="76"/>
                  <a:pt x="589" y="59"/>
                  <a:pt x="655" y="42"/>
                </a:cubicBezTo>
                <a:cubicBezTo>
                  <a:pt x="721" y="25"/>
                  <a:pt x="822" y="12"/>
                  <a:pt x="891" y="5"/>
                </a:cubicBezTo>
                <a:cubicBezTo>
                  <a:pt x="959" y="0"/>
                  <a:pt x="1007" y="3"/>
                  <a:pt x="1066" y="9"/>
                </a:cubicBezTo>
                <a:cubicBezTo>
                  <a:pt x="1128" y="14"/>
                  <a:pt x="1193" y="25"/>
                  <a:pt x="1252" y="37"/>
                </a:cubicBezTo>
                <a:cubicBezTo>
                  <a:pt x="1312" y="51"/>
                  <a:pt x="1363" y="68"/>
                  <a:pt x="1423" y="90"/>
                </a:cubicBezTo>
                <a:cubicBezTo>
                  <a:pt x="1484" y="112"/>
                  <a:pt x="1553" y="139"/>
                  <a:pt x="1615" y="170"/>
                </a:cubicBezTo>
                <a:cubicBezTo>
                  <a:pt x="1675" y="201"/>
                  <a:pt x="1736" y="243"/>
                  <a:pt x="1787" y="277"/>
                </a:cubicBezTo>
                <a:cubicBezTo>
                  <a:pt x="1837" y="311"/>
                  <a:pt x="1875" y="338"/>
                  <a:pt x="1921" y="376"/>
                </a:cubicBezTo>
                <a:cubicBezTo>
                  <a:pt x="1965" y="413"/>
                  <a:pt x="2011" y="455"/>
                  <a:pt x="2053" y="500"/>
                </a:cubicBezTo>
                <a:cubicBezTo>
                  <a:pt x="2094" y="544"/>
                  <a:pt x="2130" y="587"/>
                  <a:pt x="2171" y="642"/>
                </a:cubicBezTo>
                <a:cubicBezTo>
                  <a:pt x="2212" y="698"/>
                  <a:pt x="2260" y="768"/>
                  <a:pt x="2297" y="830"/>
                </a:cubicBezTo>
                <a:cubicBezTo>
                  <a:pt x="2332" y="891"/>
                  <a:pt x="2361" y="950"/>
                  <a:pt x="2383" y="1009"/>
                </a:cubicBezTo>
                <a:cubicBezTo>
                  <a:pt x="2407" y="1068"/>
                  <a:pt x="2418" y="1125"/>
                  <a:pt x="2433" y="1184"/>
                </a:cubicBezTo>
                <a:cubicBezTo>
                  <a:pt x="2448" y="1243"/>
                  <a:pt x="2462" y="1301"/>
                  <a:pt x="2471" y="1358"/>
                </a:cubicBezTo>
                <a:cubicBezTo>
                  <a:pt x="2480" y="1414"/>
                  <a:pt x="2484" y="1469"/>
                  <a:pt x="2483" y="1520"/>
                </a:cubicBezTo>
                <a:cubicBezTo>
                  <a:pt x="2483" y="1571"/>
                  <a:pt x="2474" y="1627"/>
                  <a:pt x="2469" y="1662"/>
                </a:cubicBezTo>
                <a:cubicBezTo>
                  <a:pt x="2464" y="1697"/>
                  <a:pt x="2456" y="1715"/>
                  <a:pt x="2452" y="1729"/>
                </a:cubicBezTo>
              </a:path>
            </a:pathLst>
          </a:custGeom>
          <a:noFill/>
          <a:ln w="57150" cmpd="sng">
            <a:solidFill>
              <a:srgbClr val="FF3300"/>
            </a:solidFill>
            <a:round/>
            <a:headEnd/>
            <a:tailEnd/>
          </a:ln>
        </p:spPr>
        <p:txBody>
          <a:bodyPr/>
          <a:lstStyle/>
          <a:p>
            <a:endParaRPr lang="es-ES_tradnl"/>
          </a:p>
        </p:txBody>
      </p:sp>
      <p:sp>
        <p:nvSpPr>
          <p:cNvPr id="50180" name="Freeform 4"/>
          <p:cNvSpPr>
            <a:spLocks/>
          </p:cNvSpPr>
          <p:nvPr/>
        </p:nvSpPr>
        <p:spPr bwMode="auto">
          <a:xfrm>
            <a:off x="-146050" y="4876800"/>
            <a:ext cx="8613775" cy="1643063"/>
          </a:xfrm>
          <a:custGeom>
            <a:avLst/>
            <a:gdLst>
              <a:gd name="T0" fmla="*/ 2147483647 w 5426"/>
              <a:gd name="T1" fmla="*/ 2147483647 h 1035"/>
              <a:gd name="T2" fmla="*/ 0 w 5426"/>
              <a:gd name="T3" fmla="*/ 0 h 1035"/>
              <a:gd name="T4" fmla="*/ 2147483647 w 5426"/>
              <a:gd name="T5" fmla="*/ 2147483647 h 1035"/>
              <a:gd name="T6" fmla="*/ 2147483647 w 5426"/>
              <a:gd name="T7" fmla="*/ 2147483647 h 1035"/>
              <a:gd name="T8" fmla="*/ 0 60000 65536"/>
              <a:gd name="T9" fmla="*/ 0 60000 65536"/>
              <a:gd name="T10" fmla="*/ 0 60000 65536"/>
              <a:gd name="T11" fmla="*/ 0 60000 65536"/>
              <a:gd name="T12" fmla="*/ 0 w 5426"/>
              <a:gd name="T13" fmla="*/ 0 h 1035"/>
              <a:gd name="T14" fmla="*/ 5426 w 5426"/>
              <a:gd name="T15" fmla="*/ 1035 h 1035"/>
            </a:gdLst>
            <a:ahLst/>
            <a:cxnLst>
              <a:cxn ang="T8">
                <a:pos x="T0" y="T1"/>
              </a:cxn>
              <a:cxn ang="T9">
                <a:pos x="T2" y="T3"/>
              </a:cxn>
              <a:cxn ang="T10">
                <a:pos x="T4" y="T5"/>
              </a:cxn>
              <a:cxn ang="T11">
                <a:pos x="T6" y="T7"/>
              </a:cxn>
            </a:cxnLst>
            <a:rect l="T12" t="T13" r="T14" b="T15"/>
            <a:pathLst>
              <a:path w="5426" h="1035">
                <a:moveTo>
                  <a:pt x="2763" y="10"/>
                </a:moveTo>
                <a:lnTo>
                  <a:pt x="0" y="0"/>
                </a:lnTo>
                <a:lnTo>
                  <a:pt x="34" y="1035"/>
                </a:lnTo>
                <a:lnTo>
                  <a:pt x="5426" y="1035"/>
                </a:lnTo>
              </a:path>
            </a:pathLst>
          </a:custGeom>
          <a:solidFill>
            <a:srgbClr val="7E3F00"/>
          </a:solidFill>
          <a:ln w="9525">
            <a:noFill/>
            <a:round/>
            <a:headEnd/>
            <a:tailEnd/>
          </a:ln>
        </p:spPr>
        <p:txBody>
          <a:bodyPr/>
          <a:lstStyle/>
          <a:p>
            <a:endParaRPr lang="es-ES_tradnl"/>
          </a:p>
        </p:txBody>
      </p:sp>
      <p:grpSp>
        <p:nvGrpSpPr>
          <p:cNvPr id="2" name="Group 5"/>
          <p:cNvGrpSpPr>
            <a:grpSpLocks/>
          </p:cNvGrpSpPr>
          <p:nvPr/>
        </p:nvGrpSpPr>
        <p:grpSpPr bwMode="auto">
          <a:xfrm>
            <a:off x="3871913" y="4695825"/>
            <a:ext cx="2359025" cy="1436688"/>
            <a:chOff x="2053" y="3039"/>
            <a:chExt cx="1486" cy="905"/>
          </a:xfrm>
        </p:grpSpPr>
        <p:grpSp>
          <p:nvGrpSpPr>
            <p:cNvPr id="50259" name="Group 6"/>
            <p:cNvGrpSpPr>
              <a:grpSpLocks/>
            </p:cNvGrpSpPr>
            <p:nvPr/>
          </p:nvGrpSpPr>
          <p:grpSpPr bwMode="auto">
            <a:xfrm>
              <a:off x="2053" y="3039"/>
              <a:ext cx="1486" cy="905"/>
              <a:chOff x="1667" y="2253"/>
              <a:chExt cx="1847" cy="1119"/>
            </a:xfrm>
          </p:grpSpPr>
          <p:grpSp>
            <p:nvGrpSpPr>
              <p:cNvPr id="50265" name="Group 7"/>
              <p:cNvGrpSpPr>
                <a:grpSpLocks/>
              </p:cNvGrpSpPr>
              <p:nvPr/>
            </p:nvGrpSpPr>
            <p:grpSpPr bwMode="auto">
              <a:xfrm>
                <a:off x="1667" y="2253"/>
                <a:ext cx="1847" cy="1045"/>
                <a:chOff x="1667" y="2253"/>
                <a:chExt cx="1847" cy="1045"/>
              </a:xfrm>
            </p:grpSpPr>
            <p:sp>
              <p:nvSpPr>
                <p:cNvPr id="50269" name="Line 8"/>
                <p:cNvSpPr>
                  <a:spLocks noChangeShapeType="1"/>
                </p:cNvSpPr>
                <p:nvPr/>
              </p:nvSpPr>
              <p:spPr bwMode="auto">
                <a:xfrm rot="905486" flipV="1">
                  <a:off x="1667" y="2253"/>
                  <a:ext cx="1847" cy="1045"/>
                </a:xfrm>
                <a:prstGeom prst="line">
                  <a:avLst/>
                </a:prstGeom>
                <a:noFill/>
                <a:ln w="38100">
                  <a:solidFill>
                    <a:srgbClr val="CC00FF"/>
                  </a:solidFill>
                  <a:round/>
                  <a:headEnd/>
                  <a:tailEnd/>
                </a:ln>
              </p:spPr>
              <p:txBody>
                <a:bodyPr/>
                <a:lstStyle/>
                <a:p>
                  <a:endParaRPr lang="es-ES_tradnl"/>
                </a:p>
              </p:txBody>
            </p:sp>
            <p:sp>
              <p:nvSpPr>
                <p:cNvPr id="50270" name="AutoShape 9"/>
                <p:cNvSpPr>
                  <a:spLocks noChangeArrowheads="1"/>
                </p:cNvSpPr>
                <p:nvPr/>
              </p:nvSpPr>
              <p:spPr bwMode="auto">
                <a:xfrm rot="15540467" flipH="1">
                  <a:off x="2334" y="2781"/>
                  <a:ext cx="111" cy="91"/>
                </a:xfrm>
                <a:prstGeom prst="triangle">
                  <a:avLst>
                    <a:gd name="adj" fmla="val 50000"/>
                  </a:avLst>
                </a:prstGeom>
                <a:solidFill>
                  <a:srgbClr val="CC00FF"/>
                </a:solidFill>
                <a:ln w="9525">
                  <a:solidFill>
                    <a:srgbClr val="CC00FF"/>
                  </a:solidFill>
                  <a:miter lim="800000"/>
                  <a:headEnd/>
                  <a:tailEnd/>
                </a:ln>
              </p:spPr>
              <p:txBody>
                <a:bodyPr wrap="none" anchor="ctr"/>
                <a:lstStyle/>
                <a:p>
                  <a:endParaRPr lang="es-ES_tradnl"/>
                </a:p>
              </p:txBody>
            </p:sp>
          </p:grpSp>
          <p:grpSp>
            <p:nvGrpSpPr>
              <p:cNvPr id="50266" name="Group 10"/>
              <p:cNvGrpSpPr>
                <a:grpSpLocks/>
              </p:cNvGrpSpPr>
              <p:nvPr/>
            </p:nvGrpSpPr>
            <p:grpSpPr bwMode="auto">
              <a:xfrm>
                <a:off x="2234" y="2327"/>
                <a:ext cx="1270" cy="1045"/>
                <a:chOff x="2234" y="2327"/>
                <a:chExt cx="1270" cy="1045"/>
              </a:xfrm>
            </p:grpSpPr>
            <p:sp>
              <p:nvSpPr>
                <p:cNvPr id="50267" name="Line 11"/>
                <p:cNvSpPr>
                  <a:spLocks noChangeShapeType="1"/>
                </p:cNvSpPr>
                <p:nvPr/>
              </p:nvSpPr>
              <p:spPr bwMode="auto">
                <a:xfrm rot="905486" flipH="1">
                  <a:off x="2234" y="2327"/>
                  <a:ext cx="1270" cy="1045"/>
                </a:xfrm>
                <a:prstGeom prst="line">
                  <a:avLst/>
                </a:prstGeom>
                <a:noFill/>
                <a:ln w="28575">
                  <a:solidFill>
                    <a:srgbClr val="FF3300"/>
                  </a:solidFill>
                  <a:prstDash val="dash"/>
                  <a:round/>
                  <a:headEnd/>
                  <a:tailEnd/>
                </a:ln>
              </p:spPr>
              <p:txBody>
                <a:bodyPr/>
                <a:lstStyle/>
                <a:p>
                  <a:endParaRPr lang="es-ES_tradnl"/>
                </a:p>
              </p:txBody>
            </p:sp>
            <p:sp>
              <p:nvSpPr>
                <p:cNvPr id="50268" name="AutoShape 12"/>
                <p:cNvSpPr>
                  <a:spLocks noChangeArrowheads="1"/>
                </p:cNvSpPr>
                <p:nvPr/>
              </p:nvSpPr>
              <p:spPr bwMode="auto">
                <a:xfrm rot="14338714" flipH="1">
                  <a:off x="2588" y="2896"/>
                  <a:ext cx="109" cy="91"/>
                </a:xfrm>
                <a:prstGeom prst="triangle">
                  <a:avLst>
                    <a:gd name="adj" fmla="val 50000"/>
                  </a:avLst>
                </a:prstGeom>
                <a:solidFill>
                  <a:srgbClr val="FF3300"/>
                </a:solidFill>
                <a:ln w="9525">
                  <a:solidFill>
                    <a:srgbClr val="FF3300"/>
                  </a:solidFill>
                  <a:miter lim="800000"/>
                  <a:headEnd/>
                  <a:tailEnd/>
                </a:ln>
              </p:spPr>
              <p:txBody>
                <a:bodyPr wrap="none" anchor="ctr"/>
                <a:lstStyle/>
                <a:p>
                  <a:endParaRPr lang="es-ES_tradnl"/>
                </a:p>
              </p:txBody>
            </p:sp>
          </p:grpSp>
        </p:grpSp>
        <p:grpSp>
          <p:nvGrpSpPr>
            <p:cNvPr id="50260" name="Group 13"/>
            <p:cNvGrpSpPr>
              <a:grpSpLocks/>
            </p:cNvGrpSpPr>
            <p:nvPr/>
          </p:nvGrpSpPr>
          <p:grpSpPr bwMode="auto">
            <a:xfrm>
              <a:off x="2888" y="3164"/>
              <a:ext cx="528" cy="240"/>
              <a:chOff x="2888" y="3164"/>
              <a:chExt cx="528" cy="240"/>
            </a:xfrm>
          </p:grpSpPr>
          <p:grpSp>
            <p:nvGrpSpPr>
              <p:cNvPr id="50261" name="Group 14"/>
              <p:cNvGrpSpPr>
                <a:grpSpLocks/>
              </p:cNvGrpSpPr>
              <p:nvPr/>
            </p:nvGrpSpPr>
            <p:grpSpPr bwMode="auto">
              <a:xfrm rot="905486">
                <a:off x="3134" y="3164"/>
                <a:ext cx="282" cy="231"/>
                <a:chOff x="2890" y="1771"/>
                <a:chExt cx="402" cy="282"/>
              </a:xfrm>
            </p:grpSpPr>
            <p:sp>
              <p:nvSpPr>
                <p:cNvPr id="50263" name="Arc 15"/>
                <p:cNvSpPr>
                  <a:spLocks/>
                </p:cNvSpPr>
                <p:nvPr/>
              </p:nvSpPr>
              <p:spPr bwMode="auto">
                <a:xfrm rot="-9243873">
                  <a:off x="2890" y="1794"/>
                  <a:ext cx="204" cy="203"/>
                </a:xfrm>
                <a:custGeom>
                  <a:avLst/>
                  <a:gdLst>
                    <a:gd name="T0" fmla="*/ 0 w 21581"/>
                    <a:gd name="T1" fmla="*/ 0 h 21447"/>
                    <a:gd name="T2" fmla="*/ 0 w 21581"/>
                    <a:gd name="T3" fmla="*/ 0 h 21447"/>
                    <a:gd name="T4" fmla="*/ 0 w 21581"/>
                    <a:gd name="T5" fmla="*/ 0 h 21447"/>
                    <a:gd name="T6" fmla="*/ 0 60000 65536"/>
                    <a:gd name="T7" fmla="*/ 0 60000 65536"/>
                    <a:gd name="T8" fmla="*/ 0 60000 65536"/>
                    <a:gd name="T9" fmla="*/ 0 w 21581"/>
                    <a:gd name="T10" fmla="*/ 0 h 21447"/>
                    <a:gd name="T11" fmla="*/ 21581 w 21581"/>
                    <a:gd name="T12" fmla="*/ 21447 h 21447"/>
                  </a:gdLst>
                  <a:ahLst/>
                  <a:cxnLst>
                    <a:cxn ang="T6">
                      <a:pos x="T0" y="T1"/>
                    </a:cxn>
                    <a:cxn ang="T7">
                      <a:pos x="T2" y="T3"/>
                    </a:cxn>
                    <a:cxn ang="T8">
                      <a:pos x="T4" y="T5"/>
                    </a:cxn>
                  </a:cxnLst>
                  <a:rect l="T9" t="T10" r="T11" b="T12"/>
                  <a:pathLst>
                    <a:path w="21581" h="21447" fill="none" extrusionOk="0">
                      <a:moveTo>
                        <a:pt x="2566" y="-1"/>
                      </a:moveTo>
                      <a:cubicBezTo>
                        <a:pt x="13085" y="1258"/>
                        <a:pt x="21138" y="9960"/>
                        <a:pt x="21581" y="20544"/>
                      </a:cubicBezTo>
                    </a:path>
                    <a:path w="21581" h="21447" stroke="0" extrusionOk="0">
                      <a:moveTo>
                        <a:pt x="2566" y="-1"/>
                      </a:moveTo>
                      <a:cubicBezTo>
                        <a:pt x="13085" y="1258"/>
                        <a:pt x="21138" y="9960"/>
                        <a:pt x="21581" y="20544"/>
                      </a:cubicBezTo>
                      <a:lnTo>
                        <a:pt x="0" y="21447"/>
                      </a:lnTo>
                      <a:close/>
                    </a:path>
                  </a:pathLst>
                </a:custGeom>
                <a:noFill/>
                <a:ln w="12700">
                  <a:solidFill>
                    <a:schemeClr val="tx1"/>
                  </a:solidFill>
                  <a:round/>
                  <a:headEnd/>
                  <a:tailEnd/>
                </a:ln>
              </p:spPr>
              <p:txBody>
                <a:bodyPr wrap="none" anchor="ctr"/>
                <a:lstStyle/>
                <a:p>
                  <a:endParaRPr lang="es-ES_tradnl"/>
                </a:p>
              </p:txBody>
            </p:sp>
            <p:sp>
              <p:nvSpPr>
                <p:cNvPr id="50264" name="Text Box 16"/>
                <p:cNvSpPr txBox="1">
                  <a:spLocks noChangeArrowheads="1"/>
                </p:cNvSpPr>
                <p:nvPr/>
              </p:nvSpPr>
              <p:spPr bwMode="auto">
                <a:xfrm>
                  <a:off x="2929" y="1771"/>
                  <a:ext cx="363" cy="282"/>
                </a:xfrm>
                <a:prstGeom prst="rect">
                  <a:avLst/>
                </a:prstGeom>
                <a:noFill/>
                <a:ln w="9525">
                  <a:noFill/>
                  <a:miter lim="800000"/>
                  <a:headEnd/>
                  <a:tailEnd/>
                </a:ln>
              </p:spPr>
              <p:txBody>
                <a:bodyPr>
                  <a:spAutoFit/>
                </a:bodyPr>
                <a:lstStyle/>
                <a:p>
                  <a:pPr>
                    <a:spcBef>
                      <a:spcPct val="50000"/>
                    </a:spcBef>
                  </a:pPr>
                  <a:endParaRPr lang="es-ES_tradnl">
                    <a:latin typeface="Times New Roman" pitchFamily="18" charset="0"/>
                  </a:endParaRPr>
                </a:p>
              </p:txBody>
            </p:sp>
          </p:grpSp>
          <p:sp>
            <p:nvSpPr>
              <p:cNvPr id="50262" name="Text Box 17"/>
              <p:cNvSpPr txBox="1">
                <a:spLocks noChangeArrowheads="1"/>
              </p:cNvSpPr>
              <p:nvPr/>
            </p:nvSpPr>
            <p:spPr bwMode="auto">
              <a:xfrm>
                <a:off x="2888" y="3172"/>
                <a:ext cx="371" cy="232"/>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40º</a:t>
                </a:r>
              </a:p>
            </p:txBody>
          </p:sp>
        </p:grpSp>
      </p:grpSp>
      <p:grpSp>
        <p:nvGrpSpPr>
          <p:cNvPr id="8" name="Group 18"/>
          <p:cNvGrpSpPr>
            <a:grpSpLocks/>
          </p:cNvGrpSpPr>
          <p:nvPr/>
        </p:nvGrpSpPr>
        <p:grpSpPr bwMode="auto">
          <a:xfrm>
            <a:off x="3327400" y="4073525"/>
            <a:ext cx="2895600" cy="1978025"/>
            <a:chOff x="1710" y="2647"/>
            <a:chExt cx="1824" cy="1246"/>
          </a:xfrm>
        </p:grpSpPr>
        <p:sp>
          <p:nvSpPr>
            <p:cNvPr id="50249" name="AutoShape 19"/>
            <p:cNvSpPr>
              <a:spLocks noChangeArrowheads="1"/>
            </p:cNvSpPr>
            <p:nvPr/>
          </p:nvSpPr>
          <p:spPr bwMode="auto">
            <a:xfrm rot="15391111" flipH="1">
              <a:off x="2046" y="3261"/>
              <a:ext cx="88" cy="72"/>
            </a:xfrm>
            <a:prstGeom prst="triangle">
              <a:avLst>
                <a:gd name="adj" fmla="val 50000"/>
              </a:avLst>
            </a:prstGeom>
            <a:solidFill>
              <a:srgbClr val="CC00FF"/>
            </a:solidFill>
            <a:ln w="9525">
              <a:solidFill>
                <a:srgbClr val="CC00FF"/>
              </a:solidFill>
              <a:miter lim="800000"/>
              <a:headEnd/>
              <a:tailEnd/>
            </a:ln>
          </p:spPr>
          <p:txBody>
            <a:bodyPr wrap="none" anchor="ctr"/>
            <a:lstStyle/>
            <a:p>
              <a:endParaRPr lang="es-ES_tradnl"/>
            </a:p>
          </p:txBody>
        </p:sp>
        <p:grpSp>
          <p:nvGrpSpPr>
            <p:cNvPr id="50250" name="Group 20"/>
            <p:cNvGrpSpPr>
              <a:grpSpLocks/>
            </p:cNvGrpSpPr>
            <p:nvPr/>
          </p:nvGrpSpPr>
          <p:grpSpPr bwMode="auto">
            <a:xfrm>
              <a:off x="1710" y="2647"/>
              <a:ext cx="1824" cy="1246"/>
              <a:chOff x="1241" y="1788"/>
              <a:chExt cx="2267" cy="1539"/>
            </a:xfrm>
          </p:grpSpPr>
          <p:grpSp>
            <p:nvGrpSpPr>
              <p:cNvPr id="50251" name="Group 21"/>
              <p:cNvGrpSpPr>
                <a:grpSpLocks/>
              </p:cNvGrpSpPr>
              <p:nvPr/>
            </p:nvGrpSpPr>
            <p:grpSpPr bwMode="auto">
              <a:xfrm>
                <a:off x="1241" y="1788"/>
                <a:ext cx="2242" cy="1539"/>
                <a:chOff x="1241" y="1788"/>
                <a:chExt cx="2242" cy="1539"/>
              </a:xfrm>
            </p:grpSpPr>
            <p:grpSp>
              <p:nvGrpSpPr>
                <p:cNvPr id="50255" name="Group 22"/>
                <p:cNvGrpSpPr>
                  <a:grpSpLocks/>
                </p:cNvGrpSpPr>
                <p:nvPr/>
              </p:nvGrpSpPr>
              <p:grpSpPr bwMode="auto">
                <a:xfrm>
                  <a:off x="1660" y="1833"/>
                  <a:ext cx="1798" cy="1494"/>
                  <a:chOff x="1660" y="1833"/>
                  <a:chExt cx="1798" cy="1494"/>
                </a:xfrm>
              </p:grpSpPr>
              <p:sp>
                <p:nvSpPr>
                  <p:cNvPr id="50257" name="Line 23"/>
                  <p:cNvSpPr>
                    <a:spLocks noChangeShapeType="1"/>
                  </p:cNvSpPr>
                  <p:nvPr/>
                </p:nvSpPr>
                <p:spPr bwMode="auto">
                  <a:xfrm rot="905486" flipV="1">
                    <a:off x="1660" y="1833"/>
                    <a:ext cx="1798" cy="1494"/>
                  </a:xfrm>
                  <a:prstGeom prst="line">
                    <a:avLst/>
                  </a:prstGeom>
                  <a:noFill/>
                  <a:ln w="38100">
                    <a:solidFill>
                      <a:srgbClr val="FF3300"/>
                    </a:solidFill>
                    <a:round/>
                    <a:headEnd/>
                    <a:tailEnd/>
                  </a:ln>
                </p:spPr>
                <p:txBody>
                  <a:bodyPr/>
                  <a:lstStyle/>
                  <a:p>
                    <a:endParaRPr lang="es-ES_tradnl"/>
                  </a:p>
                </p:txBody>
              </p:sp>
              <p:sp>
                <p:nvSpPr>
                  <p:cNvPr id="50258" name="AutoShape 24"/>
                  <p:cNvSpPr>
                    <a:spLocks noChangeArrowheads="1"/>
                  </p:cNvSpPr>
                  <p:nvPr/>
                </p:nvSpPr>
                <p:spPr bwMode="auto">
                  <a:xfrm rot="15117305" flipH="1">
                    <a:off x="2202" y="2671"/>
                    <a:ext cx="108" cy="89"/>
                  </a:xfrm>
                  <a:prstGeom prst="triangle">
                    <a:avLst>
                      <a:gd name="adj" fmla="val 50000"/>
                    </a:avLst>
                  </a:prstGeom>
                  <a:solidFill>
                    <a:srgbClr val="FF3300"/>
                  </a:solidFill>
                  <a:ln w="9525">
                    <a:solidFill>
                      <a:srgbClr val="FF3300"/>
                    </a:solidFill>
                    <a:miter lim="800000"/>
                    <a:headEnd/>
                    <a:tailEnd/>
                  </a:ln>
                </p:spPr>
                <p:txBody>
                  <a:bodyPr wrap="none" anchor="ctr"/>
                  <a:lstStyle/>
                  <a:p>
                    <a:endParaRPr lang="es-ES_tradnl"/>
                  </a:p>
                </p:txBody>
              </p:sp>
            </p:grpSp>
            <p:sp>
              <p:nvSpPr>
                <p:cNvPr id="50256" name="Line 25"/>
                <p:cNvSpPr>
                  <a:spLocks noChangeShapeType="1"/>
                </p:cNvSpPr>
                <p:nvPr/>
              </p:nvSpPr>
              <p:spPr bwMode="auto">
                <a:xfrm rot="905486" flipH="1">
                  <a:off x="1241" y="1788"/>
                  <a:ext cx="2242" cy="1258"/>
                </a:xfrm>
                <a:prstGeom prst="line">
                  <a:avLst/>
                </a:prstGeom>
                <a:noFill/>
                <a:ln w="28575">
                  <a:solidFill>
                    <a:srgbClr val="CC00FF"/>
                  </a:solidFill>
                  <a:prstDash val="dash"/>
                  <a:round/>
                  <a:headEnd/>
                  <a:tailEnd/>
                </a:ln>
              </p:spPr>
              <p:txBody>
                <a:bodyPr/>
                <a:lstStyle/>
                <a:p>
                  <a:endParaRPr lang="es-ES_tradnl"/>
                </a:p>
              </p:txBody>
            </p:sp>
          </p:grpSp>
          <p:grpSp>
            <p:nvGrpSpPr>
              <p:cNvPr id="50252" name="Group 26"/>
              <p:cNvGrpSpPr>
                <a:grpSpLocks/>
              </p:cNvGrpSpPr>
              <p:nvPr/>
            </p:nvGrpSpPr>
            <p:grpSpPr bwMode="auto">
              <a:xfrm rot="905486">
                <a:off x="3179" y="1969"/>
                <a:ext cx="329" cy="286"/>
                <a:chOff x="3031" y="1247"/>
                <a:chExt cx="387" cy="289"/>
              </a:xfrm>
            </p:grpSpPr>
            <p:sp>
              <p:nvSpPr>
                <p:cNvPr id="50253" name="Arc 27"/>
                <p:cNvSpPr>
                  <a:spLocks/>
                </p:cNvSpPr>
                <p:nvPr/>
              </p:nvSpPr>
              <p:spPr bwMode="auto">
                <a:xfrm rot="-9243873">
                  <a:off x="3031" y="1320"/>
                  <a:ext cx="204" cy="204"/>
                </a:xfrm>
                <a:custGeom>
                  <a:avLst/>
                  <a:gdLst>
                    <a:gd name="T0" fmla="*/ 0 w 21597"/>
                    <a:gd name="T1" fmla="*/ 0 h 21572"/>
                    <a:gd name="T2" fmla="*/ 0 w 21597"/>
                    <a:gd name="T3" fmla="*/ 0 h 21572"/>
                    <a:gd name="T4" fmla="*/ 0 w 21597"/>
                    <a:gd name="T5" fmla="*/ 0 h 21572"/>
                    <a:gd name="T6" fmla="*/ 0 60000 65536"/>
                    <a:gd name="T7" fmla="*/ 0 60000 65536"/>
                    <a:gd name="T8" fmla="*/ 0 60000 65536"/>
                    <a:gd name="T9" fmla="*/ 0 w 21597"/>
                    <a:gd name="T10" fmla="*/ 0 h 21572"/>
                    <a:gd name="T11" fmla="*/ 21597 w 21597"/>
                    <a:gd name="T12" fmla="*/ 21572 h 21572"/>
                  </a:gdLst>
                  <a:ahLst/>
                  <a:cxnLst>
                    <a:cxn ang="T6">
                      <a:pos x="T0" y="T1"/>
                    </a:cxn>
                    <a:cxn ang="T7">
                      <a:pos x="T2" y="T3"/>
                    </a:cxn>
                    <a:cxn ang="T8">
                      <a:pos x="T4" y="T5"/>
                    </a:cxn>
                  </a:cxnLst>
                  <a:rect l="T9" t="T10" r="T11" b="T12"/>
                  <a:pathLst>
                    <a:path w="21597" h="21572" fill="none" extrusionOk="0">
                      <a:moveTo>
                        <a:pt x="1101" y="0"/>
                      </a:moveTo>
                      <a:cubicBezTo>
                        <a:pt x="12441" y="579"/>
                        <a:pt x="21396" y="9838"/>
                        <a:pt x="21596" y="21191"/>
                      </a:cubicBezTo>
                    </a:path>
                    <a:path w="21597" h="21572" stroke="0" extrusionOk="0">
                      <a:moveTo>
                        <a:pt x="1101" y="0"/>
                      </a:moveTo>
                      <a:cubicBezTo>
                        <a:pt x="12441" y="579"/>
                        <a:pt x="21396" y="9838"/>
                        <a:pt x="21596" y="21191"/>
                      </a:cubicBezTo>
                      <a:lnTo>
                        <a:pt x="0" y="21572"/>
                      </a:lnTo>
                      <a:close/>
                    </a:path>
                  </a:pathLst>
                </a:custGeom>
                <a:noFill/>
                <a:ln w="12700">
                  <a:solidFill>
                    <a:schemeClr val="tx1"/>
                  </a:solidFill>
                  <a:round/>
                  <a:headEnd/>
                  <a:tailEnd/>
                </a:ln>
              </p:spPr>
              <p:txBody>
                <a:bodyPr wrap="none" anchor="ctr"/>
                <a:lstStyle/>
                <a:p>
                  <a:endParaRPr lang="es-ES_tradnl"/>
                </a:p>
              </p:txBody>
            </p:sp>
            <p:sp>
              <p:nvSpPr>
                <p:cNvPr id="50254" name="Text Box 28"/>
                <p:cNvSpPr txBox="1">
                  <a:spLocks noChangeArrowheads="1"/>
                </p:cNvSpPr>
                <p:nvPr/>
              </p:nvSpPr>
              <p:spPr bwMode="auto">
                <a:xfrm>
                  <a:off x="3053" y="1247"/>
                  <a:ext cx="365" cy="289"/>
                </a:xfrm>
                <a:prstGeom prst="rect">
                  <a:avLst/>
                </a:prstGeom>
                <a:noFill/>
                <a:ln w="9525">
                  <a:noFill/>
                  <a:miter lim="800000"/>
                  <a:headEnd/>
                  <a:tailEnd/>
                </a:ln>
              </p:spPr>
              <p:txBody>
                <a:bodyPr>
                  <a:spAutoFit/>
                </a:bodyPr>
                <a:lstStyle/>
                <a:p>
                  <a:pPr>
                    <a:spcBef>
                      <a:spcPct val="50000"/>
                    </a:spcBef>
                  </a:pPr>
                  <a:endParaRPr lang="es-ES_tradnl">
                    <a:latin typeface="Times New Roman" pitchFamily="18" charset="0"/>
                  </a:endParaRPr>
                </a:p>
              </p:txBody>
            </p:sp>
          </p:grpSp>
        </p:grpSp>
      </p:grpSp>
      <p:sp>
        <p:nvSpPr>
          <p:cNvPr id="50183" name="Oval 29"/>
          <p:cNvSpPr>
            <a:spLocks noChangeArrowheads="1"/>
          </p:cNvSpPr>
          <p:nvPr/>
        </p:nvSpPr>
        <p:spPr bwMode="auto">
          <a:xfrm>
            <a:off x="3641725" y="5641975"/>
            <a:ext cx="115888" cy="119063"/>
          </a:xfrm>
          <a:prstGeom prst="ellipse">
            <a:avLst/>
          </a:prstGeom>
          <a:solidFill>
            <a:schemeClr val="tx1"/>
          </a:solidFill>
          <a:ln w="9525">
            <a:solidFill>
              <a:schemeClr val="tx1"/>
            </a:solidFill>
            <a:round/>
            <a:headEnd/>
            <a:tailEnd/>
          </a:ln>
        </p:spPr>
        <p:txBody>
          <a:bodyPr wrap="none" anchor="ctr"/>
          <a:lstStyle/>
          <a:p>
            <a:endParaRPr lang="es-ES_tradnl"/>
          </a:p>
        </p:txBody>
      </p:sp>
      <p:grpSp>
        <p:nvGrpSpPr>
          <p:cNvPr id="13" name="Group 30"/>
          <p:cNvGrpSpPr>
            <a:grpSpLocks/>
          </p:cNvGrpSpPr>
          <p:nvPr/>
        </p:nvGrpSpPr>
        <p:grpSpPr bwMode="auto">
          <a:xfrm>
            <a:off x="3259138" y="3303588"/>
            <a:ext cx="2898775" cy="2347912"/>
            <a:chOff x="1667" y="2162"/>
            <a:chExt cx="1826" cy="1479"/>
          </a:xfrm>
        </p:grpSpPr>
        <p:grpSp>
          <p:nvGrpSpPr>
            <p:cNvPr id="50239" name="Group 31"/>
            <p:cNvGrpSpPr>
              <a:grpSpLocks/>
            </p:cNvGrpSpPr>
            <p:nvPr/>
          </p:nvGrpSpPr>
          <p:grpSpPr bwMode="auto">
            <a:xfrm rot="905486">
              <a:off x="3229" y="2333"/>
              <a:ext cx="264" cy="230"/>
              <a:chOff x="3031" y="1245"/>
              <a:chExt cx="386" cy="288"/>
            </a:xfrm>
          </p:grpSpPr>
          <p:sp>
            <p:nvSpPr>
              <p:cNvPr id="50247" name="Arc 32"/>
              <p:cNvSpPr>
                <a:spLocks/>
              </p:cNvSpPr>
              <p:nvPr/>
            </p:nvSpPr>
            <p:spPr bwMode="auto">
              <a:xfrm rot="-9243873">
                <a:off x="3031" y="1319"/>
                <a:ext cx="204" cy="204"/>
              </a:xfrm>
              <a:custGeom>
                <a:avLst/>
                <a:gdLst>
                  <a:gd name="T0" fmla="*/ 0 w 21597"/>
                  <a:gd name="T1" fmla="*/ 0 h 21572"/>
                  <a:gd name="T2" fmla="*/ 0 w 21597"/>
                  <a:gd name="T3" fmla="*/ 0 h 21572"/>
                  <a:gd name="T4" fmla="*/ 0 w 21597"/>
                  <a:gd name="T5" fmla="*/ 0 h 21572"/>
                  <a:gd name="T6" fmla="*/ 0 60000 65536"/>
                  <a:gd name="T7" fmla="*/ 0 60000 65536"/>
                  <a:gd name="T8" fmla="*/ 0 60000 65536"/>
                  <a:gd name="T9" fmla="*/ 0 w 21597"/>
                  <a:gd name="T10" fmla="*/ 0 h 21572"/>
                  <a:gd name="T11" fmla="*/ 21597 w 21597"/>
                  <a:gd name="T12" fmla="*/ 21572 h 21572"/>
                </a:gdLst>
                <a:ahLst/>
                <a:cxnLst>
                  <a:cxn ang="T6">
                    <a:pos x="T0" y="T1"/>
                  </a:cxn>
                  <a:cxn ang="T7">
                    <a:pos x="T2" y="T3"/>
                  </a:cxn>
                  <a:cxn ang="T8">
                    <a:pos x="T4" y="T5"/>
                  </a:cxn>
                </a:cxnLst>
                <a:rect l="T9" t="T10" r="T11" b="T12"/>
                <a:pathLst>
                  <a:path w="21597" h="21572" fill="none" extrusionOk="0">
                    <a:moveTo>
                      <a:pt x="1101" y="0"/>
                    </a:moveTo>
                    <a:cubicBezTo>
                      <a:pt x="12441" y="579"/>
                      <a:pt x="21396" y="9838"/>
                      <a:pt x="21596" y="21191"/>
                    </a:cubicBezTo>
                  </a:path>
                  <a:path w="21597" h="21572" stroke="0" extrusionOk="0">
                    <a:moveTo>
                      <a:pt x="1101" y="0"/>
                    </a:moveTo>
                    <a:cubicBezTo>
                      <a:pt x="12441" y="579"/>
                      <a:pt x="21396" y="9838"/>
                      <a:pt x="21596" y="21191"/>
                    </a:cubicBezTo>
                    <a:lnTo>
                      <a:pt x="0" y="21572"/>
                    </a:lnTo>
                    <a:close/>
                  </a:path>
                </a:pathLst>
              </a:custGeom>
              <a:noFill/>
              <a:ln w="12700">
                <a:solidFill>
                  <a:schemeClr val="tx1"/>
                </a:solidFill>
                <a:round/>
                <a:headEnd/>
                <a:tailEnd/>
              </a:ln>
            </p:spPr>
            <p:txBody>
              <a:bodyPr wrap="none" anchor="ctr"/>
              <a:lstStyle/>
              <a:p>
                <a:endParaRPr lang="es-ES_tradnl"/>
              </a:p>
            </p:txBody>
          </p:sp>
          <p:sp>
            <p:nvSpPr>
              <p:cNvPr id="50248" name="Text Box 33"/>
              <p:cNvSpPr txBox="1">
                <a:spLocks noChangeArrowheads="1"/>
              </p:cNvSpPr>
              <p:nvPr/>
            </p:nvSpPr>
            <p:spPr bwMode="auto">
              <a:xfrm>
                <a:off x="3052" y="1245"/>
                <a:ext cx="365" cy="288"/>
              </a:xfrm>
              <a:prstGeom prst="rect">
                <a:avLst/>
              </a:prstGeom>
              <a:noFill/>
              <a:ln w="9525">
                <a:noFill/>
                <a:miter lim="800000"/>
                <a:headEnd/>
                <a:tailEnd/>
              </a:ln>
            </p:spPr>
            <p:txBody>
              <a:bodyPr>
                <a:spAutoFit/>
              </a:bodyPr>
              <a:lstStyle/>
              <a:p>
                <a:pPr>
                  <a:spcBef>
                    <a:spcPct val="50000"/>
                  </a:spcBef>
                </a:pPr>
                <a:endParaRPr lang="es-ES_tradnl">
                  <a:latin typeface="Times New Roman" pitchFamily="18" charset="0"/>
                </a:endParaRPr>
              </a:p>
            </p:txBody>
          </p:sp>
        </p:grpSp>
        <p:grpSp>
          <p:nvGrpSpPr>
            <p:cNvPr id="50240" name="Group 34"/>
            <p:cNvGrpSpPr>
              <a:grpSpLocks/>
            </p:cNvGrpSpPr>
            <p:nvPr/>
          </p:nvGrpSpPr>
          <p:grpSpPr bwMode="auto">
            <a:xfrm>
              <a:off x="1667" y="2162"/>
              <a:ext cx="1803" cy="1479"/>
              <a:chOff x="1667" y="2162"/>
              <a:chExt cx="1803" cy="1479"/>
            </a:xfrm>
          </p:grpSpPr>
          <p:grpSp>
            <p:nvGrpSpPr>
              <p:cNvPr id="50241" name="Group 35"/>
              <p:cNvGrpSpPr>
                <a:grpSpLocks/>
              </p:cNvGrpSpPr>
              <p:nvPr/>
            </p:nvGrpSpPr>
            <p:grpSpPr bwMode="auto">
              <a:xfrm>
                <a:off x="1667" y="2162"/>
                <a:ext cx="1803" cy="1479"/>
                <a:chOff x="1187" y="1171"/>
                <a:chExt cx="2242" cy="1826"/>
              </a:xfrm>
            </p:grpSpPr>
            <p:sp>
              <p:nvSpPr>
                <p:cNvPr id="50243" name="Line 36"/>
                <p:cNvSpPr>
                  <a:spLocks noChangeShapeType="1"/>
                </p:cNvSpPr>
                <p:nvPr/>
              </p:nvSpPr>
              <p:spPr bwMode="auto">
                <a:xfrm rot="905486" flipV="1">
                  <a:off x="1208" y="1171"/>
                  <a:ext cx="2203" cy="1826"/>
                </a:xfrm>
                <a:prstGeom prst="line">
                  <a:avLst/>
                </a:prstGeom>
                <a:noFill/>
                <a:ln w="28575">
                  <a:solidFill>
                    <a:srgbClr val="FF3300"/>
                  </a:solidFill>
                  <a:prstDash val="dash"/>
                  <a:round/>
                  <a:headEnd/>
                  <a:tailEnd/>
                </a:ln>
              </p:spPr>
              <p:txBody>
                <a:bodyPr/>
                <a:lstStyle/>
                <a:p>
                  <a:endParaRPr lang="es-ES_tradnl"/>
                </a:p>
              </p:txBody>
            </p:sp>
            <p:sp>
              <p:nvSpPr>
                <p:cNvPr id="50244" name="AutoShape 37"/>
                <p:cNvSpPr>
                  <a:spLocks noChangeArrowheads="1"/>
                </p:cNvSpPr>
                <p:nvPr/>
              </p:nvSpPr>
              <p:spPr bwMode="auto">
                <a:xfrm rot="15117305" flipH="1">
                  <a:off x="1725" y="2284"/>
                  <a:ext cx="108" cy="89"/>
                </a:xfrm>
                <a:prstGeom prst="triangle">
                  <a:avLst>
                    <a:gd name="adj" fmla="val 50000"/>
                  </a:avLst>
                </a:prstGeom>
                <a:solidFill>
                  <a:srgbClr val="FF3300"/>
                </a:solidFill>
                <a:ln w="9525">
                  <a:solidFill>
                    <a:srgbClr val="FF3300"/>
                  </a:solidFill>
                  <a:miter lim="800000"/>
                  <a:headEnd/>
                  <a:tailEnd/>
                </a:ln>
              </p:spPr>
              <p:txBody>
                <a:bodyPr wrap="none" anchor="ctr"/>
                <a:lstStyle/>
                <a:p>
                  <a:endParaRPr lang="es-ES_tradnl"/>
                </a:p>
              </p:txBody>
            </p:sp>
            <p:sp>
              <p:nvSpPr>
                <p:cNvPr id="50245" name="Line 38"/>
                <p:cNvSpPr>
                  <a:spLocks noChangeShapeType="1"/>
                </p:cNvSpPr>
                <p:nvPr/>
              </p:nvSpPr>
              <p:spPr bwMode="auto">
                <a:xfrm rot="905486" flipH="1">
                  <a:off x="1187" y="1176"/>
                  <a:ext cx="2242" cy="1258"/>
                </a:xfrm>
                <a:prstGeom prst="line">
                  <a:avLst/>
                </a:prstGeom>
                <a:noFill/>
                <a:ln w="28575">
                  <a:solidFill>
                    <a:srgbClr val="CC00FF"/>
                  </a:solidFill>
                  <a:prstDash val="dash"/>
                  <a:round/>
                  <a:headEnd/>
                  <a:tailEnd/>
                </a:ln>
              </p:spPr>
              <p:txBody>
                <a:bodyPr/>
                <a:lstStyle/>
                <a:p>
                  <a:endParaRPr lang="es-ES_tradnl"/>
                </a:p>
              </p:txBody>
            </p:sp>
            <p:sp>
              <p:nvSpPr>
                <p:cNvPr id="50246" name="AutoShape 39"/>
                <p:cNvSpPr>
                  <a:spLocks noChangeArrowheads="1"/>
                </p:cNvSpPr>
                <p:nvPr/>
              </p:nvSpPr>
              <p:spPr bwMode="auto">
                <a:xfrm rot="15391111" flipH="1">
                  <a:off x="1866" y="1862"/>
                  <a:ext cx="108" cy="90"/>
                </a:xfrm>
                <a:prstGeom prst="triangle">
                  <a:avLst>
                    <a:gd name="adj" fmla="val 50000"/>
                  </a:avLst>
                </a:prstGeom>
                <a:solidFill>
                  <a:srgbClr val="CC00FF"/>
                </a:solidFill>
                <a:ln w="9525">
                  <a:solidFill>
                    <a:srgbClr val="CC00FF"/>
                  </a:solidFill>
                  <a:miter lim="800000"/>
                  <a:headEnd/>
                  <a:tailEnd/>
                </a:ln>
              </p:spPr>
              <p:txBody>
                <a:bodyPr wrap="none" anchor="ctr"/>
                <a:lstStyle/>
                <a:p>
                  <a:endParaRPr lang="es-ES_tradnl"/>
                </a:p>
              </p:txBody>
            </p:sp>
          </p:grpSp>
          <p:sp>
            <p:nvSpPr>
              <p:cNvPr id="50242" name="Text Box 40"/>
              <p:cNvSpPr txBox="1">
                <a:spLocks noChangeArrowheads="1"/>
              </p:cNvSpPr>
              <p:nvPr/>
            </p:nvSpPr>
            <p:spPr bwMode="auto">
              <a:xfrm>
                <a:off x="2957" y="2303"/>
                <a:ext cx="345" cy="231"/>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42º</a:t>
                </a:r>
              </a:p>
            </p:txBody>
          </p:sp>
        </p:grpSp>
      </p:grpSp>
      <p:sp>
        <p:nvSpPr>
          <p:cNvPr id="50185" name="Oval 41"/>
          <p:cNvSpPr>
            <a:spLocks noChangeArrowheads="1"/>
          </p:cNvSpPr>
          <p:nvPr/>
        </p:nvSpPr>
        <p:spPr bwMode="auto">
          <a:xfrm>
            <a:off x="-134938" y="3453983"/>
            <a:ext cx="914401" cy="914400"/>
          </a:xfrm>
          <a:prstGeom prst="ellipse">
            <a:avLst/>
          </a:prstGeom>
          <a:solidFill>
            <a:srgbClr val="FFFF00"/>
          </a:solidFill>
          <a:ln w="9525">
            <a:solidFill>
              <a:srgbClr val="FFFF00"/>
            </a:solidFill>
            <a:round/>
            <a:headEnd/>
            <a:tailEnd/>
          </a:ln>
        </p:spPr>
        <p:txBody>
          <a:bodyPr wrap="none" anchor="ctr"/>
          <a:lstStyle/>
          <a:p>
            <a:endParaRPr lang="es-ES_tradnl"/>
          </a:p>
        </p:txBody>
      </p:sp>
      <p:grpSp>
        <p:nvGrpSpPr>
          <p:cNvPr id="17" name="Group 42"/>
          <p:cNvGrpSpPr>
            <a:grpSpLocks/>
          </p:cNvGrpSpPr>
          <p:nvPr/>
        </p:nvGrpSpPr>
        <p:grpSpPr bwMode="auto">
          <a:xfrm>
            <a:off x="2760663" y="3016250"/>
            <a:ext cx="4143376" cy="835025"/>
            <a:chOff x="1353" y="1981"/>
            <a:chExt cx="2610" cy="526"/>
          </a:xfrm>
        </p:grpSpPr>
        <p:grpSp>
          <p:nvGrpSpPr>
            <p:cNvPr id="50233" name="Group 43"/>
            <p:cNvGrpSpPr>
              <a:grpSpLocks/>
            </p:cNvGrpSpPr>
            <p:nvPr/>
          </p:nvGrpSpPr>
          <p:grpSpPr bwMode="auto">
            <a:xfrm>
              <a:off x="1353" y="1981"/>
              <a:ext cx="2315" cy="149"/>
              <a:chOff x="716" y="1280"/>
              <a:chExt cx="2877" cy="183"/>
            </a:xfrm>
          </p:grpSpPr>
          <p:sp>
            <p:nvSpPr>
              <p:cNvPr id="50237" name="Line 44"/>
              <p:cNvSpPr>
                <a:spLocks noChangeShapeType="1"/>
              </p:cNvSpPr>
              <p:nvPr/>
            </p:nvSpPr>
            <p:spPr bwMode="auto">
              <a:xfrm rot="905486">
                <a:off x="716" y="1454"/>
                <a:ext cx="2877" cy="9"/>
              </a:xfrm>
              <a:prstGeom prst="line">
                <a:avLst/>
              </a:prstGeom>
              <a:noFill/>
              <a:ln w="38100">
                <a:solidFill>
                  <a:schemeClr val="bg1"/>
                </a:solidFill>
                <a:round/>
                <a:headEnd/>
                <a:tailEnd/>
              </a:ln>
            </p:spPr>
            <p:txBody>
              <a:bodyPr/>
              <a:lstStyle/>
              <a:p>
                <a:endParaRPr lang="es-ES_tradnl"/>
              </a:p>
            </p:txBody>
          </p:sp>
          <p:sp>
            <p:nvSpPr>
              <p:cNvPr id="50238" name="AutoShape 45"/>
              <p:cNvSpPr>
                <a:spLocks noChangeArrowheads="1"/>
              </p:cNvSpPr>
              <p:nvPr/>
            </p:nvSpPr>
            <p:spPr bwMode="auto">
              <a:xfrm rot="6305486">
                <a:off x="1684" y="1282"/>
                <a:ext cx="109" cy="105"/>
              </a:xfrm>
              <a:prstGeom prst="triangle">
                <a:avLst>
                  <a:gd name="adj" fmla="val 50000"/>
                </a:avLst>
              </a:prstGeom>
              <a:solidFill>
                <a:srgbClr val="FFFFFF"/>
              </a:solidFill>
              <a:ln w="9525">
                <a:solidFill>
                  <a:schemeClr val="bg1"/>
                </a:solidFill>
                <a:miter lim="800000"/>
                <a:headEnd/>
                <a:tailEnd/>
              </a:ln>
            </p:spPr>
            <p:txBody>
              <a:bodyPr wrap="none" anchor="ctr"/>
              <a:lstStyle/>
              <a:p>
                <a:endParaRPr lang="es-ES_tradnl"/>
              </a:p>
            </p:txBody>
          </p:sp>
        </p:grpSp>
        <p:sp>
          <p:nvSpPr>
            <p:cNvPr id="50236" name="Text Box 48"/>
            <p:cNvSpPr txBox="1">
              <a:spLocks noChangeArrowheads="1"/>
            </p:cNvSpPr>
            <p:nvPr/>
          </p:nvSpPr>
          <p:spPr bwMode="auto">
            <a:xfrm>
              <a:off x="3645" y="2257"/>
              <a:ext cx="318" cy="250"/>
            </a:xfrm>
            <a:prstGeom prst="rect">
              <a:avLst/>
            </a:prstGeom>
            <a:noFill/>
            <a:ln w="9525">
              <a:noFill/>
              <a:miter lim="800000"/>
              <a:headEnd/>
              <a:tailEnd/>
            </a:ln>
          </p:spPr>
          <p:txBody>
            <a:bodyPr>
              <a:spAutoFit/>
            </a:bodyPr>
            <a:lstStyle/>
            <a:p>
              <a:pPr>
                <a:spcBef>
                  <a:spcPct val="50000"/>
                </a:spcBef>
              </a:pPr>
              <a:r>
                <a:rPr lang="es-ES" sz="2000" dirty="0">
                  <a:latin typeface="Times New Roman" pitchFamily="18" charset="0"/>
                </a:rPr>
                <a:t>A</a:t>
              </a:r>
            </a:p>
          </p:txBody>
        </p:sp>
      </p:grpSp>
      <p:sp>
        <p:nvSpPr>
          <p:cNvPr id="263217" name="Freeform 49"/>
          <p:cNvSpPr>
            <a:spLocks/>
          </p:cNvSpPr>
          <p:nvPr/>
        </p:nvSpPr>
        <p:spPr bwMode="auto">
          <a:xfrm>
            <a:off x="5087938" y="4451350"/>
            <a:ext cx="2501900" cy="1708150"/>
          </a:xfrm>
          <a:custGeom>
            <a:avLst/>
            <a:gdLst>
              <a:gd name="T0" fmla="*/ 0 w 1932"/>
              <a:gd name="T1" fmla="*/ 2147483647 h 1311"/>
              <a:gd name="T2" fmla="*/ 2147483647 w 1932"/>
              <a:gd name="T3" fmla="*/ 2147483647 h 1311"/>
              <a:gd name="T4" fmla="*/ 2147483647 w 1932"/>
              <a:gd name="T5" fmla="*/ 2147483647 h 1311"/>
              <a:gd name="T6" fmla="*/ 2147483647 w 1932"/>
              <a:gd name="T7" fmla="*/ 2147483647 h 1311"/>
              <a:gd name="T8" fmla="*/ 2147483647 w 1932"/>
              <a:gd name="T9" fmla="*/ 2147483647 h 1311"/>
              <a:gd name="T10" fmla="*/ 2147483647 w 1932"/>
              <a:gd name="T11" fmla="*/ 2147483647 h 1311"/>
              <a:gd name="T12" fmla="*/ 2147483647 w 1932"/>
              <a:gd name="T13" fmla="*/ 2147483647 h 1311"/>
              <a:gd name="T14" fmla="*/ 2147483647 w 1932"/>
              <a:gd name="T15" fmla="*/ 2147483647 h 1311"/>
              <a:gd name="T16" fmla="*/ 2147483647 w 1932"/>
              <a:gd name="T17" fmla="*/ 2147483647 h 1311"/>
              <a:gd name="T18" fmla="*/ 2147483647 w 1932"/>
              <a:gd name="T19" fmla="*/ 2147483647 h 1311"/>
              <a:gd name="T20" fmla="*/ 2147483647 w 1932"/>
              <a:gd name="T21" fmla="*/ 2147483647 h 1311"/>
              <a:gd name="T22" fmla="*/ 2147483647 w 1932"/>
              <a:gd name="T23" fmla="*/ 2147483647 h 1311"/>
              <a:gd name="T24" fmla="*/ 2147483647 w 1932"/>
              <a:gd name="T25" fmla="*/ 2147483647 h 1311"/>
              <a:gd name="T26" fmla="*/ 2147483647 w 1932"/>
              <a:gd name="T27" fmla="*/ 2147483647 h 1311"/>
              <a:gd name="T28" fmla="*/ 2147483647 w 1932"/>
              <a:gd name="T29" fmla="*/ 2147483647 h 1311"/>
              <a:gd name="T30" fmla="*/ 2147483647 w 1932"/>
              <a:gd name="T31" fmla="*/ 2147483647 h 1311"/>
              <a:gd name="T32" fmla="*/ 2147483647 w 1932"/>
              <a:gd name="T33" fmla="*/ 2147483647 h 1311"/>
              <a:gd name="T34" fmla="*/ 2147483647 w 1932"/>
              <a:gd name="T35" fmla="*/ 2147483647 h 1311"/>
              <a:gd name="T36" fmla="*/ 2147483647 w 1932"/>
              <a:gd name="T37" fmla="*/ 2147483647 h 1311"/>
              <a:gd name="T38" fmla="*/ 2147483647 w 1932"/>
              <a:gd name="T39" fmla="*/ 2147483647 h 1311"/>
              <a:gd name="T40" fmla="*/ 2147483647 w 1932"/>
              <a:gd name="T41" fmla="*/ 2147483647 h 1311"/>
              <a:gd name="T42" fmla="*/ 2147483647 w 1932"/>
              <a:gd name="T43" fmla="*/ 2147483647 h 13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2"/>
              <a:gd name="T67" fmla="*/ 0 h 1311"/>
              <a:gd name="T68" fmla="*/ 1932 w 1932"/>
              <a:gd name="T69" fmla="*/ 1311 h 13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2" h="1311">
                <a:moveTo>
                  <a:pt x="0" y="591"/>
                </a:moveTo>
                <a:cubicBezTo>
                  <a:pt x="8" y="559"/>
                  <a:pt x="16" y="528"/>
                  <a:pt x="37" y="479"/>
                </a:cubicBezTo>
                <a:cubicBezTo>
                  <a:pt x="58" y="431"/>
                  <a:pt x="92" y="349"/>
                  <a:pt x="125" y="297"/>
                </a:cubicBezTo>
                <a:cubicBezTo>
                  <a:pt x="158" y="245"/>
                  <a:pt x="196" y="202"/>
                  <a:pt x="237" y="166"/>
                </a:cubicBezTo>
                <a:cubicBezTo>
                  <a:pt x="279" y="130"/>
                  <a:pt x="331" y="102"/>
                  <a:pt x="376" y="81"/>
                </a:cubicBezTo>
                <a:cubicBezTo>
                  <a:pt x="419" y="58"/>
                  <a:pt x="450" y="45"/>
                  <a:pt x="501" y="32"/>
                </a:cubicBezTo>
                <a:cubicBezTo>
                  <a:pt x="553" y="19"/>
                  <a:pt x="632" y="9"/>
                  <a:pt x="686" y="4"/>
                </a:cubicBezTo>
                <a:cubicBezTo>
                  <a:pt x="739" y="0"/>
                  <a:pt x="777" y="2"/>
                  <a:pt x="823" y="7"/>
                </a:cubicBezTo>
                <a:cubicBezTo>
                  <a:pt x="871" y="11"/>
                  <a:pt x="922" y="19"/>
                  <a:pt x="968" y="28"/>
                </a:cubicBezTo>
                <a:cubicBezTo>
                  <a:pt x="1015" y="39"/>
                  <a:pt x="1055" y="52"/>
                  <a:pt x="1102" y="69"/>
                </a:cubicBezTo>
                <a:cubicBezTo>
                  <a:pt x="1150" y="86"/>
                  <a:pt x="1204" y="106"/>
                  <a:pt x="1252" y="130"/>
                </a:cubicBezTo>
                <a:cubicBezTo>
                  <a:pt x="1299" y="154"/>
                  <a:pt x="1347" y="186"/>
                  <a:pt x="1387" y="212"/>
                </a:cubicBezTo>
                <a:cubicBezTo>
                  <a:pt x="1426" y="238"/>
                  <a:pt x="1456" y="259"/>
                  <a:pt x="1492" y="288"/>
                </a:cubicBezTo>
                <a:cubicBezTo>
                  <a:pt x="1526" y="316"/>
                  <a:pt x="1562" y="348"/>
                  <a:pt x="1595" y="383"/>
                </a:cubicBezTo>
                <a:cubicBezTo>
                  <a:pt x="1627" y="416"/>
                  <a:pt x="1655" y="449"/>
                  <a:pt x="1687" y="491"/>
                </a:cubicBezTo>
                <a:cubicBezTo>
                  <a:pt x="1719" y="534"/>
                  <a:pt x="1757" y="588"/>
                  <a:pt x="1786" y="635"/>
                </a:cubicBezTo>
                <a:cubicBezTo>
                  <a:pt x="1813" y="682"/>
                  <a:pt x="1836" y="727"/>
                  <a:pt x="1853" y="772"/>
                </a:cubicBezTo>
                <a:cubicBezTo>
                  <a:pt x="1872" y="817"/>
                  <a:pt x="1880" y="861"/>
                  <a:pt x="1892" y="906"/>
                </a:cubicBezTo>
                <a:cubicBezTo>
                  <a:pt x="1904" y="951"/>
                  <a:pt x="1915" y="996"/>
                  <a:pt x="1922" y="1039"/>
                </a:cubicBezTo>
                <a:cubicBezTo>
                  <a:pt x="1929" y="1082"/>
                  <a:pt x="1932" y="1124"/>
                  <a:pt x="1931" y="1163"/>
                </a:cubicBezTo>
                <a:cubicBezTo>
                  <a:pt x="1931" y="1202"/>
                  <a:pt x="1924" y="1247"/>
                  <a:pt x="1920" y="1272"/>
                </a:cubicBezTo>
                <a:cubicBezTo>
                  <a:pt x="1916" y="1297"/>
                  <a:pt x="1910" y="1303"/>
                  <a:pt x="1908" y="1311"/>
                </a:cubicBezTo>
              </a:path>
            </a:pathLst>
          </a:custGeom>
          <a:noFill/>
          <a:ln w="57150" cmpd="sng">
            <a:solidFill>
              <a:srgbClr val="FF3300"/>
            </a:solidFill>
            <a:round/>
            <a:headEnd/>
            <a:tailEnd/>
          </a:ln>
        </p:spPr>
        <p:txBody>
          <a:bodyPr/>
          <a:lstStyle/>
          <a:p>
            <a:endParaRPr lang="es-ES_tradnl"/>
          </a:p>
        </p:txBody>
      </p:sp>
      <p:sp>
        <p:nvSpPr>
          <p:cNvPr id="263218" name="Freeform 50"/>
          <p:cNvSpPr>
            <a:spLocks/>
          </p:cNvSpPr>
          <p:nvPr/>
        </p:nvSpPr>
        <p:spPr bwMode="auto">
          <a:xfrm rot="189798">
            <a:off x="5645150" y="5011738"/>
            <a:ext cx="1431925" cy="917575"/>
          </a:xfrm>
          <a:custGeom>
            <a:avLst/>
            <a:gdLst>
              <a:gd name="T0" fmla="*/ 2147483647 w 1120"/>
              <a:gd name="T1" fmla="*/ 2147483647 h 713"/>
              <a:gd name="T2" fmla="*/ 0 w 1120"/>
              <a:gd name="T3" fmla="*/ 2147483647 h 713"/>
              <a:gd name="T4" fmla="*/ 2147483647 w 1120"/>
              <a:gd name="T5" fmla="*/ 2147483647 h 713"/>
              <a:gd name="T6" fmla="*/ 2147483647 w 1120"/>
              <a:gd name="T7" fmla="*/ 2147483647 h 713"/>
              <a:gd name="T8" fmla="*/ 2147483647 w 1120"/>
              <a:gd name="T9" fmla="*/ 2147483647 h 713"/>
              <a:gd name="T10" fmla="*/ 2147483647 w 1120"/>
              <a:gd name="T11" fmla="*/ 2147483647 h 713"/>
              <a:gd name="T12" fmla="*/ 2147483647 w 1120"/>
              <a:gd name="T13" fmla="*/ 2147483647 h 713"/>
              <a:gd name="T14" fmla="*/ 2147483647 w 1120"/>
              <a:gd name="T15" fmla="*/ 0 h 713"/>
              <a:gd name="T16" fmla="*/ 2147483647 w 1120"/>
              <a:gd name="T17" fmla="*/ 2147483647 h 713"/>
              <a:gd name="T18" fmla="*/ 2147483647 w 1120"/>
              <a:gd name="T19" fmla="*/ 2147483647 h 713"/>
              <a:gd name="T20" fmla="*/ 2147483647 w 1120"/>
              <a:gd name="T21" fmla="*/ 2147483647 h 713"/>
              <a:gd name="T22" fmla="*/ 2147483647 w 1120"/>
              <a:gd name="T23" fmla="*/ 2147483647 h 713"/>
              <a:gd name="T24" fmla="*/ 2147483647 w 1120"/>
              <a:gd name="T25" fmla="*/ 2147483647 h 713"/>
              <a:gd name="T26" fmla="*/ 2147483647 w 1120"/>
              <a:gd name="T27" fmla="*/ 2147483647 h 713"/>
              <a:gd name="T28" fmla="*/ 2147483647 w 1120"/>
              <a:gd name="T29" fmla="*/ 2147483647 h 713"/>
              <a:gd name="T30" fmla="*/ 2147483647 w 1120"/>
              <a:gd name="T31" fmla="*/ 2147483647 h 713"/>
              <a:gd name="T32" fmla="*/ 2147483647 w 1120"/>
              <a:gd name="T33" fmla="*/ 2147483647 h 713"/>
              <a:gd name="T34" fmla="*/ 2147483647 w 1120"/>
              <a:gd name="T35" fmla="*/ 2147483647 h 7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0"/>
              <a:gd name="T55" fmla="*/ 0 h 713"/>
              <a:gd name="T56" fmla="*/ 1120 w 1120"/>
              <a:gd name="T57" fmla="*/ 713 h 7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0" h="713">
                <a:moveTo>
                  <a:pt x="22" y="344"/>
                </a:moveTo>
                <a:cubicBezTo>
                  <a:pt x="18" y="342"/>
                  <a:pt x="0" y="356"/>
                  <a:pt x="0" y="340"/>
                </a:cubicBezTo>
                <a:cubicBezTo>
                  <a:pt x="0" y="324"/>
                  <a:pt x="9" y="276"/>
                  <a:pt x="20" y="245"/>
                </a:cubicBezTo>
                <a:cubicBezTo>
                  <a:pt x="30" y="214"/>
                  <a:pt x="46" y="182"/>
                  <a:pt x="64" y="154"/>
                </a:cubicBezTo>
                <a:cubicBezTo>
                  <a:pt x="83" y="128"/>
                  <a:pt x="105" y="100"/>
                  <a:pt x="130" y="81"/>
                </a:cubicBezTo>
                <a:cubicBezTo>
                  <a:pt x="153" y="62"/>
                  <a:pt x="179" y="52"/>
                  <a:pt x="206" y="41"/>
                </a:cubicBezTo>
                <a:cubicBezTo>
                  <a:pt x="234" y="30"/>
                  <a:pt x="262" y="21"/>
                  <a:pt x="291" y="14"/>
                </a:cubicBezTo>
                <a:cubicBezTo>
                  <a:pt x="321" y="8"/>
                  <a:pt x="350" y="1"/>
                  <a:pt x="385" y="0"/>
                </a:cubicBezTo>
                <a:cubicBezTo>
                  <a:pt x="420" y="0"/>
                  <a:pt x="460" y="4"/>
                  <a:pt x="501" y="13"/>
                </a:cubicBezTo>
                <a:cubicBezTo>
                  <a:pt x="543" y="21"/>
                  <a:pt x="594" y="34"/>
                  <a:pt x="634" y="49"/>
                </a:cubicBezTo>
                <a:cubicBezTo>
                  <a:pt x="673" y="63"/>
                  <a:pt x="704" y="80"/>
                  <a:pt x="737" y="99"/>
                </a:cubicBezTo>
                <a:cubicBezTo>
                  <a:pt x="770" y="118"/>
                  <a:pt x="799" y="136"/>
                  <a:pt x="833" y="163"/>
                </a:cubicBezTo>
                <a:cubicBezTo>
                  <a:pt x="867" y="191"/>
                  <a:pt x="911" y="230"/>
                  <a:pt x="942" y="264"/>
                </a:cubicBezTo>
                <a:cubicBezTo>
                  <a:pt x="972" y="299"/>
                  <a:pt x="996" y="338"/>
                  <a:pt x="1017" y="374"/>
                </a:cubicBezTo>
                <a:cubicBezTo>
                  <a:pt x="1039" y="408"/>
                  <a:pt x="1057" y="443"/>
                  <a:pt x="1069" y="473"/>
                </a:cubicBezTo>
                <a:cubicBezTo>
                  <a:pt x="1082" y="502"/>
                  <a:pt x="1085" y="520"/>
                  <a:pt x="1091" y="550"/>
                </a:cubicBezTo>
                <a:cubicBezTo>
                  <a:pt x="1097" y="581"/>
                  <a:pt x="1101" y="627"/>
                  <a:pt x="1106" y="654"/>
                </a:cubicBezTo>
                <a:cubicBezTo>
                  <a:pt x="1111" y="681"/>
                  <a:pt x="1117" y="701"/>
                  <a:pt x="1120" y="713"/>
                </a:cubicBezTo>
              </a:path>
            </a:pathLst>
          </a:custGeom>
          <a:noFill/>
          <a:ln w="57150" cmpd="sng">
            <a:solidFill>
              <a:srgbClr val="A74799"/>
            </a:solidFill>
            <a:round/>
            <a:headEnd/>
            <a:tailEnd/>
          </a:ln>
        </p:spPr>
        <p:txBody>
          <a:bodyPr/>
          <a:lstStyle/>
          <a:p>
            <a:endParaRPr lang="es-ES_tradnl"/>
          </a:p>
        </p:txBody>
      </p:sp>
      <p:grpSp>
        <p:nvGrpSpPr>
          <p:cNvPr id="20" name="Group 51"/>
          <p:cNvGrpSpPr>
            <a:grpSpLocks/>
          </p:cNvGrpSpPr>
          <p:nvPr/>
        </p:nvGrpSpPr>
        <p:grpSpPr bwMode="auto">
          <a:xfrm>
            <a:off x="2755900" y="4357688"/>
            <a:ext cx="3695700" cy="222250"/>
            <a:chOff x="794" y="1991"/>
            <a:chExt cx="2892" cy="173"/>
          </a:xfrm>
        </p:grpSpPr>
        <p:sp>
          <p:nvSpPr>
            <p:cNvPr id="50231" name="Line 52"/>
            <p:cNvSpPr>
              <a:spLocks noChangeShapeType="1"/>
            </p:cNvSpPr>
            <p:nvPr/>
          </p:nvSpPr>
          <p:spPr bwMode="auto">
            <a:xfrm rot="905486">
              <a:off x="794" y="2163"/>
              <a:ext cx="2892" cy="1"/>
            </a:xfrm>
            <a:prstGeom prst="line">
              <a:avLst/>
            </a:prstGeom>
            <a:noFill/>
            <a:ln w="38100">
              <a:solidFill>
                <a:schemeClr val="bg1"/>
              </a:solidFill>
              <a:round/>
              <a:headEnd/>
              <a:tailEnd/>
            </a:ln>
          </p:spPr>
          <p:txBody>
            <a:bodyPr/>
            <a:lstStyle/>
            <a:p>
              <a:endParaRPr lang="es-ES_tradnl"/>
            </a:p>
          </p:txBody>
        </p:sp>
        <p:sp>
          <p:nvSpPr>
            <p:cNvPr id="50232" name="AutoShape 53"/>
            <p:cNvSpPr>
              <a:spLocks noChangeArrowheads="1"/>
            </p:cNvSpPr>
            <p:nvPr/>
          </p:nvSpPr>
          <p:spPr bwMode="auto">
            <a:xfrm rot="6305486">
              <a:off x="1747" y="1993"/>
              <a:ext cx="109" cy="105"/>
            </a:xfrm>
            <a:prstGeom prst="triangle">
              <a:avLst>
                <a:gd name="adj" fmla="val 50000"/>
              </a:avLst>
            </a:prstGeom>
            <a:solidFill>
              <a:srgbClr val="FFFFFF"/>
            </a:solidFill>
            <a:ln w="9525">
              <a:solidFill>
                <a:schemeClr val="bg1"/>
              </a:solidFill>
              <a:miter lim="800000"/>
              <a:headEnd/>
              <a:tailEnd/>
            </a:ln>
          </p:spPr>
          <p:txBody>
            <a:bodyPr wrap="none" anchor="ctr"/>
            <a:lstStyle/>
            <a:p>
              <a:endParaRPr lang="es-ES_tradnl"/>
            </a:p>
          </p:txBody>
        </p:sp>
      </p:grpSp>
      <p:grpSp>
        <p:nvGrpSpPr>
          <p:cNvPr id="21" name="Group 54"/>
          <p:cNvGrpSpPr>
            <a:grpSpLocks/>
          </p:cNvGrpSpPr>
          <p:nvPr/>
        </p:nvGrpSpPr>
        <p:grpSpPr bwMode="auto">
          <a:xfrm>
            <a:off x="6319838" y="4778375"/>
            <a:ext cx="584200" cy="396875"/>
            <a:chOff x="3520" y="1053"/>
            <a:chExt cx="457" cy="307"/>
          </a:xfrm>
        </p:grpSpPr>
        <p:sp>
          <p:nvSpPr>
            <p:cNvPr id="50229" name="Oval 55"/>
            <p:cNvSpPr>
              <a:spLocks noChangeArrowheads="1"/>
            </p:cNvSpPr>
            <p:nvPr/>
          </p:nvSpPr>
          <p:spPr bwMode="auto">
            <a:xfrm>
              <a:off x="3520" y="1224"/>
              <a:ext cx="92" cy="9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50230" name="Text Box 56"/>
            <p:cNvSpPr txBox="1">
              <a:spLocks noChangeArrowheads="1"/>
            </p:cNvSpPr>
            <p:nvPr/>
          </p:nvSpPr>
          <p:spPr bwMode="auto">
            <a:xfrm>
              <a:off x="3582" y="1053"/>
              <a:ext cx="395" cy="307"/>
            </a:xfrm>
            <a:prstGeom prst="rect">
              <a:avLst/>
            </a:prstGeom>
            <a:noFill/>
            <a:ln w="9525">
              <a:noFill/>
              <a:miter lim="800000"/>
              <a:headEnd/>
              <a:tailEnd/>
            </a:ln>
          </p:spPr>
          <p:txBody>
            <a:bodyPr>
              <a:spAutoFit/>
            </a:bodyPr>
            <a:lstStyle/>
            <a:p>
              <a:pPr>
                <a:spcBef>
                  <a:spcPct val="50000"/>
                </a:spcBef>
              </a:pPr>
              <a:r>
                <a:rPr lang="es-ES" sz="2000" dirty="0">
                  <a:latin typeface="Times New Roman" pitchFamily="18" charset="0"/>
                </a:rPr>
                <a:t>C</a:t>
              </a:r>
            </a:p>
          </p:txBody>
        </p:sp>
      </p:grpSp>
      <p:grpSp>
        <p:nvGrpSpPr>
          <p:cNvPr id="22" name="Group 57"/>
          <p:cNvGrpSpPr>
            <a:grpSpLocks/>
          </p:cNvGrpSpPr>
          <p:nvPr/>
        </p:nvGrpSpPr>
        <p:grpSpPr bwMode="auto">
          <a:xfrm>
            <a:off x="2736850" y="3744913"/>
            <a:ext cx="4181476" cy="830262"/>
            <a:chOff x="1338" y="2440"/>
            <a:chExt cx="2634" cy="523"/>
          </a:xfrm>
        </p:grpSpPr>
        <p:sp>
          <p:nvSpPr>
            <p:cNvPr id="50228" name="Text Box 60"/>
            <p:cNvSpPr txBox="1">
              <a:spLocks noChangeArrowheads="1"/>
            </p:cNvSpPr>
            <p:nvPr/>
          </p:nvSpPr>
          <p:spPr bwMode="auto">
            <a:xfrm>
              <a:off x="3654" y="2713"/>
              <a:ext cx="318" cy="250"/>
            </a:xfrm>
            <a:prstGeom prst="rect">
              <a:avLst/>
            </a:prstGeom>
            <a:noFill/>
            <a:ln w="9525">
              <a:noFill/>
              <a:miter lim="800000"/>
              <a:headEnd/>
              <a:tailEnd/>
            </a:ln>
          </p:spPr>
          <p:txBody>
            <a:bodyPr>
              <a:spAutoFit/>
            </a:bodyPr>
            <a:lstStyle/>
            <a:p>
              <a:pPr>
                <a:spcBef>
                  <a:spcPct val="50000"/>
                </a:spcBef>
              </a:pPr>
              <a:r>
                <a:rPr lang="es-ES" sz="2000">
                  <a:latin typeface="Times New Roman" pitchFamily="18" charset="0"/>
                </a:rPr>
                <a:t>B</a:t>
              </a:r>
            </a:p>
          </p:txBody>
        </p:sp>
        <p:grpSp>
          <p:nvGrpSpPr>
            <p:cNvPr id="50224" name="Group 61"/>
            <p:cNvGrpSpPr>
              <a:grpSpLocks/>
            </p:cNvGrpSpPr>
            <p:nvPr/>
          </p:nvGrpSpPr>
          <p:grpSpPr bwMode="auto">
            <a:xfrm>
              <a:off x="1338" y="2440"/>
              <a:ext cx="2315" cy="148"/>
              <a:chOff x="716" y="1280"/>
              <a:chExt cx="2877" cy="183"/>
            </a:xfrm>
          </p:grpSpPr>
          <p:sp>
            <p:nvSpPr>
              <p:cNvPr id="50225" name="Line 62"/>
              <p:cNvSpPr>
                <a:spLocks noChangeShapeType="1"/>
              </p:cNvSpPr>
              <p:nvPr/>
            </p:nvSpPr>
            <p:spPr bwMode="auto">
              <a:xfrm rot="905486">
                <a:off x="716" y="1454"/>
                <a:ext cx="2877" cy="9"/>
              </a:xfrm>
              <a:prstGeom prst="line">
                <a:avLst/>
              </a:prstGeom>
              <a:noFill/>
              <a:ln w="38100">
                <a:solidFill>
                  <a:schemeClr val="bg1"/>
                </a:solidFill>
                <a:round/>
                <a:headEnd/>
                <a:tailEnd/>
              </a:ln>
            </p:spPr>
            <p:txBody>
              <a:bodyPr/>
              <a:lstStyle/>
              <a:p>
                <a:endParaRPr lang="es-ES_tradnl"/>
              </a:p>
            </p:txBody>
          </p:sp>
          <p:sp>
            <p:nvSpPr>
              <p:cNvPr id="50226" name="AutoShape 63"/>
              <p:cNvSpPr>
                <a:spLocks noChangeArrowheads="1"/>
              </p:cNvSpPr>
              <p:nvPr/>
            </p:nvSpPr>
            <p:spPr bwMode="auto">
              <a:xfrm rot="6305486">
                <a:off x="1684" y="1282"/>
                <a:ext cx="109" cy="105"/>
              </a:xfrm>
              <a:prstGeom prst="triangle">
                <a:avLst>
                  <a:gd name="adj" fmla="val 50000"/>
                </a:avLst>
              </a:prstGeom>
              <a:solidFill>
                <a:srgbClr val="FFFFFF"/>
              </a:solidFill>
              <a:ln w="9525">
                <a:solidFill>
                  <a:schemeClr val="bg1"/>
                </a:solidFill>
                <a:miter lim="800000"/>
                <a:headEnd/>
                <a:tailEnd/>
              </a:ln>
            </p:spPr>
            <p:txBody>
              <a:bodyPr wrap="none" anchor="ctr"/>
              <a:lstStyle/>
              <a:p>
                <a:endParaRPr lang="es-ES_tradnl"/>
              </a:p>
            </p:txBody>
          </p:sp>
        </p:grpSp>
      </p:grpSp>
      <p:sp>
        <p:nvSpPr>
          <p:cNvPr id="263232" name="Text Box 64"/>
          <p:cNvSpPr txBox="1">
            <a:spLocks noChangeArrowheads="1"/>
          </p:cNvSpPr>
          <p:nvPr/>
        </p:nvSpPr>
        <p:spPr bwMode="auto">
          <a:xfrm>
            <a:off x="5378450" y="4327525"/>
            <a:ext cx="608013" cy="366713"/>
          </a:xfrm>
          <a:prstGeom prst="rect">
            <a:avLst/>
          </a:prstGeom>
          <a:noFill/>
          <a:ln w="9525">
            <a:noFill/>
            <a:miter lim="800000"/>
            <a:headEnd/>
            <a:tailEnd/>
          </a:ln>
        </p:spPr>
        <p:txBody>
          <a:bodyPr>
            <a:spAutoFit/>
          </a:bodyPr>
          <a:lstStyle/>
          <a:p>
            <a:pPr>
              <a:spcBef>
                <a:spcPct val="50000"/>
              </a:spcBef>
            </a:pPr>
            <a:r>
              <a:rPr lang="es-ES">
                <a:latin typeface="Times New Roman" pitchFamily="18" charset="0"/>
              </a:rPr>
              <a:t>42º</a:t>
            </a:r>
          </a:p>
        </p:txBody>
      </p:sp>
      <p:sp>
        <p:nvSpPr>
          <p:cNvPr id="263233" name="Text Box 65"/>
          <p:cNvSpPr txBox="1">
            <a:spLocks noChangeArrowheads="1"/>
          </p:cNvSpPr>
          <p:nvPr/>
        </p:nvSpPr>
        <p:spPr bwMode="auto">
          <a:xfrm>
            <a:off x="419100" y="171450"/>
            <a:ext cx="8382000" cy="646331"/>
          </a:xfrm>
          <a:prstGeom prst="rect">
            <a:avLst/>
          </a:prstGeom>
          <a:noFill/>
          <a:ln w="9525">
            <a:noFill/>
            <a:miter lim="800000"/>
            <a:headEnd/>
            <a:tailEnd/>
          </a:ln>
        </p:spPr>
        <p:txBody>
          <a:bodyPr>
            <a:spAutoFit/>
          </a:bodyPr>
          <a:lstStyle/>
          <a:p>
            <a:pPr algn="just">
              <a:spcBef>
                <a:spcPct val="50000"/>
              </a:spcBef>
            </a:pPr>
            <a:r>
              <a:rPr lang="es-ES" b="1" dirty="0">
                <a:solidFill>
                  <a:srgbClr val="26269E"/>
                </a:solidFill>
                <a:latin typeface="Calibri" pitchFamily="34" charset="0"/>
                <a:cs typeface="Calibri" pitchFamily="34" charset="0"/>
              </a:rPr>
              <a:t>Cuando el sol se eleva sobre el horizonte ningún rayo procedente de los que inciden </a:t>
            </a:r>
            <a:r>
              <a:rPr lang="es-ES" b="1" dirty="0">
                <a:solidFill>
                  <a:srgbClr val="FF0000"/>
                </a:solidFill>
                <a:latin typeface="Calibri" pitchFamily="34" charset="0"/>
                <a:cs typeface="Calibri" pitchFamily="34" charset="0"/>
              </a:rPr>
              <a:t>entre</a:t>
            </a:r>
            <a:r>
              <a:rPr lang="es-ES" b="1" dirty="0">
                <a:solidFill>
                  <a:srgbClr val="26269E"/>
                </a:solidFill>
                <a:latin typeface="Calibri" pitchFamily="34" charset="0"/>
                <a:cs typeface="Calibri" pitchFamily="34" charset="0"/>
              </a:rPr>
              <a:t> las gotas A y B puede alcanzar al observador situado en la posición 1...</a:t>
            </a:r>
          </a:p>
        </p:txBody>
      </p:sp>
      <p:sp>
        <p:nvSpPr>
          <p:cNvPr id="263234" name="Text Box 66"/>
          <p:cNvSpPr txBox="1">
            <a:spLocks noChangeArrowheads="1"/>
          </p:cNvSpPr>
          <p:nvPr/>
        </p:nvSpPr>
        <p:spPr bwMode="auto">
          <a:xfrm>
            <a:off x="404813" y="693738"/>
            <a:ext cx="8382000" cy="646331"/>
          </a:xfrm>
          <a:prstGeom prst="rect">
            <a:avLst/>
          </a:prstGeom>
          <a:noFill/>
          <a:ln w="9525">
            <a:noFill/>
            <a:miter lim="800000"/>
            <a:headEnd/>
            <a:tailEnd/>
          </a:ln>
        </p:spPr>
        <p:txBody>
          <a:bodyPr>
            <a:spAutoFit/>
          </a:bodyPr>
          <a:lstStyle/>
          <a:p>
            <a:pPr algn="just">
              <a:spcBef>
                <a:spcPct val="50000"/>
              </a:spcBef>
            </a:pPr>
            <a:r>
              <a:rPr lang="es-ES" b="1" dirty="0">
                <a:solidFill>
                  <a:srgbClr val="26269E"/>
                </a:solidFill>
                <a:latin typeface="Calibri" pitchFamily="34" charset="0"/>
                <a:cs typeface="Calibri" pitchFamily="34" charset="0"/>
              </a:rPr>
              <a:t>... pero sí los procedentes de rayos que inciden sobre gotas situadas en posiciones inferiores (punto C), lo que determina que el observador vea un arco más pequeño. </a:t>
            </a:r>
          </a:p>
        </p:txBody>
      </p:sp>
      <p:sp>
        <p:nvSpPr>
          <p:cNvPr id="263235" name="Rectangle 67"/>
          <p:cNvSpPr>
            <a:spLocks noChangeArrowheads="1"/>
          </p:cNvSpPr>
          <p:nvPr/>
        </p:nvSpPr>
        <p:spPr bwMode="auto">
          <a:xfrm>
            <a:off x="442913" y="1276350"/>
            <a:ext cx="8343900" cy="923330"/>
          </a:xfrm>
          <a:prstGeom prst="rect">
            <a:avLst/>
          </a:prstGeom>
          <a:noFill/>
          <a:ln w="9525">
            <a:noFill/>
            <a:miter lim="800000"/>
            <a:headEnd/>
            <a:tailEnd/>
          </a:ln>
        </p:spPr>
        <p:txBody>
          <a:bodyPr>
            <a:spAutoFit/>
          </a:bodyPr>
          <a:lstStyle/>
          <a:p>
            <a:pPr algn="just">
              <a:spcBef>
                <a:spcPct val="50000"/>
              </a:spcBef>
            </a:pPr>
            <a:r>
              <a:rPr lang="es-ES" b="1">
                <a:solidFill>
                  <a:srgbClr val="26269E"/>
                </a:solidFill>
                <a:latin typeface="Calibri" pitchFamily="34" charset="0"/>
                <a:cs typeface="Calibri" pitchFamily="34" charset="0"/>
              </a:rPr>
              <a:t>Si el observador se alejara (posición 2) podría observar un arco de mayor tamaño procedente de A (rojo) y de B (violeta). En consecuencia, el arco que se ve en la posición 2 “no es el mismo” que el que se ve en la 1. </a:t>
            </a:r>
          </a:p>
        </p:txBody>
      </p:sp>
      <p:sp>
        <p:nvSpPr>
          <p:cNvPr id="50196" name="Freeform 68"/>
          <p:cNvSpPr>
            <a:spLocks/>
          </p:cNvSpPr>
          <p:nvPr/>
        </p:nvSpPr>
        <p:spPr bwMode="auto">
          <a:xfrm>
            <a:off x="-85725" y="2906713"/>
            <a:ext cx="6470650" cy="2806700"/>
          </a:xfrm>
          <a:custGeom>
            <a:avLst/>
            <a:gdLst>
              <a:gd name="T0" fmla="*/ 2147483647 w 3108"/>
              <a:gd name="T1" fmla="*/ 0 h 1768"/>
              <a:gd name="T2" fmla="*/ 2147483647 w 3108"/>
              <a:gd name="T3" fmla="*/ 2147483647 h 1768"/>
              <a:gd name="T4" fmla="*/ 0 w 3108"/>
              <a:gd name="T5" fmla="*/ 2147483647 h 1768"/>
              <a:gd name="T6" fmla="*/ 0 60000 65536"/>
              <a:gd name="T7" fmla="*/ 0 60000 65536"/>
              <a:gd name="T8" fmla="*/ 0 60000 65536"/>
              <a:gd name="T9" fmla="*/ 0 w 3108"/>
              <a:gd name="T10" fmla="*/ 0 h 1768"/>
              <a:gd name="T11" fmla="*/ 3108 w 3108"/>
              <a:gd name="T12" fmla="*/ 1768 h 1768"/>
            </a:gdLst>
            <a:ahLst/>
            <a:cxnLst>
              <a:cxn ang="T6">
                <a:pos x="T0" y="T1"/>
              </a:cxn>
              <a:cxn ang="T7">
                <a:pos x="T2" y="T3"/>
              </a:cxn>
              <a:cxn ang="T8">
                <a:pos x="T4" y="T5"/>
              </a:cxn>
            </a:cxnLst>
            <a:rect l="T9" t="T10" r="T11" b="T12"/>
            <a:pathLst>
              <a:path w="3108" h="1768">
                <a:moveTo>
                  <a:pt x="3108" y="0"/>
                </a:moveTo>
                <a:lnTo>
                  <a:pt x="3108" y="1768"/>
                </a:lnTo>
                <a:lnTo>
                  <a:pt x="0" y="1768"/>
                </a:lnTo>
              </a:path>
            </a:pathLst>
          </a:custGeom>
          <a:noFill/>
          <a:ln w="9525" cap="flat">
            <a:solidFill>
              <a:schemeClr val="tx1"/>
            </a:solidFill>
            <a:prstDash val="dash"/>
            <a:round/>
            <a:headEnd/>
            <a:tailEnd/>
          </a:ln>
        </p:spPr>
        <p:txBody>
          <a:bodyPr/>
          <a:lstStyle/>
          <a:p>
            <a:endParaRPr lang="es-ES_tradnl"/>
          </a:p>
        </p:txBody>
      </p:sp>
      <p:sp>
        <p:nvSpPr>
          <p:cNvPr id="50197" name="Freeform 4"/>
          <p:cNvSpPr>
            <a:spLocks/>
          </p:cNvSpPr>
          <p:nvPr/>
        </p:nvSpPr>
        <p:spPr bwMode="auto">
          <a:xfrm rot="4376762">
            <a:off x="3180556" y="5736432"/>
            <a:ext cx="523875" cy="230188"/>
          </a:xfrm>
          <a:custGeom>
            <a:avLst/>
            <a:gdLst>
              <a:gd name="T0" fmla="*/ 2147483647 w 571"/>
              <a:gd name="T1" fmla="*/ 2147483647 h 251"/>
              <a:gd name="T2" fmla="*/ 2147483647 w 571"/>
              <a:gd name="T3" fmla="*/ 2147483647 h 251"/>
              <a:gd name="T4" fmla="*/ 2147483647 w 571"/>
              <a:gd name="T5" fmla="*/ 2147483647 h 251"/>
              <a:gd name="T6" fmla="*/ 2147483647 w 571"/>
              <a:gd name="T7" fmla="*/ 2147483647 h 251"/>
              <a:gd name="T8" fmla="*/ 2147483647 w 571"/>
              <a:gd name="T9" fmla="*/ 2147483647 h 251"/>
              <a:gd name="T10" fmla="*/ 2147483647 w 571"/>
              <a:gd name="T11" fmla="*/ 2147483647 h 251"/>
              <a:gd name="T12" fmla="*/ 2147483647 w 571"/>
              <a:gd name="T13" fmla="*/ 2147483647 h 251"/>
              <a:gd name="T14" fmla="*/ 2147483647 w 571"/>
              <a:gd name="T15" fmla="*/ 2147483647 h 251"/>
              <a:gd name="T16" fmla="*/ 2147483647 w 571"/>
              <a:gd name="T17" fmla="*/ 2147483647 h 251"/>
              <a:gd name="T18" fmla="*/ 2147483647 w 571"/>
              <a:gd name="T19" fmla="*/ 2147483647 h 251"/>
              <a:gd name="T20" fmla="*/ 2147483647 w 571"/>
              <a:gd name="T21" fmla="*/ 2147483647 h 251"/>
              <a:gd name="T22" fmla="*/ 2147483647 w 571"/>
              <a:gd name="T23" fmla="*/ 2147483647 h 251"/>
              <a:gd name="T24" fmla="*/ 2147483647 w 571"/>
              <a:gd name="T25" fmla="*/ 2147483647 h 251"/>
              <a:gd name="T26" fmla="*/ 2147483647 w 571"/>
              <a:gd name="T27" fmla="*/ 2147483647 h 251"/>
              <a:gd name="T28" fmla="*/ 2147483647 w 571"/>
              <a:gd name="T29" fmla="*/ 2147483647 h 251"/>
              <a:gd name="T30" fmla="*/ 2147483647 w 571"/>
              <a:gd name="T31" fmla="*/ 2147483647 h 251"/>
              <a:gd name="T32" fmla="*/ 2147483647 w 571"/>
              <a:gd name="T33" fmla="*/ 2147483647 h 251"/>
              <a:gd name="T34" fmla="*/ 2147483647 w 571"/>
              <a:gd name="T35" fmla="*/ 2147483647 h 251"/>
              <a:gd name="T36" fmla="*/ 2147483647 w 571"/>
              <a:gd name="T37" fmla="*/ 2147483647 h 251"/>
              <a:gd name="T38" fmla="*/ 2147483647 w 571"/>
              <a:gd name="T39" fmla="*/ 2147483647 h 251"/>
              <a:gd name="T40" fmla="*/ 2147483647 w 571"/>
              <a:gd name="T41" fmla="*/ 2147483647 h 251"/>
              <a:gd name="T42" fmla="*/ 2147483647 w 571"/>
              <a:gd name="T43" fmla="*/ 2147483647 h 251"/>
              <a:gd name="T44" fmla="*/ 2147483647 w 571"/>
              <a:gd name="T45" fmla="*/ 2147483647 h 251"/>
              <a:gd name="T46" fmla="*/ 2147483647 w 571"/>
              <a:gd name="T47" fmla="*/ 2147483647 h 251"/>
              <a:gd name="T48" fmla="*/ 2147483647 w 571"/>
              <a:gd name="T49" fmla="*/ 2147483647 h 251"/>
              <a:gd name="T50" fmla="*/ 2147483647 w 571"/>
              <a:gd name="T51" fmla="*/ 2147483647 h 251"/>
              <a:gd name="T52" fmla="*/ 2147483647 w 571"/>
              <a:gd name="T53" fmla="*/ 2147483647 h 251"/>
              <a:gd name="T54" fmla="*/ 2147483647 w 571"/>
              <a:gd name="T55" fmla="*/ 2147483647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50198" name="Group 70"/>
          <p:cNvGrpSpPr>
            <a:grpSpLocks/>
          </p:cNvGrpSpPr>
          <p:nvPr/>
        </p:nvGrpSpPr>
        <p:grpSpPr bwMode="auto">
          <a:xfrm>
            <a:off x="3268663" y="5470525"/>
            <a:ext cx="1004887" cy="771525"/>
            <a:chOff x="2059" y="3446"/>
            <a:chExt cx="633" cy="486"/>
          </a:xfrm>
        </p:grpSpPr>
        <p:sp>
          <p:nvSpPr>
            <p:cNvPr id="50216" name="Text Box 71"/>
            <p:cNvSpPr txBox="1">
              <a:spLocks noChangeArrowheads="1"/>
            </p:cNvSpPr>
            <p:nvPr/>
          </p:nvSpPr>
          <p:spPr bwMode="auto">
            <a:xfrm>
              <a:off x="2293" y="3561"/>
              <a:ext cx="399" cy="291"/>
            </a:xfrm>
            <a:prstGeom prst="rect">
              <a:avLst/>
            </a:prstGeom>
            <a:noFill/>
            <a:ln w="9525">
              <a:noFill/>
              <a:miter lim="800000"/>
              <a:headEnd/>
              <a:tailEnd/>
            </a:ln>
          </p:spPr>
          <p:txBody>
            <a:bodyPr>
              <a:spAutoFit/>
            </a:bodyPr>
            <a:lstStyle/>
            <a:p>
              <a:pPr>
                <a:spcBef>
                  <a:spcPct val="50000"/>
                </a:spcBef>
              </a:pPr>
              <a:r>
                <a:rPr lang="es-ES" sz="2400" b="1" dirty="0" smtClean="0">
                  <a:solidFill>
                    <a:schemeClr val="bg1"/>
                  </a:solidFill>
                  <a:latin typeface="Times New Roman" pitchFamily="18" charset="0"/>
                </a:rPr>
                <a:t>P</a:t>
              </a:r>
              <a:r>
                <a:rPr lang="es-ES" sz="2400" b="1" baseline="-25000" dirty="0" smtClean="0">
                  <a:solidFill>
                    <a:schemeClr val="bg1"/>
                  </a:solidFill>
                  <a:latin typeface="Times New Roman" pitchFamily="18" charset="0"/>
                </a:rPr>
                <a:t>1</a:t>
              </a:r>
              <a:endParaRPr lang="es-ES" sz="2400" b="1" dirty="0">
                <a:solidFill>
                  <a:schemeClr val="bg1"/>
                </a:solidFill>
                <a:latin typeface="Times New Roman" pitchFamily="18" charset="0"/>
              </a:endParaRPr>
            </a:p>
          </p:txBody>
        </p:sp>
        <p:grpSp>
          <p:nvGrpSpPr>
            <p:cNvPr id="50217" name="Group 5"/>
            <p:cNvGrpSpPr>
              <a:grpSpLocks/>
            </p:cNvGrpSpPr>
            <p:nvPr/>
          </p:nvGrpSpPr>
          <p:grpSpPr bwMode="auto">
            <a:xfrm rot="-1023238">
              <a:off x="2059" y="3446"/>
              <a:ext cx="246" cy="486"/>
              <a:chOff x="1588" y="1253"/>
              <a:chExt cx="734" cy="1499"/>
            </a:xfrm>
          </p:grpSpPr>
          <p:sp>
            <p:nvSpPr>
              <p:cNvPr id="50218"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50219"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50220"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50221"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50222"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p:txBody>
          </p:sp>
        </p:grpSp>
      </p:grpSp>
      <p:grpSp>
        <p:nvGrpSpPr>
          <p:cNvPr id="27" name="Group 78"/>
          <p:cNvGrpSpPr>
            <a:grpSpLocks/>
          </p:cNvGrpSpPr>
          <p:nvPr/>
        </p:nvGrpSpPr>
        <p:grpSpPr bwMode="auto">
          <a:xfrm>
            <a:off x="2170113" y="5229225"/>
            <a:ext cx="1004887" cy="771525"/>
            <a:chOff x="1367" y="3294"/>
            <a:chExt cx="633" cy="486"/>
          </a:xfrm>
        </p:grpSpPr>
        <p:grpSp>
          <p:nvGrpSpPr>
            <p:cNvPr id="50201" name="Group 79"/>
            <p:cNvGrpSpPr>
              <a:grpSpLocks/>
            </p:cNvGrpSpPr>
            <p:nvPr/>
          </p:nvGrpSpPr>
          <p:grpSpPr bwMode="auto">
            <a:xfrm>
              <a:off x="1367" y="3294"/>
              <a:ext cx="633" cy="486"/>
              <a:chOff x="1367" y="3294"/>
              <a:chExt cx="633" cy="486"/>
            </a:xfrm>
          </p:grpSpPr>
          <p:grpSp>
            <p:nvGrpSpPr>
              <p:cNvPr id="50203" name="Group 80"/>
              <p:cNvGrpSpPr>
                <a:grpSpLocks/>
              </p:cNvGrpSpPr>
              <p:nvPr/>
            </p:nvGrpSpPr>
            <p:grpSpPr bwMode="auto">
              <a:xfrm>
                <a:off x="1632" y="3311"/>
                <a:ext cx="325" cy="114"/>
                <a:chOff x="1632" y="3528"/>
                <a:chExt cx="325" cy="114"/>
              </a:xfrm>
            </p:grpSpPr>
            <p:sp>
              <p:nvSpPr>
                <p:cNvPr id="50214" name="Line 81"/>
                <p:cNvSpPr>
                  <a:spLocks noChangeShapeType="1"/>
                </p:cNvSpPr>
                <p:nvPr/>
              </p:nvSpPr>
              <p:spPr bwMode="auto">
                <a:xfrm flipH="1">
                  <a:off x="1632" y="3528"/>
                  <a:ext cx="254" cy="114"/>
                </a:xfrm>
                <a:prstGeom prst="line">
                  <a:avLst/>
                </a:prstGeom>
                <a:noFill/>
                <a:ln w="28575">
                  <a:solidFill>
                    <a:srgbClr val="FF3300"/>
                  </a:solidFill>
                  <a:prstDash val="dash"/>
                  <a:round/>
                  <a:headEnd/>
                  <a:tailEnd/>
                </a:ln>
              </p:spPr>
              <p:txBody>
                <a:bodyPr/>
                <a:lstStyle/>
                <a:p>
                  <a:endParaRPr lang="es-ES_tradnl"/>
                </a:p>
              </p:txBody>
            </p:sp>
            <p:sp>
              <p:nvSpPr>
                <p:cNvPr id="50215" name="Line 82"/>
                <p:cNvSpPr>
                  <a:spLocks noChangeShapeType="1"/>
                </p:cNvSpPr>
                <p:nvPr/>
              </p:nvSpPr>
              <p:spPr bwMode="auto">
                <a:xfrm flipH="1">
                  <a:off x="1632" y="3558"/>
                  <a:ext cx="325" cy="82"/>
                </a:xfrm>
                <a:prstGeom prst="line">
                  <a:avLst/>
                </a:prstGeom>
                <a:noFill/>
                <a:ln w="28575">
                  <a:solidFill>
                    <a:srgbClr val="A74799"/>
                  </a:solidFill>
                  <a:prstDash val="dash"/>
                  <a:round/>
                  <a:headEnd/>
                  <a:tailEnd/>
                </a:ln>
              </p:spPr>
              <p:txBody>
                <a:bodyPr/>
                <a:lstStyle/>
                <a:p>
                  <a:endParaRPr lang="es-ES_tradnl"/>
                </a:p>
              </p:txBody>
            </p:sp>
          </p:grpSp>
          <p:grpSp>
            <p:nvGrpSpPr>
              <p:cNvPr id="50204" name="Group 83"/>
              <p:cNvGrpSpPr>
                <a:grpSpLocks/>
              </p:cNvGrpSpPr>
              <p:nvPr/>
            </p:nvGrpSpPr>
            <p:grpSpPr bwMode="auto">
              <a:xfrm>
                <a:off x="1367" y="3294"/>
                <a:ext cx="633" cy="486"/>
                <a:chOff x="715" y="3103"/>
                <a:chExt cx="633" cy="486"/>
              </a:xfrm>
            </p:grpSpPr>
            <p:grpSp>
              <p:nvGrpSpPr>
                <p:cNvPr id="50205" name="Group 84"/>
                <p:cNvGrpSpPr>
                  <a:grpSpLocks/>
                </p:cNvGrpSpPr>
                <p:nvPr/>
              </p:nvGrpSpPr>
              <p:grpSpPr bwMode="auto">
                <a:xfrm>
                  <a:off x="752" y="3178"/>
                  <a:ext cx="596" cy="331"/>
                  <a:chOff x="752" y="3178"/>
                  <a:chExt cx="596" cy="331"/>
                </a:xfrm>
              </p:grpSpPr>
              <p:sp>
                <p:nvSpPr>
                  <p:cNvPr id="50212" name="Freeform 4"/>
                  <p:cNvSpPr>
                    <a:spLocks/>
                  </p:cNvSpPr>
                  <p:nvPr/>
                </p:nvSpPr>
                <p:spPr bwMode="auto">
                  <a:xfrm rot="4376762">
                    <a:off x="660" y="3270"/>
                    <a:ext cx="330" cy="145"/>
                  </a:xfrm>
                  <a:custGeom>
                    <a:avLst/>
                    <a:gdLst>
                      <a:gd name="T0" fmla="*/ 16 w 571"/>
                      <a:gd name="T1" fmla="*/ 1 h 251"/>
                      <a:gd name="T2" fmla="*/ 15 w 571"/>
                      <a:gd name="T3" fmla="*/ 3 h 251"/>
                      <a:gd name="T4" fmla="*/ 18 w 571"/>
                      <a:gd name="T5" fmla="*/ 6 h 251"/>
                      <a:gd name="T6" fmla="*/ 24 w 571"/>
                      <a:gd name="T7" fmla="*/ 8 h 251"/>
                      <a:gd name="T8" fmla="*/ 32 w 571"/>
                      <a:gd name="T9" fmla="*/ 8 h 251"/>
                      <a:gd name="T10" fmla="*/ 38 w 571"/>
                      <a:gd name="T11" fmla="*/ 8 h 251"/>
                      <a:gd name="T12" fmla="*/ 43 w 571"/>
                      <a:gd name="T13" fmla="*/ 6 h 251"/>
                      <a:gd name="T14" fmla="*/ 46 w 571"/>
                      <a:gd name="T15" fmla="*/ 3 h 251"/>
                      <a:gd name="T16" fmla="*/ 44 w 571"/>
                      <a:gd name="T17" fmla="*/ 1 h 251"/>
                      <a:gd name="T18" fmla="*/ 49 w 571"/>
                      <a:gd name="T19" fmla="*/ 2 h 251"/>
                      <a:gd name="T20" fmla="*/ 57 w 571"/>
                      <a:gd name="T21" fmla="*/ 6 h 251"/>
                      <a:gd name="T22" fmla="*/ 61 w 571"/>
                      <a:gd name="T23" fmla="*/ 9 h 251"/>
                      <a:gd name="T24" fmla="*/ 63 w 571"/>
                      <a:gd name="T25" fmla="*/ 11 h 251"/>
                      <a:gd name="T26" fmla="*/ 58 w 571"/>
                      <a:gd name="T27" fmla="*/ 12 h 251"/>
                      <a:gd name="T28" fmla="*/ 49 w 571"/>
                      <a:gd name="T29" fmla="*/ 16 h 251"/>
                      <a:gd name="T30" fmla="*/ 39 w 571"/>
                      <a:gd name="T31" fmla="*/ 21 h 251"/>
                      <a:gd name="T32" fmla="*/ 33 w 571"/>
                      <a:gd name="T33" fmla="*/ 28 h 251"/>
                      <a:gd name="T34" fmla="*/ 29 w 571"/>
                      <a:gd name="T35" fmla="*/ 23 h 251"/>
                      <a:gd name="T36" fmla="*/ 25 w 571"/>
                      <a:gd name="T37" fmla="*/ 20 h 251"/>
                      <a:gd name="T38" fmla="*/ 18 w 571"/>
                      <a:gd name="T39" fmla="*/ 16 h 251"/>
                      <a:gd name="T40" fmla="*/ 12 w 571"/>
                      <a:gd name="T41" fmla="*/ 13 h 251"/>
                      <a:gd name="T42" fmla="*/ 3 w 571"/>
                      <a:gd name="T43" fmla="*/ 11 h 251"/>
                      <a:gd name="T44" fmla="*/ 1 w 571"/>
                      <a:gd name="T45" fmla="*/ 11 h 251"/>
                      <a:gd name="T46" fmla="*/ 2 w 571"/>
                      <a:gd name="T47" fmla="*/ 9 h 251"/>
                      <a:gd name="T48" fmla="*/ 5 w 571"/>
                      <a:gd name="T49" fmla="*/ 7 h 251"/>
                      <a:gd name="T50" fmla="*/ 9 w 571"/>
                      <a:gd name="T51" fmla="*/ 5 h 251"/>
                      <a:gd name="T52" fmla="*/ 12 w 571"/>
                      <a:gd name="T53" fmla="*/ 3 h 251"/>
                      <a:gd name="T54" fmla="*/ 16 w 571"/>
                      <a:gd name="T55" fmla="*/ 1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sp>
                <p:nvSpPr>
                  <p:cNvPr id="50213" name="Text Box 86"/>
                  <p:cNvSpPr txBox="1">
                    <a:spLocks noChangeArrowheads="1"/>
                  </p:cNvSpPr>
                  <p:nvPr/>
                </p:nvSpPr>
                <p:spPr bwMode="auto">
                  <a:xfrm>
                    <a:off x="949" y="3218"/>
                    <a:ext cx="399" cy="291"/>
                  </a:xfrm>
                  <a:prstGeom prst="rect">
                    <a:avLst/>
                  </a:prstGeom>
                  <a:noFill/>
                  <a:ln w="9525">
                    <a:noFill/>
                    <a:miter lim="800000"/>
                    <a:headEnd/>
                    <a:tailEnd/>
                  </a:ln>
                </p:spPr>
                <p:txBody>
                  <a:bodyPr>
                    <a:spAutoFit/>
                  </a:bodyPr>
                  <a:lstStyle/>
                  <a:p>
                    <a:pPr>
                      <a:spcBef>
                        <a:spcPct val="50000"/>
                      </a:spcBef>
                    </a:pPr>
                    <a:r>
                      <a:rPr lang="es-ES" sz="2400" b="1" dirty="0" smtClean="0">
                        <a:solidFill>
                          <a:schemeClr val="bg1"/>
                        </a:solidFill>
                        <a:latin typeface="Times New Roman" pitchFamily="18" charset="0"/>
                      </a:rPr>
                      <a:t>P</a:t>
                    </a:r>
                    <a:r>
                      <a:rPr lang="es-ES" sz="2400" b="1" baseline="-25000" dirty="0" smtClean="0">
                        <a:solidFill>
                          <a:schemeClr val="bg1"/>
                        </a:solidFill>
                        <a:latin typeface="Times New Roman" pitchFamily="18" charset="0"/>
                      </a:rPr>
                      <a:t>2</a:t>
                    </a:r>
                    <a:endParaRPr lang="es-ES" sz="2400" b="1" dirty="0">
                      <a:solidFill>
                        <a:schemeClr val="bg1"/>
                      </a:solidFill>
                      <a:latin typeface="Times New Roman" pitchFamily="18" charset="0"/>
                    </a:endParaRPr>
                  </a:p>
                </p:txBody>
              </p:sp>
            </p:grpSp>
            <p:grpSp>
              <p:nvGrpSpPr>
                <p:cNvPr id="50206" name="Group 5"/>
                <p:cNvGrpSpPr>
                  <a:grpSpLocks/>
                </p:cNvGrpSpPr>
                <p:nvPr/>
              </p:nvGrpSpPr>
              <p:grpSpPr bwMode="auto">
                <a:xfrm rot="-1023238">
                  <a:off x="715" y="3103"/>
                  <a:ext cx="246" cy="486"/>
                  <a:chOff x="1588" y="1253"/>
                  <a:chExt cx="734" cy="1499"/>
                </a:xfrm>
              </p:grpSpPr>
              <p:sp>
                <p:nvSpPr>
                  <p:cNvPr id="50207"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50208"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50209"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50210"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50211"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a:p>
                    <a:endParaRPr lang="es-ES">
                      <a:solidFill>
                        <a:schemeClr val="tx1"/>
                      </a:solidFill>
                      <a:latin typeface="Arial" charset="0"/>
                    </a:endParaRPr>
                  </a:p>
                </p:txBody>
              </p:sp>
            </p:grpSp>
          </p:grpSp>
        </p:grpSp>
        <p:sp>
          <p:nvSpPr>
            <p:cNvPr id="50202" name="Oval 93"/>
            <p:cNvSpPr>
              <a:spLocks noChangeArrowheads="1"/>
            </p:cNvSpPr>
            <p:nvPr/>
          </p:nvSpPr>
          <p:spPr bwMode="auto">
            <a:xfrm>
              <a:off x="1598" y="3390"/>
              <a:ext cx="73" cy="75"/>
            </a:xfrm>
            <a:prstGeom prst="ellipse">
              <a:avLst/>
            </a:prstGeom>
            <a:solidFill>
              <a:schemeClr val="tx1"/>
            </a:solidFill>
            <a:ln w="9525">
              <a:solidFill>
                <a:schemeClr val="tx1"/>
              </a:solidFill>
              <a:round/>
              <a:headEnd/>
              <a:tailEnd/>
            </a:ln>
          </p:spPr>
          <p:txBody>
            <a:bodyPr wrap="none" anchor="ctr"/>
            <a:lstStyle/>
            <a:p>
              <a:endParaRPr lang="es-ES_tradnl"/>
            </a:p>
          </p:txBody>
        </p:sp>
      </p:grpSp>
      <p:sp>
        <p:nvSpPr>
          <p:cNvPr id="50200" name="Text Box 94"/>
          <p:cNvSpPr txBox="1">
            <a:spLocks noChangeArrowheads="1"/>
          </p:cNvSpPr>
          <p:nvPr/>
        </p:nvSpPr>
        <p:spPr bwMode="auto">
          <a:xfrm>
            <a:off x="4356100" y="2708275"/>
            <a:ext cx="1868488" cy="336550"/>
          </a:xfrm>
          <a:prstGeom prst="rect">
            <a:avLst/>
          </a:prstGeom>
          <a:noFill/>
          <a:ln w="9525">
            <a:noFill/>
            <a:miter lim="800000"/>
            <a:headEnd/>
            <a:tailEnd/>
          </a:ln>
        </p:spPr>
        <p:txBody>
          <a:bodyPr>
            <a:spAutoFit/>
          </a:bodyPr>
          <a:lstStyle/>
          <a:p>
            <a:pPr>
              <a:spcBef>
                <a:spcPct val="50000"/>
              </a:spcBef>
            </a:pPr>
            <a:r>
              <a:rPr lang="es-ES" sz="1600" b="1">
                <a:solidFill>
                  <a:schemeClr val="tx1"/>
                </a:solidFill>
                <a:latin typeface="Arial" charset="0"/>
              </a:rPr>
              <a:t>Cortina de agua</a:t>
            </a:r>
          </a:p>
        </p:txBody>
      </p:sp>
      <p:sp>
        <p:nvSpPr>
          <p:cNvPr id="95" name="Oval 47"/>
          <p:cNvSpPr>
            <a:spLocks noChangeArrowheads="1"/>
          </p:cNvSpPr>
          <p:nvPr/>
        </p:nvSpPr>
        <p:spPr bwMode="auto">
          <a:xfrm>
            <a:off x="6320353" y="3688963"/>
            <a:ext cx="117607" cy="118163"/>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92" name="Oval 47"/>
          <p:cNvSpPr>
            <a:spLocks noChangeArrowheads="1"/>
          </p:cNvSpPr>
          <p:nvPr/>
        </p:nvSpPr>
        <p:spPr bwMode="auto">
          <a:xfrm>
            <a:off x="6320353" y="4418012"/>
            <a:ext cx="117607" cy="118163"/>
          </a:xfrm>
          <a:prstGeom prst="ellipse">
            <a:avLst/>
          </a:prstGeom>
          <a:solidFill>
            <a:schemeClr val="tx1"/>
          </a:solidFill>
          <a:ln w="9525">
            <a:solidFill>
              <a:schemeClr val="tx1"/>
            </a:solidFill>
            <a:round/>
            <a:headEnd/>
            <a:tailEnd/>
          </a:ln>
        </p:spPr>
        <p:txBody>
          <a:bodyPr wrap="none" anchor="ctr"/>
          <a:lstStyle/>
          <a:p>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233"/>
                                        </p:tgtEl>
                                        <p:attrNameLst>
                                          <p:attrName>style.visibility</p:attrName>
                                        </p:attrNameLst>
                                      </p:cBhvr>
                                      <p:to>
                                        <p:strVal val="visible"/>
                                      </p:to>
                                    </p:set>
                                  </p:childTnLst>
                                </p:cTn>
                              </p:par>
                              <p:par>
                                <p:cTn id="7" presetID="0" presetClass="path" presetSubtype="0" fill="hold" grpId="0" nodeType="withEffect">
                                  <p:stCondLst>
                                    <p:cond delay="0"/>
                                  </p:stCondLst>
                                  <p:childTnLst>
                                    <p:animMotion origin="layout" path="M 2.77778E-6 -3.7037E-7 L 2.77778E-6 -0.17731 " pathEditMode="relative" ptsTypes="AA">
                                      <p:cBhvr>
                                        <p:cTn id="8" dur="3000" fill="hold"/>
                                        <p:tgtEl>
                                          <p:spTgt spid="5018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2000"/>
                                        <p:tgtEl>
                                          <p:spTgt spid="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63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32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632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par>
                                <p:cTn id="39" presetID="22" presetClass="entr" presetSubtype="8"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2000"/>
                                        <p:tgtEl>
                                          <p:spTgt spid="20"/>
                                        </p:tgtEl>
                                      </p:cBhvr>
                                    </p:animEffect>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499"/>
                                          </p:stCondLst>
                                        </p:cTn>
                                        <p:tgtEl>
                                          <p:spTgt spid="263218"/>
                                        </p:tgtEl>
                                        <p:attrNameLst>
                                          <p:attrName>style.visibility</p:attrName>
                                        </p:attrNameLst>
                                      </p:cBhvr>
                                      <p:to>
                                        <p:strVal val="visible"/>
                                      </p:to>
                                    </p:set>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3235"/>
                                        </p:tgtEl>
                                        <p:attrNameLst>
                                          <p:attrName>style.visibility</p:attrName>
                                        </p:attrNameLst>
                                      </p:cBhvr>
                                      <p:to>
                                        <p:strVal val="visible"/>
                                      </p:to>
                                    </p:set>
                                    <p:animEffect transition="in" filter="fade">
                                      <p:cBhvr>
                                        <p:cTn id="53" dur="1000"/>
                                        <p:tgtEl>
                                          <p:spTgt spid="263235"/>
                                        </p:tgtEl>
                                      </p:cBhvr>
                                    </p:animEffect>
                                  </p:childTnLst>
                                </p:cTn>
                              </p:par>
                              <p:par>
                                <p:cTn id="54" presetID="1"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263217"/>
                                        </p:tgtEl>
                                        <p:attrNameLst>
                                          <p:attrName>stroke.color</p:attrName>
                                        </p:attrNameLst>
                                      </p:cBhvr>
                                      <p:to>
                                        <a:srgbClr val="A74799"/>
                                      </p:to>
                                    </p:animClr>
                                    <p:set>
                                      <p:cBhvr>
                                        <p:cTn id="60" dur="500" fill="hold"/>
                                        <p:tgtEl>
                                          <p:spTgt spid="263217"/>
                                        </p:tgtEl>
                                        <p:attrNameLst>
                                          <p:attrName>stroke.on</p:attrName>
                                        </p:attrNameLst>
                                      </p:cBhvr>
                                      <p:to>
                                        <p:strVal val="true"/>
                                      </p:to>
                                    </p:set>
                                  </p:childTnLst>
                                </p:cTn>
                              </p:par>
                              <p:par>
                                <p:cTn id="61" presetID="1" presetClass="exit" presetSubtype="0" fill="hold" grpId="1" nodeType="withEffect">
                                  <p:stCondLst>
                                    <p:cond delay="0"/>
                                  </p:stCondLst>
                                  <p:childTnLst>
                                    <p:set>
                                      <p:cBhvr>
                                        <p:cTn id="62" dur="1" fill="hold">
                                          <p:stCondLst>
                                            <p:cond delay="0"/>
                                          </p:stCondLst>
                                        </p:cTn>
                                        <p:tgtEl>
                                          <p:spTgt spid="263218"/>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499"/>
                                          </p:stCondLst>
                                        </p:cTn>
                                        <p:tgtEl>
                                          <p:spTgt spid="263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nimBg="1"/>
      <p:bldP spid="50185" grpId="0" animBg="1"/>
      <p:bldP spid="263217" grpId="0" animBg="1"/>
      <p:bldP spid="263218" grpId="0" animBg="1"/>
      <p:bldP spid="263218" grpId="1" animBg="1"/>
      <p:bldP spid="263232" grpId="0"/>
      <p:bldP spid="263233" grpId="0"/>
      <p:bldP spid="263234" grpId="0" autoUpdateAnimBg="0"/>
      <p:bldP spid="26323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DE6FF"/>
        </a:solidFill>
        <a:effectLst/>
      </p:bgPr>
    </p:bg>
    <p:spTree>
      <p:nvGrpSpPr>
        <p:cNvPr id="1" name=""/>
        <p:cNvGrpSpPr/>
        <p:nvPr/>
      </p:nvGrpSpPr>
      <p:grpSpPr>
        <a:xfrm>
          <a:off x="0" y="0"/>
          <a:ext cx="0" cy="0"/>
          <a:chOff x="0" y="0"/>
          <a:chExt cx="0" cy="0"/>
        </a:xfrm>
      </p:grpSpPr>
      <p:sp>
        <p:nvSpPr>
          <p:cNvPr id="51202" name="Freeform 2"/>
          <p:cNvSpPr>
            <a:spLocks/>
          </p:cNvSpPr>
          <p:nvPr/>
        </p:nvSpPr>
        <p:spPr bwMode="auto">
          <a:xfrm>
            <a:off x="4225925" y="3094038"/>
            <a:ext cx="4241800" cy="4002087"/>
          </a:xfrm>
          <a:custGeom>
            <a:avLst/>
            <a:gdLst>
              <a:gd name="T0" fmla="*/ 0 w 2672"/>
              <a:gd name="T1" fmla="*/ 2147483647 h 2521"/>
              <a:gd name="T2" fmla="*/ 0 w 2672"/>
              <a:gd name="T3" fmla="*/ 0 h 2521"/>
              <a:gd name="T4" fmla="*/ 2147483647 w 2672"/>
              <a:gd name="T5" fmla="*/ 2147483647 h 2521"/>
              <a:gd name="T6" fmla="*/ 2147483647 w 2672"/>
              <a:gd name="T7" fmla="*/ 2147483647 h 2521"/>
              <a:gd name="T8" fmla="*/ 0 60000 65536"/>
              <a:gd name="T9" fmla="*/ 0 60000 65536"/>
              <a:gd name="T10" fmla="*/ 0 60000 65536"/>
              <a:gd name="T11" fmla="*/ 0 60000 65536"/>
              <a:gd name="T12" fmla="*/ 0 w 2672"/>
              <a:gd name="T13" fmla="*/ 0 h 2521"/>
              <a:gd name="T14" fmla="*/ 2672 w 2672"/>
              <a:gd name="T15" fmla="*/ 2521 h 2521"/>
            </a:gdLst>
            <a:ahLst/>
            <a:cxnLst>
              <a:cxn ang="T8">
                <a:pos x="T0" y="T1"/>
              </a:cxn>
              <a:cxn ang="T9">
                <a:pos x="T2" y="T3"/>
              </a:cxn>
              <a:cxn ang="T10">
                <a:pos x="T4" y="T5"/>
              </a:cxn>
              <a:cxn ang="T11">
                <a:pos x="T6" y="T7"/>
              </a:cxn>
            </a:cxnLst>
            <a:rect l="T12" t="T13" r="T14" b="T15"/>
            <a:pathLst>
              <a:path w="2672" h="2521">
                <a:moveTo>
                  <a:pt x="0" y="1503"/>
                </a:moveTo>
                <a:lnTo>
                  <a:pt x="0" y="0"/>
                </a:lnTo>
                <a:lnTo>
                  <a:pt x="2672" y="902"/>
                </a:lnTo>
                <a:lnTo>
                  <a:pt x="2672" y="2521"/>
                </a:lnTo>
              </a:path>
            </a:pathLst>
          </a:custGeom>
          <a:gradFill rotWithShape="1">
            <a:gsLst>
              <a:gs pos="0">
                <a:srgbClr val="8CCFF0"/>
              </a:gs>
              <a:gs pos="50000">
                <a:srgbClr val="6B9DB7"/>
              </a:gs>
              <a:gs pos="100000">
                <a:srgbClr val="8CCFF0"/>
              </a:gs>
            </a:gsLst>
            <a:lin ang="0" scaled="1"/>
          </a:gradFill>
          <a:ln w="9525">
            <a:noFill/>
            <a:round/>
            <a:headEnd/>
            <a:tailEnd/>
          </a:ln>
        </p:spPr>
        <p:txBody>
          <a:bodyPr/>
          <a:lstStyle/>
          <a:p>
            <a:endParaRPr lang="es-ES_tradnl"/>
          </a:p>
        </p:txBody>
      </p:sp>
      <p:sp>
        <p:nvSpPr>
          <p:cNvPr id="51203" name="Freeform 3"/>
          <p:cNvSpPr>
            <a:spLocks/>
          </p:cNvSpPr>
          <p:nvPr/>
        </p:nvSpPr>
        <p:spPr bwMode="auto">
          <a:xfrm>
            <a:off x="-146050" y="5459413"/>
            <a:ext cx="8707438" cy="1801812"/>
          </a:xfrm>
          <a:custGeom>
            <a:avLst/>
            <a:gdLst>
              <a:gd name="T0" fmla="*/ 2147483647 w 5485"/>
              <a:gd name="T1" fmla="*/ 2147483647 h 1135"/>
              <a:gd name="T2" fmla="*/ 0 w 5485"/>
              <a:gd name="T3" fmla="*/ 0 h 1135"/>
              <a:gd name="T4" fmla="*/ 2147483647 w 5485"/>
              <a:gd name="T5" fmla="*/ 2147483647 h 1135"/>
              <a:gd name="T6" fmla="*/ 2147483647 w 5485"/>
              <a:gd name="T7" fmla="*/ 2147483647 h 1135"/>
              <a:gd name="T8" fmla="*/ 0 60000 65536"/>
              <a:gd name="T9" fmla="*/ 0 60000 65536"/>
              <a:gd name="T10" fmla="*/ 0 60000 65536"/>
              <a:gd name="T11" fmla="*/ 0 60000 65536"/>
              <a:gd name="T12" fmla="*/ 0 w 5485"/>
              <a:gd name="T13" fmla="*/ 0 h 1135"/>
              <a:gd name="T14" fmla="*/ 5485 w 5485"/>
              <a:gd name="T15" fmla="*/ 1135 h 1135"/>
            </a:gdLst>
            <a:ahLst/>
            <a:cxnLst>
              <a:cxn ang="T8">
                <a:pos x="T0" y="T1"/>
              </a:cxn>
              <a:cxn ang="T9">
                <a:pos x="T2" y="T3"/>
              </a:cxn>
              <a:cxn ang="T10">
                <a:pos x="T4" y="T5"/>
              </a:cxn>
              <a:cxn ang="T11">
                <a:pos x="T6" y="T7"/>
              </a:cxn>
            </a:cxnLst>
            <a:rect l="T12" t="T13" r="T14" b="T15"/>
            <a:pathLst>
              <a:path w="5485" h="1135">
                <a:moveTo>
                  <a:pt x="2763" y="10"/>
                </a:moveTo>
                <a:lnTo>
                  <a:pt x="0" y="0"/>
                </a:lnTo>
                <a:lnTo>
                  <a:pt x="34" y="1135"/>
                </a:lnTo>
                <a:lnTo>
                  <a:pt x="5485" y="1052"/>
                </a:lnTo>
              </a:path>
            </a:pathLst>
          </a:custGeom>
          <a:solidFill>
            <a:srgbClr val="7E3F00"/>
          </a:solidFill>
          <a:ln w="9525">
            <a:noFill/>
            <a:round/>
            <a:headEnd/>
            <a:tailEnd/>
          </a:ln>
        </p:spPr>
        <p:txBody>
          <a:bodyPr/>
          <a:lstStyle/>
          <a:p>
            <a:endParaRPr lang="es-ES_tradnl"/>
          </a:p>
        </p:txBody>
      </p:sp>
      <p:sp>
        <p:nvSpPr>
          <p:cNvPr id="259076" name="Line 4"/>
          <p:cNvSpPr>
            <a:spLocks noChangeShapeType="1"/>
          </p:cNvSpPr>
          <p:nvPr/>
        </p:nvSpPr>
        <p:spPr bwMode="auto">
          <a:xfrm>
            <a:off x="3582988" y="2373313"/>
            <a:ext cx="2649537" cy="2411412"/>
          </a:xfrm>
          <a:prstGeom prst="line">
            <a:avLst/>
          </a:prstGeom>
          <a:noFill/>
          <a:ln w="28575">
            <a:solidFill>
              <a:schemeClr val="bg1"/>
            </a:solidFill>
            <a:round/>
            <a:headEnd/>
            <a:tailEnd/>
          </a:ln>
        </p:spPr>
        <p:txBody>
          <a:bodyPr/>
          <a:lstStyle/>
          <a:p>
            <a:endParaRPr lang="es-ES_tradnl"/>
          </a:p>
        </p:txBody>
      </p:sp>
      <p:sp>
        <p:nvSpPr>
          <p:cNvPr id="259077" name="Line 5"/>
          <p:cNvSpPr>
            <a:spLocks noChangeShapeType="1"/>
          </p:cNvSpPr>
          <p:nvPr/>
        </p:nvSpPr>
        <p:spPr bwMode="auto">
          <a:xfrm>
            <a:off x="1206500" y="4492625"/>
            <a:ext cx="5014913" cy="287338"/>
          </a:xfrm>
          <a:prstGeom prst="line">
            <a:avLst/>
          </a:prstGeom>
          <a:noFill/>
          <a:ln w="28575">
            <a:solidFill>
              <a:srgbClr val="A74799"/>
            </a:solidFill>
            <a:round/>
            <a:headEnd/>
            <a:tailEnd/>
          </a:ln>
        </p:spPr>
        <p:txBody>
          <a:bodyPr/>
          <a:lstStyle/>
          <a:p>
            <a:endParaRPr lang="es-ES_tradnl"/>
          </a:p>
        </p:txBody>
      </p:sp>
      <p:sp>
        <p:nvSpPr>
          <p:cNvPr id="51206" name="Freeform 6"/>
          <p:cNvSpPr>
            <a:spLocks/>
          </p:cNvSpPr>
          <p:nvPr/>
        </p:nvSpPr>
        <p:spPr bwMode="auto">
          <a:xfrm>
            <a:off x="623888" y="2954338"/>
            <a:ext cx="5605462" cy="3273425"/>
          </a:xfrm>
          <a:custGeom>
            <a:avLst/>
            <a:gdLst>
              <a:gd name="T0" fmla="*/ 2147483647 w 3531"/>
              <a:gd name="T1" fmla="*/ 0 h 2062"/>
              <a:gd name="T2" fmla="*/ 2147483647 w 3531"/>
              <a:gd name="T3" fmla="*/ 2147483647 h 2062"/>
              <a:gd name="T4" fmla="*/ 0 w 3531"/>
              <a:gd name="T5" fmla="*/ 2147483647 h 2062"/>
              <a:gd name="T6" fmla="*/ 0 60000 65536"/>
              <a:gd name="T7" fmla="*/ 0 60000 65536"/>
              <a:gd name="T8" fmla="*/ 0 60000 65536"/>
              <a:gd name="T9" fmla="*/ 0 w 3531"/>
              <a:gd name="T10" fmla="*/ 0 h 2062"/>
              <a:gd name="T11" fmla="*/ 3531 w 3531"/>
              <a:gd name="T12" fmla="*/ 2062 h 2062"/>
            </a:gdLst>
            <a:ahLst/>
            <a:cxnLst>
              <a:cxn ang="T6">
                <a:pos x="T0" y="T1"/>
              </a:cxn>
              <a:cxn ang="T7">
                <a:pos x="T2" y="T3"/>
              </a:cxn>
              <a:cxn ang="T8">
                <a:pos x="T4" y="T5"/>
              </a:cxn>
            </a:cxnLst>
            <a:rect l="T9" t="T10" r="T11" b="T12"/>
            <a:pathLst>
              <a:path w="3531" h="2062">
                <a:moveTo>
                  <a:pt x="3531" y="0"/>
                </a:moveTo>
                <a:lnTo>
                  <a:pt x="3531" y="2062"/>
                </a:lnTo>
                <a:lnTo>
                  <a:pt x="0" y="2062"/>
                </a:lnTo>
              </a:path>
            </a:pathLst>
          </a:custGeom>
          <a:noFill/>
          <a:ln w="9525">
            <a:solidFill>
              <a:schemeClr val="tx1"/>
            </a:solidFill>
            <a:round/>
            <a:headEnd/>
            <a:tailEnd/>
          </a:ln>
        </p:spPr>
        <p:txBody>
          <a:bodyPr/>
          <a:lstStyle/>
          <a:p>
            <a:endParaRPr lang="es-ES_tradnl"/>
          </a:p>
        </p:txBody>
      </p:sp>
      <p:sp>
        <p:nvSpPr>
          <p:cNvPr id="51207" name="Oval 7"/>
          <p:cNvSpPr>
            <a:spLocks noChangeArrowheads="1"/>
          </p:cNvSpPr>
          <p:nvPr/>
        </p:nvSpPr>
        <p:spPr bwMode="auto">
          <a:xfrm>
            <a:off x="6165850" y="4713288"/>
            <a:ext cx="127000" cy="133350"/>
          </a:xfrm>
          <a:prstGeom prst="ellipse">
            <a:avLst/>
          </a:prstGeom>
          <a:solidFill>
            <a:srgbClr val="0033CC"/>
          </a:solidFill>
          <a:ln w="9525">
            <a:noFill/>
            <a:round/>
            <a:headEnd/>
            <a:tailEnd/>
          </a:ln>
        </p:spPr>
        <p:txBody>
          <a:bodyPr wrap="none" anchor="ctr"/>
          <a:lstStyle/>
          <a:p>
            <a:endParaRPr lang="es-ES_tradnl"/>
          </a:p>
        </p:txBody>
      </p:sp>
      <p:sp>
        <p:nvSpPr>
          <p:cNvPr id="259080" name="Freeform 8"/>
          <p:cNvSpPr>
            <a:spLocks/>
          </p:cNvSpPr>
          <p:nvPr/>
        </p:nvSpPr>
        <p:spPr bwMode="auto">
          <a:xfrm rot="2502956">
            <a:off x="4878388" y="3576638"/>
            <a:ext cx="246062" cy="179387"/>
          </a:xfrm>
          <a:custGeom>
            <a:avLst/>
            <a:gdLst>
              <a:gd name="T0" fmla="*/ 2147483647 w 499"/>
              <a:gd name="T1" fmla="*/ 0 h 363"/>
              <a:gd name="T2" fmla="*/ 2147483647 w 499"/>
              <a:gd name="T3" fmla="*/ 2147483647 h 363"/>
              <a:gd name="T4" fmla="*/ 0 w 499"/>
              <a:gd name="T5" fmla="*/ 2147483647 h 363"/>
              <a:gd name="T6" fmla="*/ 2147483647 w 499"/>
              <a:gd name="T7" fmla="*/ 2147483647 h 363"/>
              <a:gd name="T8" fmla="*/ 2147483647 w 499"/>
              <a:gd name="T9" fmla="*/ 0 h 363"/>
              <a:gd name="T10" fmla="*/ 0 60000 65536"/>
              <a:gd name="T11" fmla="*/ 0 60000 65536"/>
              <a:gd name="T12" fmla="*/ 0 60000 65536"/>
              <a:gd name="T13" fmla="*/ 0 60000 65536"/>
              <a:gd name="T14" fmla="*/ 0 60000 65536"/>
              <a:gd name="T15" fmla="*/ 0 w 499"/>
              <a:gd name="T16" fmla="*/ 0 h 363"/>
              <a:gd name="T17" fmla="*/ 499 w 499"/>
              <a:gd name="T18" fmla="*/ 363 h 363"/>
            </a:gdLst>
            <a:ahLst/>
            <a:cxnLst>
              <a:cxn ang="T10">
                <a:pos x="T0" y="T1"/>
              </a:cxn>
              <a:cxn ang="T11">
                <a:pos x="T2" y="T3"/>
              </a:cxn>
              <a:cxn ang="T12">
                <a:pos x="T4" y="T5"/>
              </a:cxn>
              <a:cxn ang="T13">
                <a:pos x="T6" y="T7"/>
              </a:cxn>
              <a:cxn ang="T14">
                <a:pos x="T8" y="T9"/>
              </a:cxn>
            </a:cxnLst>
            <a:rect l="T15" t="T16" r="T17" b="T18"/>
            <a:pathLst>
              <a:path w="499" h="363">
                <a:moveTo>
                  <a:pt x="46" y="0"/>
                </a:moveTo>
                <a:lnTo>
                  <a:pt x="499" y="181"/>
                </a:lnTo>
                <a:lnTo>
                  <a:pt x="0" y="363"/>
                </a:lnTo>
                <a:lnTo>
                  <a:pt x="136" y="181"/>
                </a:lnTo>
                <a:lnTo>
                  <a:pt x="46" y="0"/>
                </a:lnTo>
                <a:close/>
              </a:path>
            </a:pathLst>
          </a:custGeom>
          <a:solidFill>
            <a:schemeClr val="bg1"/>
          </a:solidFill>
          <a:ln w="9525">
            <a:solidFill>
              <a:schemeClr val="bg1"/>
            </a:solidFill>
            <a:round/>
            <a:headEnd/>
            <a:tailEnd/>
          </a:ln>
        </p:spPr>
        <p:txBody>
          <a:bodyPr/>
          <a:lstStyle/>
          <a:p>
            <a:endParaRPr lang="es-ES_tradnl"/>
          </a:p>
        </p:txBody>
      </p:sp>
      <p:grpSp>
        <p:nvGrpSpPr>
          <p:cNvPr id="2" name="Group 9"/>
          <p:cNvGrpSpPr>
            <a:grpSpLocks/>
          </p:cNvGrpSpPr>
          <p:nvPr/>
        </p:nvGrpSpPr>
        <p:grpSpPr bwMode="auto">
          <a:xfrm>
            <a:off x="2855913" y="4503738"/>
            <a:ext cx="279400" cy="366712"/>
            <a:chOff x="1799" y="2470"/>
            <a:chExt cx="176" cy="231"/>
          </a:xfrm>
        </p:grpSpPr>
        <p:sp>
          <p:nvSpPr>
            <p:cNvPr id="51226" name="Freeform 10"/>
            <p:cNvSpPr>
              <a:spLocks/>
            </p:cNvSpPr>
            <p:nvPr/>
          </p:nvSpPr>
          <p:spPr bwMode="auto">
            <a:xfrm rot="120610" flipH="1">
              <a:off x="1820" y="2470"/>
              <a:ext cx="155" cy="113"/>
            </a:xfrm>
            <a:custGeom>
              <a:avLst/>
              <a:gdLst>
                <a:gd name="T0" fmla="*/ 1 w 499"/>
                <a:gd name="T1" fmla="*/ 0 h 363"/>
                <a:gd name="T2" fmla="*/ 15 w 499"/>
                <a:gd name="T3" fmla="*/ 5 h 363"/>
                <a:gd name="T4" fmla="*/ 0 w 499"/>
                <a:gd name="T5" fmla="*/ 11 h 363"/>
                <a:gd name="T6" fmla="*/ 4 w 499"/>
                <a:gd name="T7" fmla="*/ 5 h 363"/>
                <a:gd name="T8" fmla="*/ 1 w 499"/>
                <a:gd name="T9" fmla="*/ 0 h 363"/>
                <a:gd name="T10" fmla="*/ 0 60000 65536"/>
                <a:gd name="T11" fmla="*/ 0 60000 65536"/>
                <a:gd name="T12" fmla="*/ 0 60000 65536"/>
                <a:gd name="T13" fmla="*/ 0 60000 65536"/>
                <a:gd name="T14" fmla="*/ 0 60000 65536"/>
                <a:gd name="T15" fmla="*/ 0 w 499"/>
                <a:gd name="T16" fmla="*/ 0 h 363"/>
                <a:gd name="T17" fmla="*/ 499 w 499"/>
                <a:gd name="T18" fmla="*/ 363 h 363"/>
              </a:gdLst>
              <a:ahLst/>
              <a:cxnLst>
                <a:cxn ang="T10">
                  <a:pos x="T0" y="T1"/>
                </a:cxn>
                <a:cxn ang="T11">
                  <a:pos x="T2" y="T3"/>
                </a:cxn>
                <a:cxn ang="T12">
                  <a:pos x="T4" y="T5"/>
                </a:cxn>
                <a:cxn ang="T13">
                  <a:pos x="T6" y="T7"/>
                </a:cxn>
                <a:cxn ang="T14">
                  <a:pos x="T8" y="T9"/>
                </a:cxn>
              </a:cxnLst>
              <a:rect l="T15" t="T16" r="T17" b="T18"/>
              <a:pathLst>
                <a:path w="499" h="363">
                  <a:moveTo>
                    <a:pt x="46" y="0"/>
                  </a:moveTo>
                  <a:lnTo>
                    <a:pt x="499" y="181"/>
                  </a:lnTo>
                  <a:lnTo>
                    <a:pt x="0" y="363"/>
                  </a:lnTo>
                  <a:lnTo>
                    <a:pt x="136" y="181"/>
                  </a:lnTo>
                  <a:lnTo>
                    <a:pt x="46" y="0"/>
                  </a:lnTo>
                  <a:close/>
                </a:path>
              </a:pathLst>
            </a:custGeom>
            <a:solidFill>
              <a:srgbClr val="A74799"/>
            </a:solidFill>
            <a:ln w="9525">
              <a:noFill/>
              <a:round/>
              <a:headEnd/>
              <a:tailEnd/>
            </a:ln>
          </p:spPr>
          <p:txBody>
            <a:bodyPr/>
            <a:lstStyle/>
            <a:p>
              <a:endParaRPr lang="es-ES_tradnl"/>
            </a:p>
          </p:txBody>
        </p:sp>
        <p:sp>
          <p:nvSpPr>
            <p:cNvPr id="51227" name="Freeform 11"/>
            <p:cNvSpPr>
              <a:spLocks/>
            </p:cNvSpPr>
            <p:nvPr/>
          </p:nvSpPr>
          <p:spPr bwMode="auto">
            <a:xfrm rot="920" flipH="1">
              <a:off x="1799" y="2588"/>
              <a:ext cx="155" cy="113"/>
            </a:xfrm>
            <a:custGeom>
              <a:avLst/>
              <a:gdLst>
                <a:gd name="T0" fmla="*/ 1 w 499"/>
                <a:gd name="T1" fmla="*/ 0 h 363"/>
                <a:gd name="T2" fmla="*/ 15 w 499"/>
                <a:gd name="T3" fmla="*/ 5 h 363"/>
                <a:gd name="T4" fmla="*/ 0 w 499"/>
                <a:gd name="T5" fmla="*/ 11 h 363"/>
                <a:gd name="T6" fmla="*/ 4 w 499"/>
                <a:gd name="T7" fmla="*/ 5 h 363"/>
                <a:gd name="T8" fmla="*/ 1 w 499"/>
                <a:gd name="T9" fmla="*/ 0 h 363"/>
                <a:gd name="T10" fmla="*/ 0 60000 65536"/>
                <a:gd name="T11" fmla="*/ 0 60000 65536"/>
                <a:gd name="T12" fmla="*/ 0 60000 65536"/>
                <a:gd name="T13" fmla="*/ 0 60000 65536"/>
                <a:gd name="T14" fmla="*/ 0 60000 65536"/>
                <a:gd name="T15" fmla="*/ 0 w 499"/>
                <a:gd name="T16" fmla="*/ 0 h 363"/>
                <a:gd name="T17" fmla="*/ 499 w 499"/>
                <a:gd name="T18" fmla="*/ 363 h 363"/>
              </a:gdLst>
              <a:ahLst/>
              <a:cxnLst>
                <a:cxn ang="T10">
                  <a:pos x="T0" y="T1"/>
                </a:cxn>
                <a:cxn ang="T11">
                  <a:pos x="T2" y="T3"/>
                </a:cxn>
                <a:cxn ang="T12">
                  <a:pos x="T4" y="T5"/>
                </a:cxn>
                <a:cxn ang="T13">
                  <a:pos x="T6" y="T7"/>
                </a:cxn>
                <a:cxn ang="T14">
                  <a:pos x="T8" y="T9"/>
                </a:cxn>
              </a:cxnLst>
              <a:rect l="T15" t="T16" r="T17" b="T18"/>
              <a:pathLst>
                <a:path w="499" h="363">
                  <a:moveTo>
                    <a:pt x="46" y="0"/>
                  </a:moveTo>
                  <a:lnTo>
                    <a:pt x="499" y="181"/>
                  </a:lnTo>
                  <a:lnTo>
                    <a:pt x="0" y="363"/>
                  </a:lnTo>
                  <a:lnTo>
                    <a:pt x="136" y="181"/>
                  </a:lnTo>
                  <a:lnTo>
                    <a:pt x="46" y="0"/>
                  </a:lnTo>
                  <a:close/>
                </a:path>
              </a:pathLst>
            </a:custGeom>
            <a:solidFill>
              <a:srgbClr val="FF3300"/>
            </a:solidFill>
            <a:ln w="9525">
              <a:noFill/>
              <a:round/>
              <a:headEnd/>
              <a:tailEnd/>
            </a:ln>
          </p:spPr>
          <p:txBody>
            <a:bodyPr/>
            <a:lstStyle/>
            <a:p>
              <a:endParaRPr lang="es-ES_tradnl"/>
            </a:p>
          </p:txBody>
        </p:sp>
      </p:grpSp>
      <p:sp>
        <p:nvSpPr>
          <p:cNvPr id="51210" name="Text Box 12"/>
          <p:cNvSpPr txBox="1">
            <a:spLocks noChangeArrowheads="1"/>
          </p:cNvSpPr>
          <p:nvPr/>
        </p:nvSpPr>
        <p:spPr bwMode="auto">
          <a:xfrm>
            <a:off x="0" y="0"/>
            <a:ext cx="9144000" cy="1200329"/>
          </a:xfrm>
          <a:prstGeom prst="rect">
            <a:avLst/>
          </a:prstGeom>
          <a:solidFill>
            <a:srgbClr val="0060A8"/>
          </a:solidFill>
          <a:ln w="9525">
            <a:noFill/>
            <a:miter lim="800000"/>
            <a:headEnd/>
            <a:tailEnd/>
          </a:ln>
        </p:spPr>
        <p:txBody>
          <a:bodyPr wrap="square">
            <a:spAutoFit/>
          </a:bodyPr>
          <a:lstStyle/>
          <a:p>
            <a:pPr algn="ctr">
              <a:spcBef>
                <a:spcPct val="50000"/>
              </a:spcBef>
            </a:pPr>
            <a:r>
              <a:rPr lang="es-ES" b="1" dirty="0">
                <a:solidFill>
                  <a:schemeClr val="bg1"/>
                </a:solidFill>
                <a:latin typeface="Calibri" pitchFamily="34" charset="0"/>
                <a:cs typeface="Calibri" pitchFamily="34" charset="0"/>
              </a:rPr>
              <a:t>Si la elevación del sol sobre el horizonte es superior a 42º ningún rayo emergente puede alcanzar a un observador situado en ese plano y para poder ver el arco tendría que elevarse sobre el plano del horizonte (PH), lo cual sucede cuando el observador está en una montaña o en un avión. </a:t>
            </a:r>
          </a:p>
        </p:txBody>
      </p:sp>
      <p:sp>
        <p:nvSpPr>
          <p:cNvPr id="51211" name="Oval 13"/>
          <p:cNvSpPr>
            <a:spLocks noChangeArrowheads="1"/>
          </p:cNvSpPr>
          <p:nvPr/>
        </p:nvSpPr>
        <p:spPr bwMode="auto">
          <a:xfrm>
            <a:off x="2595563" y="1466850"/>
            <a:ext cx="914400" cy="914400"/>
          </a:xfrm>
          <a:prstGeom prst="ellipse">
            <a:avLst/>
          </a:prstGeom>
          <a:solidFill>
            <a:srgbClr val="FFFF00"/>
          </a:solidFill>
          <a:ln w="9525">
            <a:solidFill>
              <a:srgbClr val="FFFF00"/>
            </a:solidFill>
            <a:round/>
            <a:headEnd/>
            <a:tailEnd/>
          </a:ln>
        </p:spPr>
        <p:txBody>
          <a:bodyPr wrap="none" anchor="ctr"/>
          <a:lstStyle/>
          <a:p>
            <a:endParaRPr lang="es-ES_tradnl"/>
          </a:p>
        </p:txBody>
      </p:sp>
      <p:sp>
        <p:nvSpPr>
          <p:cNvPr id="259087" name="Line 15"/>
          <p:cNvSpPr>
            <a:spLocks noChangeShapeType="1"/>
          </p:cNvSpPr>
          <p:nvPr/>
        </p:nvSpPr>
        <p:spPr bwMode="auto">
          <a:xfrm>
            <a:off x="1154113" y="4783138"/>
            <a:ext cx="5068887" cy="0"/>
          </a:xfrm>
          <a:prstGeom prst="line">
            <a:avLst/>
          </a:prstGeom>
          <a:noFill/>
          <a:ln w="28575">
            <a:solidFill>
              <a:srgbClr val="FF3300"/>
            </a:solidFill>
            <a:round/>
            <a:headEnd/>
            <a:tailEnd/>
          </a:ln>
        </p:spPr>
        <p:txBody>
          <a:bodyPr/>
          <a:lstStyle/>
          <a:p>
            <a:endParaRPr lang="es-ES_tradnl"/>
          </a:p>
        </p:txBody>
      </p:sp>
      <p:grpSp>
        <p:nvGrpSpPr>
          <p:cNvPr id="3" name="Group 27"/>
          <p:cNvGrpSpPr>
            <a:grpSpLocks/>
          </p:cNvGrpSpPr>
          <p:nvPr/>
        </p:nvGrpSpPr>
        <p:grpSpPr bwMode="auto">
          <a:xfrm>
            <a:off x="4268788" y="4000500"/>
            <a:ext cx="1138237" cy="665163"/>
            <a:chOff x="2689" y="2520"/>
            <a:chExt cx="717" cy="419"/>
          </a:xfrm>
        </p:grpSpPr>
        <p:sp>
          <p:nvSpPr>
            <p:cNvPr id="51224" name="Arc 14"/>
            <p:cNvSpPr>
              <a:spLocks/>
            </p:cNvSpPr>
            <p:nvPr/>
          </p:nvSpPr>
          <p:spPr bwMode="auto">
            <a:xfrm rot="19998751" flipH="1">
              <a:off x="2988" y="2521"/>
              <a:ext cx="418" cy="4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_tradnl"/>
            </a:p>
          </p:txBody>
        </p:sp>
        <p:sp>
          <p:nvSpPr>
            <p:cNvPr id="51225" name="Text Box 16"/>
            <p:cNvSpPr txBox="1">
              <a:spLocks noChangeArrowheads="1"/>
            </p:cNvSpPr>
            <p:nvPr/>
          </p:nvSpPr>
          <p:spPr bwMode="auto">
            <a:xfrm>
              <a:off x="2689" y="2520"/>
              <a:ext cx="387" cy="250"/>
            </a:xfrm>
            <a:prstGeom prst="rect">
              <a:avLst/>
            </a:prstGeom>
            <a:noFill/>
            <a:ln w="9525">
              <a:noFill/>
              <a:miter lim="800000"/>
              <a:headEnd/>
              <a:tailEnd/>
            </a:ln>
          </p:spPr>
          <p:txBody>
            <a:bodyPr>
              <a:spAutoFit/>
            </a:bodyPr>
            <a:lstStyle/>
            <a:p>
              <a:pPr>
                <a:spcBef>
                  <a:spcPct val="50000"/>
                </a:spcBef>
              </a:pPr>
              <a:r>
                <a:rPr lang="es-ES" sz="2000" b="1">
                  <a:solidFill>
                    <a:schemeClr val="tx1"/>
                  </a:solidFill>
                  <a:latin typeface="Arial" charset="0"/>
                </a:rPr>
                <a:t>42º</a:t>
              </a:r>
            </a:p>
          </p:txBody>
        </p:sp>
      </p:grpSp>
      <p:grpSp>
        <p:nvGrpSpPr>
          <p:cNvPr id="51214" name="Group 11"/>
          <p:cNvGrpSpPr>
            <a:grpSpLocks/>
          </p:cNvGrpSpPr>
          <p:nvPr/>
        </p:nvGrpSpPr>
        <p:grpSpPr bwMode="auto">
          <a:xfrm rot="4376762">
            <a:off x="218281" y="5957094"/>
            <a:ext cx="966788" cy="488950"/>
            <a:chOff x="1110" y="3894"/>
            <a:chExt cx="841" cy="426"/>
          </a:xfrm>
        </p:grpSpPr>
        <p:sp>
          <p:nvSpPr>
            <p:cNvPr id="51217"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51218" name="Group 5"/>
            <p:cNvGrpSpPr>
              <a:grpSpLocks/>
            </p:cNvGrpSpPr>
            <p:nvPr/>
          </p:nvGrpSpPr>
          <p:grpSpPr bwMode="auto">
            <a:xfrm rot="-5400000">
              <a:off x="1320" y="3690"/>
              <a:ext cx="425" cy="841"/>
              <a:chOff x="1588" y="1253"/>
              <a:chExt cx="734" cy="1499"/>
            </a:xfrm>
          </p:grpSpPr>
          <p:sp>
            <p:nvSpPr>
              <p:cNvPr id="51219"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51220"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51221"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chemeClr val="tx1"/>
                  </a:solidFill>
                  <a:latin typeface="Arial" charset="0"/>
                </a:endParaRPr>
              </a:p>
            </p:txBody>
          </p:sp>
          <p:sp>
            <p:nvSpPr>
              <p:cNvPr id="51222"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chemeClr val="tx1"/>
                  </a:solidFill>
                  <a:latin typeface="Arial" charset="0"/>
                </a:endParaRPr>
              </a:p>
            </p:txBody>
          </p:sp>
          <p:sp>
            <p:nvSpPr>
              <p:cNvPr id="51223"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p>
            </p:txBody>
          </p:sp>
        </p:grpSp>
      </p:grpSp>
      <p:sp>
        <p:nvSpPr>
          <p:cNvPr id="51215" name="Text Box 25"/>
          <p:cNvSpPr txBox="1">
            <a:spLocks noChangeArrowheads="1"/>
          </p:cNvSpPr>
          <p:nvPr/>
        </p:nvSpPr>
        <p:spPr bwMode="auto">
          <a:xfrm>
            <a:off x="2822575" y="6461125"/>
            <a:ext cx="569913" cy="396875"/>
          </a:xfrm>
          <a:prstGeom prst="rect">
            <a:avLst/>
          </a:prstGeom>
          <a:noFill/>
          <a:ln w="9525">
            <a:noFill/>
            <a:miter lim="800000"/>
            <a:headEnd/>
            <a:tailEnd/>
          </a:ln>
        </p:spPr>
        <p:txBody>
          <a:bodyPr>
            <a:spAutoFit/>
          </a:bodyPr>
          <a:lstStyle/>
          <a:p>
            <a:pPr>
              <a:spcBef>
                <a:spcPct val="50000"/>
              </a:spcBef>
            </a:pPr>
            <a:r>
              <a:rPr lang="es-ES" sz="2000" b="1">
                <a:solidFill>
                  <a:schemeClr val="bg1"/>
                </a:solidFill>
                <a:latin typeface="Arial" charset="0"/>
              </a:rPr>
              <a:t>PH</a:t>
            </a:r>
          </a:p>
        </p:txBody>
      </p:sp>
      <p:sp>
        <p:nvSpPr>
          <p:cNvPr id="51216" name="Text Box 28"/>
          <p:cNvSpPr txBox="1">
            <a:spLocks noChangeArrowheads="1"/>
          </p:cNvSpPr>
          <p:nvPr/>
        </p:nvSpPr>
        <p:spPr bwMode="auto">
          <a:xfrm>
            <a:off x="6456363" y="5114925"/>
            <a:ext cx="1868487" cy="336550"/>
          </a:xfrm>
          <a:prstGeom prst="rect">
            <a:avLst/>
          </a:prstGeom>
          <a:noFill/>
          <a:ln w="9525">
            <a:noFill/>
            <a:miter lim="800000"/>
            <a:headEnd/>
            <a:tailEnd/>
          </a:ln>
        </p:spPr>
        <p:txBody>
          <a:bodyPr>
            <a:spAutoFit/>
          </a:bodyPr>
          <a:lstStyle/>
          <a:p>
            <a:pPr>
              <a:spcBef>
                <a:spcPct val="50000"/>
              </a:spcBef>
            </a:pPr>
            <a:r>
              <a:rPr lang="es-ES" sz="1600" b="1">
                <a:solidFill>
                  <a:schemeClr val="tx1"/>
                </a:solidFill>
                <a:latin typeface="Arial" charset="0"/>
              </a:rPr>
              <a:t>Cortina de agua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animEffect transition="in" filter="wipe(left)">
                                      <p:cBhvr>
                                        <p:cTn id="7" dur="2000"/>
                                        <p:tgtEl>
                                          <p:spTgt spid="25907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59080"/>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259077"/>
                                        </p:tgtEl>
                                        <p:attrNameLst>
                                          <p:attrName>style.visibility</p:attrName>
                                        </p:attrNameLst>
                                      </p:cBhvr>
                                      <p:to>
                                        <p:strVal val="visible"/>
                                      </p:to>
                                    </p:set>
                                    <p:animEffect transition="in" filter="wipe(right)">
                                      <p:cBhvr>
                                        <p:cTn id="14" dur="2000"/>
                                        <p:tgtEl>
                                          <p:spTgt spid="25907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9087"/>
                                        </p:tgtEl>
                                        <p:attrNameLst>
                                          <p:attrName>style.visibility</p:attrName>
                                        </p:attrNameLst>
                                      </p:cBhvr>
                                      <p:to>
                                        <p:strVal val="visible"/>
                                      </p:to>
                                    </p:set>
                                    <p:animEffect transition="in" filter="wipe(right)">
                                      <p:cBhvr>
                                        <p:cTn id="17" dur="2000"/>
                                        <p:tgtEl>
                                          <p:spTgt spid="259087"/>
                                        </p:tgtEl>
                                      </p:cBhvr>
                                    </p:animEffect>
                                  </p:childTnLst>
                                </p:cTn>
                              </p:par>
                            </p:childTnLst>
                          </p:cTn>
                        </p:par>
                        <p:par>
                          <p:cTn id="18" fill="hold">
                            <p:stCondLst>
                              <p:cond delay="40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p:bldP spid="259077" grpId="0" animBg="1"/>
      <p:bldP spid="259080" grpId="0" animBg="1"/>
      <p:bldP spid="25908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7E8FF"/>
        </a:solidFill>
        <a:effectLst/>
      </p:bgPr>
    </p:bg>
    <p:spTree>
      <p:nvGrpSpPr>
        <p:cNvPr id="1" name=""/>
        <p:cNvGrpSpPr/>
        <p:nvPr/>
      </p:nvGrpSpPr>
      <p:grpSpPr>
        <a:xfrm>
          <a:off x="0" y="0"/>
          <a:ext cx="0" cy="0"/>
          <a:chOff x="0" y="0"/>
          <a:chExt cx="0" cy="0"/>
        </a:xfrm>
      </p:grpSpPr>
      <p:sp>
        <p:nvSpPr>
          <p:cNvPr id="50" name="49 CuadroTexto"/>
          <p:cNvSpPr txBox="1"/>
          <p:nvPr/>
        </p:nvSpPr>
        <p:spPr>
          <a:xfrm>
            <a:off x="0" y="0"/>
            <a:ext cx="9144000" cy="1015663"/>
          </a:xfrm>
          <a:prstGeom prst="rect">
            <a:avLst/>
          </a:prstGeom>
          <a:solidFill>
            <a:srgbClr val="0060A8"/>
          </a:solidFill>
        </p:spPr>
        <p:txBody>
          <a:bodyPr wrap="square" rtlCol="0">
            <a:spAutoFit/>
          </a:bodyPr>
          <a:lstStyle/>
          <a:p>
            <a:pPr algn="ctr" fontAlgn="auto">
              <a:spcBef>
                <a:spcPts val="0"/>
              </a:spcBef>
              <a:spcAft>
                <a:spcPts val="0"/>
              </a:spcAft>
            </a:pPr>
            <a:r>
              <a:rPr lang="es-ES_tradnl" sz="2000" b="1" dirty="0" smtClean="0">
                <a:solidFill>
                  <a:srgbClr val="FFFFFF"/>
                </a:solidFill>
                <a:latin typeface="Calibri" pitchFamily="34" charset="0"/>
                <a:cs typeface="Calibri" pitchFamily="34" charset="0"/>
              </a:rPr>
              <a:t>Si la elevación del Sol es superior a 42</a:t>
            </a:r>
            <a:r>
              <a:rPr lang="es-ES_tradnl" sz="2000" b="1" baseline="30000" dirty="0" smtClean="0">
                <a:solidFill>
                  <a:srgbClr val="FFFFFF"/>
                </a:solidFill>
                <a:latin typeface="Calibri" pitchFamily="34" charset="0"/>
                <a:cs typeface="Calibri" pitchFamily="34" charset="0"/>
              </a:rPr>
              <a:t>0</a:t>
            </a:r>
            <a:r>
              <a:rPr lang="es-ES_tradnl" sz="2000" b="1" dirty="0" smtClean="0">
                <a:solidFill>
                  <a:srgbClr val="FFFFFF"/>
                </a:solidFill>
                <a:latin typeface="Calibri" pitchFamily="34" charset="0"/>
                <a:cs typeface="Calibri" pitchFamily="34" charset="0"/>
              </a:rPr>
              <a:t> ningún observador situado en el plano del horizonte XY puede ver el arco iris debido a que los rayos emergentes ya no convergen con el plano del horizonte.</a:t>
            </a:r>
          </a:p>
        </p:txBody>
      </p:sp>
      <p:sp>
        <p:nvSpPr>
          <p:cNvPr id="52228" name="Text Box 9"/>
          <p:cNvSpPr txBox="1">
            <a:spLocks noChangeArrowheads="1"/>
          </p:cNvSpPr>
          <p:nvPr/>
        </p:nvSpPr>
        <p:spPr bwMode="auto">
          <a:xfrm>
            <a:off x="4965701" y="6491288"/>
            <a:ext cx="2349500" cy="366712"/>
          </a:xfrm>
          <a:prstGeom prst="rect">
            <a:avLst/>
          </a:prstGeom>
          <a:noFill/>
          <a:ln w="9525">
            <a:noFill/>
            <a:miter lim="800000"/>
            <a:headEnd/>
            <a:tailEnd/>
          </a:ln>
        </p:spPr>
        <p:txBody>
          <a:bodyPr wrap="square">
            <a:spAutoFit/>
          </a:bodyPr>
          <a:lstStyle/>
          <a:p>
            <a:pPr>
              <a:spcBef>
                <a:spcPct val="50000"/>
              </a:spcBef>
            </a:pPr>
            <a:r>
              <a:rPr lang="es-ES" dirty="0">
                <a:solidFill>
                  <a:srgbClr val="000000"/>
                </a:solidFill>
                <a:latin typeface="Arial" charset="0"/>
              </a:rPr>
              <a:t>Plano del horizonte</a:t>
            </a:r>
          </a:p>
        </p:txBody>
      </p:sp>
      <p:grpSp>
        <p:nvGrpSpPr>
          <p:cNvPr id="2" name="Group 10"/>
          <p:cNvGrpSpPr>
            <a:grpSpLocks/>
          </p:cNvGrpSpPr>
          <p:nvPr/>
        </p:nvGrpSpPr>
        <p:grpSpPr bwMode="auto">
          <a:xfrm>
            <a:off x="465138" y="-457200"/>
            <a:ext cx="16522701" cy="7772401"/>
            <a:chOff x="293" y="-288"/>
            <a:chExt cx="10408" cy="4896"/>
          </a:xfrm>
        </p:grpSpPr>
        <p:grpSp>
          <p:nvGrpSpPr>
            <p:cNvPr id="3" name="Group 11"/>
            <p:cNvGrpSpPr>
              <a:grpSpLocks/>
            </p:cNvGrpSpPr>
            <p:nvPr/>
          </p:nvGrpSpPr>
          <p:grpSpPr bwMode="auto">
            <a:xfrm rot="10985646">
              <a:off x="5242" y="-288"/>
              <a:ext cx="5459" cy="4223"/>
              <a:chOff x="293" y="385"/>
              <a:chExt cx="5459" cy="4223"/>
            </a:xfrm>
          </p:grpSpPr>
          <p:sp>
            <p:nvSpPr>
              <p:cNvPr id="52246" name="Line 12"/>
              <p:cNvSpPr>
                <a:spLocks noChangeShapeType="1"/>
              </p:cNvSpPr>
              <p:nvPr/>
            </p:nvSpPr>
            <p:spPr bwMode="auto">
              <a:xfrm rot="-2895336">
                <a:off x="1539" y="-193"/>
                <a:ext cx="2920" cy="4075"/>
              </a:xfrm>
              <a:prstGeom prst="line">
                <a:avLst/>
              </a:prstGeom>
              <a:noFill/>
              <a:ln w="28575">
                <a:solidFill>
                  <a:schemeClr val="bg2"/>
                </a:solidFill>
                <a:round/>
                <a:headEnd/>
                <a:tailEnd/>
              </a:ln>
            </p:spPr>
            <p:txBody>
              <a:bodyPr/>
              <a:lstStyle/>
              <a:p>
                <a:endParaRPr lang="es-ES_tradnl">
                  <a:solidFill>
                    <a:srgbClr val="000000"/>
                  </a:solidFill>
                </a:endParaRPr>
              </a:p>
            </p:txBody>
          </p:sp>
          <p:sp>
            <p:nvSpPr>
              <p:cNvPr id="52247" name="Oval 13"/>
              <p:cNvSpPr>
                <a:spLocks noChangeArrowheads="1"/>
              </p:cNvSpPr>
              <p:nvPr/>
            </p:nvSpPr>
            <p:spPr bwMode="auto">
              <a:xfrm rot="-2895336">
                <a:off x="293" y="1376"/>
                <a:ext cx="391" cy="391"/>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4" name="Group 14"/>
              <p:cNvGrpSpPr>
                <a:grpSpLocks/>
              </p:cNvGrpSpPr>
              <p:nvPr/>
            </p:nvGrpSpPr>
            <p:grpSpPr bwMode="auto">
              <a:xfrm>
                <a:off x="2577" y="1495"/>
                <a:ext cx="3175" cy="3113"/>
                <a:chOff x="2577" y="1495"/>
                <a:chExt cx="3175" cy="3113"/>
              </a:xfrm>
            </p:grpSpPr>
            <p:sp>
              <p:nvSpPr>
                <p:cNvPr id="52251" name="Line 21"/>
                <p:cNvSpPr>
                  <a:spLocks noChangeShapeType="1"/>
                </p:cNvSpPr>
                <p:nvPr/>
              </p:nvSpPr>
              <p:spPr bwMode="auto">
                <a:xfrm rot="-2895336">
                  <a:off x="2660" y="2726"/>
                  <a:ext cx="3113" cy="651"/>
                </a:xfrm>
                <a:prstGeom prst="line">
                  <a:avLst/>
                </a:prstGeom>
                <a:noFill/>
                <a:ln w="28575">
                  <a:solidFill>
                    <a:schemeClr val="bg2"/>
                  </a:solidFill>
                  <a:round/>
                  <a:headEnd/>
                  <a:tailEnd/>
                </a:ln>
              </p:spPr>
              <p:txBody>
                <a:bodyPr/>
                <a:lstStyle/>
                <a:p>
                  <a:endParaRPr lang="es-ES_tradnl">
                    <a:solidFill>
                      <a:srgbClr val="000000"/>
                    </a:solidFill>
                  </a:endParaRPr>
                </a:p>
              </p:txBody>
            </p:sp>
            <p:grpSp>
              <p:nvGrpSpPr>
                <p:cNvPr id="5" name="Group 15"/>
                <p:cNvGrpSpPr>
                  <a:grpSpLocks noChangeAspect="1"/>
                </p:cNvGrpSpPr>
                <p:nvPr/>
              </p:nvGrpSpPr>
              <p:grpSpPr bwMode="auto">
                <a:xfrm rot="183602">
                  <a:off x="3770" y="1880"/>
                  <a:ext cx="131" cy="131"/>
                  <a:chOff x="2769" y="2049"/>
                  <a:chExt cx="359" cy="359"/>
                </a:xfrm>
              </p:grpSpPr>
              <p:sp>
                <p:nvSpPr>
                  <p:cNvPr id="52253" name="AutoShape 16"/>
                  <p:cNvSpPr>
                    <a:spLocks noChangeAspect="1" noChangeArrowheads="1" noTextEdit="1"/>
                  </p:cNvSpPr>
                  <p:nvPr/>
                </p:nvSpPr>
                <p:spPr bwMode="auto">
                  <a:xfrm>
                    <a:off x="2769" y="2049"/>
                    <a:ext cx="359" cy="359"/>
                  </a:xfrm>
                  <a:prstGeom prst="rect">
                    <a:avLst/>
                  </a:prstGeom>
                  <a:noFill/>
                  <a:ln w="9525">
                    <a:noFill/>
                    <a:miter lim="800000"/>
                    <a:headEnd/>
                    <a:tailEnd/>
                  </a:ln>
                </p:spPr>
                <p:txBody>
                  <a:bodyPr/>
                  <a:lstStyle/>
                  <a:p>
                    <a:endParaRPr lang="es-ES_tradnl">
                      <a:solidFill>
                        <a:srgbClr val="000000"/>
                      </a:solidFill>
                    </a:endParaRPr>
                  </a:p>
                </p:txBody>
              </p:sp>
              <p:sp>
                <p:nvSpPr>
                  <p:cNvPr id="52254" name="Freeform 17"/>
                  <p:cNvSpPr>
                    <a:spLocks/>
                  </p:cNvSpPr>
                  <p:nvPr/>
                </p:nvSpPr>
                <p:spPr bwMode="auto">
                  <a:xfrm>
                    <a:off x="2788" y="2068"/>
                    <a:ext cx="312" cy="312"/>
                  </a:xfrm>
                  <a:custGeom>
                    <a:avLst/>
                    <a:gdLst>
                      <a:gd name="T0" fmla="*/ 0 w 312"/>
                      <a:gd name="T1" fmla="*/ 0 h 312"/>
                      <a:gd name="T2" fmla="*/ 312 w 312"/>
                      <a:gd name="T3" fmla="*/ 161 h 312"/>
                      <a:gd name="T4" fmla="*/ 0 w 312"/>
                      <a:gd name="T5" fmla="*/ 312 h 312"/>
                      <a:gd name="T6" fmla="*/ 94 w 312"/>
                      <a:gd name="T7" fmla="*/ 161 h 312"/>
                      <a:gd name="T8" fmla="*/ 0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0" y="0"/>
                        </a:moveTo>
                        <a:lnTo>
                          <a:pt x="312" y="161"/>
                        </a:lnTo>
                        <a:lnTo>
                          <a:pt x="0" y="312"/>
                        </a:lnTo>
                        <a:lnTo>
                          <a:pt x="94" y="161"/>
                        </a:lnTo>
                        <a:lnTo>
                          <a:pt x="0" y="0"/>
                        </a:lnTo>
                        <a:close/>
                      </a:path>
                    </a:pathLst>
                  </a:custGeom>
                  <a:solidFill>
                    <a:schemeClr val="bg1"/>
                  </a:solidFill>
                  <a:ln w="9525">
                    <a:noFill/>
                    <a:round/>
                    <a:headEnd/>
                    <a:tailEnd/>
                  </a:ln>
                </p:spPr>
                <p:txBody>
                  <a:bodyPr/>
                  <a:lstStyle/>
                  <a:p>
                    <a:endParaRPr lang="es-ES_tradnl">
                      <a:solidFill>
                        <a:srgbClr val="000000"/>
                      </a:solidFill>
                    </a:endParaRPr>
                  </a:p>
                </p:txBody>
              </p:sp>
              <p:sp>
                <p:nvSpPr>
                  <p:cNvPr id="52255" name="Freeform 18"/>
                  <p:cNvSpPr>
                    <a:spLocks/>
                  </p:cNvSpPr>
                  <p:nvPr/>
                </p:nvSpPr>
                <p:spPr bwMode="auto">
                  <a:xfrm>
                    <a:off x="2769" y="2068"/>
                    <a:ext cx="350" cy="331"/>
                  </a:xfrm>
                  <a:custGeom>
                    <a:avLst/>
                    <a:gdLst>
                      <a:gd name="T0" fmla="*/ 331 w 350"/>
                      <a:gd name="T1" fmla="*/ 151 h 331"/>
                      <a:gd name="T2" fmla="*/ 350 w 350"/>
                      <a:gd name="T3" fmla="*/ 161 h 331"/>
                      <a:gd name="T4" fmla="*/ 0 w 350"/>
                      <a:gd name="T5" fmla="*/ 331 h 331"/>
                      <a:gd name="T6" fmla="*/ 94 w 350"/>
                      <a:gd name="T7" fmla="*/ 151 h 331"/>
                      <a:gd name="T8" fmla="*/ 9 w 350"/>
                      <a:gd name="T9" fmla="*/ 0 h 331"/>
                      <a:gd name="T10" fmla="*/ 28 w 350"/>
                      <a:gd name="T11" fmla="*/ 0 h 331"/>
                      <a:gd name="T12" fmla="*/ 113 w 350"/>
                      <a:gd name="T13" fmla="*/ 151 h 331"/>
                      <a:gd name="T14" fmla="*/ 38 w 350"/>
                      <a:gd name="T15" fmla="*/ 283 h 331"/>
                      <a:gd name="T16" fmla="*/ 331 w 350"/>
                      <a:gd name="T17" fmla="*/ 151 h 331"/>
                      <a:gd name="T18" fmla="*/ 331 w 350"/>
                      <a:gd name="T19" fmla="*/ 151 h 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
                      <a:gd name="T31" fmla="*/ 0 h 331"/>
                      <a:gd name="T32" fmla="*/ 350 w 350"/>
                      <a:gd name="T33" fmla="*/ 331 h 3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 h="331">
                        <a:moveTo>
                          <a:pt x="331" y="151"/>
                        </a:moveTo>
                        <a:lnTo>
                          <a:pt x="350" y="161"/>
                        </a:lnTo>
                        <a:lnTo>
                          <a:pt x="0" y="331"/>
                        </a:lnTo>
                        <a:lnTo>
                          <a:pt x="94" y="151"/>
                        </a:lnTo>
                        <a:lnTo>
                          <a:pt x="9" y="0"/>
                        </a:lnTo>
                        <a:lnTo>
                          <a:pt x="28" y="0"/>
                        </a:lnTo>
                        <a:lnTo>
                          <a:pt x="113" y="151"/>
                        </a:lnTo>
                        <a:lnTo>
                          <a:pt x="38" y="283"/>
                        </a:lnTo>
                        <a:lnTo>
                          <a:pt x="331" y="15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52256" name="Freeform 19"/>
                  <p:cNvSpPr>
                    <a:spLocks/>
                  </p:cNvSpPr>
                  <p:nvPr/>
                </p:nvSpPr>
                <p:spPr bwMode="auto">
                  <a:xfrm>
                    <a:off x="2769" y="2049"/>
                    <a:ext cx="331" cy="189"/>
                  </a:xfrm>
                  <a:custGeom>
                    <a:avLst/>
                    <a:gdLst>
                      <a:gd name="T0" fmla="*/ 9 w 331"/>
                      <a:gd name="T1" fmla="*/ 19 h 189"/>
                      <a:gd name="T2" fmla="*/ 0 w 331"/>
                      <a:gd name="T3" fmla="*/ 0 h 189"/>
                      <a:gd name="T4" fmla="*/ 331 w 331"/>
                      <a:gd name="T5" fmla="*/ 170 h 189"/>
                      <a:gd name="T6" fmla="*/ 331 w 331"/>
                      <a:gd name="T7" fmla="*/ 189 h 189"/>
                      <a:gd name="T8" fmla="*/ 19 w 331"/>
                      <a:gd name="T9" fmla="*/ 28 h 189"/>
                      <a:gd name="T10" fmla="*/ 9 w 331"/>
                      <a:gd name="T11" fmla="*/ 19 h 189"/>
                      <a:gd name="T12" fmla="*/ 0 60000 65536"/>
                      <a:gd name="T13" fmla="*/ 0 60000 65536"/>
                      <a:gd name="T14" fmla="*/ 0 60000 65536"/>
                      <a:gd name="T15" fmla="*/ 0 60000 65536"/>
                      <a:gd name="T16" fmla="*/ 0 60000 65536"/>
                      <a:gd name="T17" fmla="*/ 0 60000 65536"/>
                      <a:gd name="T18" fmla="*/ 0 w 331"/>
                      <a:gd name="T19" fmla="*/ 0 h 189"/>
                      <a:gd name="T20" fmla="*/ 331 w 33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31" h="189">
                        <a:moveTo>
                          <a:pt x="9" y="19"/>
                        </a:moveTo>
                        <a:lnTo>
                          <a:pt x="0" y="0"/>
                        </a:lnTo>
                        <a:lnTo>
                          <a:pt x="331" y="170"/>
                        </a:lnTo>
                        <a:lnTo>
                          <a:pt x="331" y="189"/>
                        </a:lnTo>
                        <a:lnTo>
                          <a:pt x="19" y="28"/>
                        </a:lnTo>
                        <a:lnTo>
                          <a:pt x="9" y="19"/>
                        </a:lnTo>
                        <a:close/>
                      </a:path>
                    </a:pathLst>
                  </a:custGeom>
                  <a:solidFill>
                    <a:srgbClr val="000000"/>
                  </a:solidFill>
                  <a:ln w="9525">
                    <a:noFill/>
                    <a:round/>
                    <a:headEnd/>
                    <a:tailEnd/>
                  </a:ln>
                </p:spPr>
                <p:txBody>
                  <a:bodyPr/>
                  <a:lstStyle/>
                  <a:p>
                    <a:endParaRPr lang="es-ES_tradnl">
                      <a:solidFill>
                        <a:srgbClr val="000000"/>
                      </a:solidFill>
                    </a:endParaRPr>
                  </a:p>
                </p:txBody>
              </p:sp>
            </p:grpSp>
            <p:sp>
              <p:nvSpPr>
                <p:cNvPr id="52250" name="Line 20"/>
                <p:cNvSpPr>
                  <a:spLocks noChangeShapeType="1"/>
                </p:cNvSpPr>
                <p:nvPr/>
              </p:nvSpPr>
              <p:spPr bwMode="auto">
                <a:xfrm rot="-2182505" flipH="1" flipV="1">
                  <a:off x="2577" y="2885"/>
                  <a:ext cx="3175" cy="185"/>
                </a:xfrm>
                <a:prstGeom prst="line">
                  <a:avLst/>
                </a:prstGeom>
                <a:noFill/>
                <a:ln w="28575">
                  <a:solidFill>
                    <a:schemeClr val="bg2"/>
                  </a:solidFill>
                  <a:round/>
                  <a:headEnd/>
                  <a:tailEnd/>
                </a:ln>
              </p:spPr>
              <p:txBody>
                <a:bodyPr/>
                <a:lstStyle/>
                <a:p>
                  <a:endParaRPr lang="es-ES_tradnl">
                    <a:solidFill>
                      <a:srgbClr val="000000"/>
                    </a:solidFill>
                  </a:endParaRPr>
                </a:p>
              </p:txBody>
            </p:sp>
            <p:sp>
              <p:nvSpPr>
                <p:cNvPr id="52252" name="Oval 22"/>
                <p:cNvSpPr>
                  <a:spLocks noChangeArrowheads="1"/>
                </p:cNvSpPr>
                <p:nvPr/>
              </p:nvSpPr>
              <p:spPr bwMode="auto">
                <a:xfrm>
                  <a:off x="5413" y="2020"/>
                  <a:ext cx="152" cy="152"/>
                </a:xfrm>
                <a:prstGeom prst="ellipse">
                  <a:avLst/>
                </a:prstGeom>
                <a:noFill/>
                <a:ln w="9525">
                  <a:noFill/>
                  <a:round/>
                  <a:headEnd/>
                  <a:tailEnd/>
                </a:ln>
              </p:spPr>
              <p:txBody>
                <a:bodyPr wrap="none" anchor="ctr"/>
                <a:lstStyle/>
                <a:p>
                  <a:endParaRPr lang="es-ES_tradnl">
                    <a:solidFill>
                      <a:srgbClr val="000000"/>
                    </a:solidFill>
                  </a:endParaRPr>
                </a:p>
              </p:txBody>
            </p:sp>
          </p:grpSp>
        </p:grpSp>
        <p:grpSp>
          <p:nvGrpSpPr>
            <p:cNvPr id="6" name="Group 23"/>
            <p:cNvGrpSpPr>
              <a:grpSpLocks/>
            </p:cNvGrpSpPr>
            <p:nvPr/>
          </p:nvGrpSpPr>
          <p:grpSpPr bwMode="auto">
            <a:xfrm>
              <a:off x="293" y="385"/>
              <a:ext cx="5459" cy="4223"/>
              <a:chOff x="293" y="385"/>
              <a:chExt cx="5459" cy="4223"/>
            </a:xfrm>
          </p:grpSpPr>
          <p:sp>
            <p:nvSpPr>
              <p:cNvPr id="52235" name="Line 24"/>
              <p:cNvSpPr>
                <a:spLocks noChangeShapeType="1"/>
              </p:cNvSpPr>
              <p:nvPr/>
            </p:nvSpPr>
            <p:spPr bwMode="auto">
              <a:xfrm rot="-2895336">
                <a:off x="1539" y="-193"/>
                <a:ext cx="2920" cy="4075"/>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52236" name="Oval 25"/>
              <p:cNvSpPr>
                <a:spLocks noChangeArrowheads="1"/>
              </p:cNvSpPr>
              <p:nvPr/>
            </p:nvSpPr>
            <p:spPr bwMode="auto">
              <a:xfrm rot="-2895336">
                <a:off x="293" y="1376"/>
                <a:ext cx="391" cy="391"/>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7" name="Group 26"/>
              <p:cNvGrpSpPr>
                <a:grpSpLocks/>
              </p:cNvGrpSpPr>
              <p:nvPr/>
            </p:nvGrpSpPr>
            <p:grpSpPr bwMode="auto">
              <a:xfrm>
                <a:off x="2577" y="1495"/>
                <a:ext cx="3175" cy="3113"/>
                <a:chOff x="2577" y="1495"/>
                <a:chExt cx="3175" cy="3113"/>
              </a:xfrm>
            </p:grpSpPr>
            <p:grpSp>
              <p:nvGrpSpPr>
                <p:cNvPr id="8" name="Group 27"/>
                <p:cNvGrpSpPr>
                  <a:grpSpLocks noChangeAspect="1"/>
                </p:cNvGrpSpPr>
                <p:nvPr/>
              </p:nvGrpSpPr>
              <p:grpSpPr bwMode="auto">
                <a:xfrm rot="183602">
                  <a:off x="3770" y="1880"/>
                  <a:ext cx="131" cy="131"/>
                  <a:chOff x="2769" y="2049"/>
                  <a:chExt cx="359" cy="359"/>
                </a:xfrm>
              </p:grpSpPr>
              <p:sp>
                <p:nvSpPr>
                  <p:cNvPr id="52242" name="AutoShape 28"/>
                  <p:cNvSpPr>
                    <a:spLocks noChangeAspect="1" noChangeArrowheads="1" noTextEdit="1"/>
                  </p:cNvSpPr>
                  <p:nvPr/>
                </p:nvSpPr>
                <p:spPr bwMode="auto">
                  <a:xfrm>
                    <a:off x="2769" y="2049"/>
                    <a:ext cx="359" cy="359"/>
                  </a:xfrm>
                  <a:prstGeom prst="rect">
                    <a:avLst/>
                  </a:prstGeom>
                  <a:noFill/>
                  <a:ln w="9525">
                    <a:noFill/>
                    <a:miter lim="800000"/>
                    <a:headEnd/>
                    <a:tailEnd/>
                  </a:ln>
                </p:spPr>
                <p:txBody>
                  <a:bodyPr/>
                  <a:lstStyle/>
                  <a:p>
                    <a:endParaRPr lang="es-ES_tradnl">
                      <a:solidFill>
                        <a:srgbClr val="000000"/>
                      </a:solidFill>
                    </a:endParaRPr>
                  </a:p>
                </p:txBody>
              </p:sp>
              <p:sp>
                <p:nvSpPr>
                  <p:cNvPr id="52243" name="Freeform 29"/>
                  <p:cNvSpPr>
                    <a:spLocks/>
                  </p:cNvSpPr>
                  <p:nvPr/>
                </p:nvSpPr>
                <p:spPr bwMode="auto">
                  <a:xfrm>
                    <a:off x="2788" y="2068"/>
                    <a:ext cx="312" cy="312"/>
                  </a:xfrm>
                  <a:custGeom>
                    <a:avLst/>
                    <a:gdLst>
                      <a:gd name="T0" fmla="*/ 0 w 312"/>
                      <a:gd name="T1" fmla="*/ 0 h 312"/>
                      <a:gd name="T2" fmla="*/ 312 w 312"/>
                      <a:gd name="T3" fmla="*/ 161 h 312"/>
                      <a:gd name="T4" fmla="*/ 0 w 312"/>
                      <a:gd name="T5" fmla="*/ 312 h 312"/>
                      <a:gd name="T6" fmla="*/ 94 w 312"/>
                      <a:gd name="T7" fmla="*/ 161 h 312"/>
                      <a:gd name="T8" fmla="*/ 0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0" y="0"/>
                        </a:moveTo>
                        <a:lnTo>
                          <a:pt x="312" y="161"/>
                        </a:lnTo>
                        <a:lnTo>
                          <a:pt x="0" y="312"/>
                        </a:lnTo>
                        <a:lnTo>
                          <a:pt x="94" y="161"/>
                        </a:lnTo>
                        <a:lnTo>
                          <a:pt x="0" y="0"/>
                        </a:lnTo>
                        <a:close/>
                      </a:path>
                    </a:pathLst>
                  </a:custGeom>
                  <a:solidFill>
                    <a:schemeClr val="bg1"/>
                  </a:solidFill>
                  <a:ln w="9525">
                    <a:solidFill>
                      <a:srgbClr val="FFFFCC"/>
                    </a:solidFill>
                    <a:round/>
                    <a:headEnd/>
                    <a:tailEnd/>
                  </a:ln>
                </p:spPr>
                <p:txBody>
                  <a:bodyPr/>
                  <a:lstStyle/>
                  <a:p>
                    <a:endParaRPr lang="es-ES_tradnl">
                      <a:solidFill>
                        <a:srgbClr val="000000"/>
                      </a:solidFill>
                    </a:endParaRPr>
                  </a:p>
                </p:txBody>
              </p:sp>
              <p:sp>
                <p:nvSpPr>
                  <p:cNvPr id="52244" name="Freeform 30"/>
                  <p:cNvSpPr>
                    <a:spLocks/>
                  </p:cNvSpPr>
                  <p:nvPr/>
                </p:nvSpPr>
                <p:spPr bwMode="auto">
                  <a:xfrm>
                    <a:off x="2769" y="2068"/>
                    <a:ext cx="350" cy="331"/>
                  </a:xfrm>
                  <a:custGeom>
                    <a:avLst/>
                    <a:gdLst>
                      <a:gd name="T0" fmla="*/ 331 w 350"/>
                      <a:gd name="T1" fmla="*/ 151 h 331"/>
                      <a:gd name="T2" fmla="*/ 350 w 350"/>
                      <a:gd name="T3" fmla="*/ 161 h 331"/>
                      <a:gd name="T4" fmla="*/ 0 w 350"/>
                      <a:gd name="T5" fmla="*/ 331 h 331"/>
                      <a:gd name="T6" fmla="*/ 94 w 350"/>
                      <a:gd name="T7" fmla="*/ 151 h 331"/>
                      <a:gd name="T8" fmla="*/ 9 w 350"/>
                      <a:gd name="T9" fmla="*/ 0 h 331"/>
                      <a:gd name="T10" fmla="*/ 28 w 350"/>
                      <a:gd name="T11" fmla="*/ 0 h 331"/>
                      <a:gd name="T12" fmla="*/ 113 w 350"/>
                      <a:gd name="T13" fmla="*/ 151 h 331"/>
                      <a:gd name="T14" fmla="*/ 38 w 350"/>
                      <a:gd name="T15" fmla="*/ 283 h 331"/>
                      <a:gd name="T16" fmla="*/ 331 w 350"/>
                      <a:gd name="T17" fmla="*/ 151 h 331"/>
                      <a:gd name="T18" fmla="*/ 331 w 350"/>
                      <a:gd name="T19" fmla="*/ 151 h 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
                      <a:gd name="T31" fmla="*/ 0 h 331"/>
                      <a:gd name="T32" fmla="*/ 350 w 350"/>
                      <a:gd name="T33" fmla="*/ 331 h 3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 h="331">
                        <a:moveTo>
                          <a:pt x="331" y="151"/>
                        </a:moveTo>
                        <a:lnTo>
                          <a:pt x="350" y="161"/>
                        </a:lnTo>
                        <a:lnTo>
                          <a:pt x="0" y="331"/>
                        </a:lnTo>
                        <a:lnTo>
                          <a:pt x="94" y="151"/>
                        </a:lnTo>
                        <a:lnTo>
                          <a:pt x="9" y="0"/>
                        </a:lnTo>
                        <a:lnTo>
                          <a:pt x="28" y="0"/>
                        </a:lnTo>
                        <a:lnTo>
                          <a:pt x="113" y="151"/>
                        </a:lnTo>
                        <a:lnTo>
                          <a:pt x="38" y="283"/>
                        </a:lnTo>
                        <a:lnTo>
                          <a:pt x="331" y="151"/>
                        </a:lnTo>
                        <a:close/>
                      </a:path>
                    </a:pathLst>
                  </a:custGeom>
                  <a:noFill/>
                  <a:ln w="9525">
                    <a:noFill/>
                    <a:round/>
                    <a:headEnd/>
                    <a:tailEnd/>
                  </a:ln>
                </p:spPr>
                <p:txBody>
                  <a:bodyPr/>
                  <a:lstStyle/>
                  <a:p>
                    <a:endParaRPr lang="es-ES_tradnl">
                      <a:solidFill>
                        <a:srgbClr val="000000"/>
                      </a:solidFill>
                    </a:endParaRPr>
                  </a:p>
                </p:txBody>
              </p:sp>
              <p:sp>
                <p:nvSpPr>
                  <p:cNvPr id="52245" name="Freeform 31"/>
                  <p:cNvSpPr>
                    <a:spLocks/>
                  </p:cNvSpPr>
                  <p:nvPr/>
                </p:nvSpPr>
                <p:spPr bwMode="auto">
                  <a:xfrm>
                    <a:off x="2769" y="2049"/>
                    <a:ext cx="331" cy="189"/>
                  </a:xfrm>
                  <a:custGeom>
                    <a:avLst/>
                    <a:gdLst>
                      <a:gd name="T0" fmla="*/ 9 w 331"/>
                      <a:gd name="T1" fmla="*/ 19 h 189"/>
                      <a:gd name="T2" fmla="*/ 0 w 331"/>
                      <a:gd name="T3" fmla="*/ 0 h 189"/>
                      <a:gd name="T4" fmla="*/ 331 w 331"/>
                      <a:gd name="T5" fmla="*/ 170 h 189"/>
                      <a:gd name="T6" fmla="*/ 331 w 331"/>
                      <a:gd name="T7" fmla="*/ 189 h 189"/>
                      <a:gd name="T8" fmla="*/ 19 w 331"/>
                      <a:gd name="T9" fmla="*/ 28 h 189"/>
                      <a:gd name="T10" fmla="*/ 9 w 331"/>
                      <a:gd name="T11" fmla="*/ 19 h 189"/>
                      <a:gd name="T12" fmla="*/ 0 60000 65536"/>
                      <a:gd name="T13" fmla="*/ 0 60000 65536"/>
                      <a:gd name="T14" fmla="*/ 0 60000 65536"/>
                      <a:gd name="T15" fmla="*/ 0 60000 65536"/>
                      <a:gd name="T16" fmla="*/ 0 60000 65536"/>
                      <a:gd name="T17" fmla="*/ 0 60000 65536"/>
                      <a:gd name="T18" fmla="*/ 0 w 331"/>
                      <a:gd name="T19" fmla="*/ 0 h 189"/>
                      <a:gd name="T20" fmla="*/ 331 w 33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31" h="189">
                        <a:moveTo>
                          <a:pt x="9" y="19"/>
                        </a:moveTo>
                        <a:lnTo>
                          <a:pt x="0" y="0"/>
                        </a:lnTo>
                        <a:lnTo>
                          <a:pt x="331" y="170"/>
                        </a:lnTo>
                        <a:lnTo>
                          <a:pt x="331" y="189"/>
                        </a:lnTo>
                        <a:lnTo>
                          <a:pt x="19" y="28"/>
                        </a:lnTo>
                        <a:lnTo>
                          <a:pt x="9" y="19"/>
                        </a:lnTo>
                        <a:close/>
                      </a:path>
                    </a:pathLst>
                  </a:custGeom>
                  <a:solidFill>
                    <a:srgbClr val="000000"/>
                  </a:solidFill>
                  <a:ln w="9525">
                    <a:noFill/>
                    <a:round/>
                    <a:headEnd/>
                    <a:tailEnd/>
                  </a:ln>
                </p:spPr>
                <p:txBody>
                  <a:bodyPr/>
                  <a:lstStyle/>
                  <a:p>
                    <a:endParaRPr lang="es-ES_tradnl">
                      <a:solidFill>
                        <a:srgbClr val="000000"/>
                      </a:solidFill>
                    </a:endParaRPr>
                  </a:p>
                </p:txBody>
              </p:sp>
            </p:grpSp>
            <p:sp>
              <p:nvSpPr>
                <p:cNvPr id="52239" name="Line 32"/>
                <p:cNvSpPr>
                  <a:spLocks noChangeShapeType="1"/>
                </p:cNvSpPr>
                <p:nvPr/>
              </p:nvSpPr>
              <p:spPr bwMode="auto">
                <a:xfrm rot="-2182505" flipH="1" flipV="1">
                  <a:off x="2577" y="2885"/>
                  <a:ext cx="3175" cy="185"/>
                </a:xfrm>
                <a:prstGeom prst="line">
                  <a:avLst/>
                </a:prstGeom>
                <a:noFill/>
                <a:ln w="28575">
                  <a:solidFill>
                    <a:srgbClr val="993366"/>
                  </a:solidFill>
                  <a:round/>
                  <a:headEnd/>
                  <a:tailEnd/>
                </a:ln>
              </p:spPr>
              <p:txBody>
                <a:bodyPr/>
                <a:lstStyle/>
                <a:p>
                  <a:endParaRPr lang="es-ES_tradnl">
                    <a:solidFill>
                      <a:srgbClr val="000000"/>
                    </a:solidFill>
                  </a:endParaRPr>
                </a:p>
              </p:txBody>
            </p:sp>
            <p:sp>
              <p:nvSpPr>
                <p:cNvPr id="52240" name="Line 33"/>
                <p:cNvSpPr>
                  <a:spLocks noChangeShapeType="1"/>
                </p:cNvSpPr>
                <p:nvPr/>
              </p:nvSpPr>
              <p:spPr bwMode="auto">
                <a:xfrm rot="-2895336">
                  <a:off x="2660" y="2726"/>
                  <a:ext cx="3113" cy="651"/>
                </a:xfrm>
                <a:prstGeom prst="line">
                  <a:avLst/>
                </a:prstGeom>
                <a:noFill/>
                <a:ln w="28575">
                  <a:solidFill>
                    <a:srgbClr val="FF3300"/>
                  </a:solidFill>
                  <a:round/>
                  <a:headEnd/>
                  <a:tailEnd/>
                </a:ln>
              </p:spPr>
              <p:txBody>
                <a:bodyPr/>
                <a:lstStyle/>
                <a:p>
                  <a:endParaRPr lang="es-ES_tradnl">
                    <a:solidFill>
                      <a:srgbClr val="000000"/>
                    </a:solidFill>
                  </a:endParaRPr>
                </a:p>
              </p:txBody>
            </p:sp>
            <p:sp>
              <p:nvSpPr>
                <p:cNvPr id="52241" name="Oval 34"/>
                <p:cNvSpPr>
                  <a:spLocks noChangeArrowheads="1"/>
                </p:cNvSpPr>
                <p:nvPr/>
              </p:nvSpPr>
              <p:spPr bwMode="auto">
                <a:xfrm>
                  <a:off x="5413" y="2020"/>
                  <a:ext cx="152" cy="152"/>
                </a:xfrm>
                <a:prstGeom prst="ellipse">
                  <a:avLst/>
                </a:prstGeom>
                <a:solidFill>
                  <a:srgbClr val="33CCFF"/>
                </a:solidFill>
                <a:ln w="9525">
                  <a:noFill/>
                  <a:round/>
                  <a:headEnd/>
                  <a:tailEnd/>
                </a:ln>
              </p:spPr>
              <p:txBody>
                <a:bodyPr wrap="none" anchor="ctr"/>
                <a:lstStyle/>
                <a:p>
                  <a:endParaRPr lang="es-ES_tradnl">
                    <a:solidFill>
                      <a:srgbClr val="000000"/>
                    </a:solidFill>
                  </a:endParaRPr>
                </a:p>
              </p:txBody>
            </p:sp>
          </p:grpSp>
        </p:grpSp>
      </p:grpSp>
      <p:grpSp>
        <p:nvGrpSpPr>
          <p:cNvPr id="9" name="Group 37"/>
          <p:cNvGrpSpPr>
            <a:grpSpLocks/>
          </p:cNvGrpSpPr>
          <p:nvPr/>
        </p:nvGrpSpPr>
        <p:grpSpPr bwMode="auto">
          <a:xfrm>
            <a:off x="6280150" y="2371725"/>
            <a:ext cx="1362075" cy="873125"/>
            <a:chOff x="3956" y="1494"/>
            <a:chExt cx="858" cy="550"/>
          </a:xfrm>
        </p:grpSpPr>
        <p:sp>
          <p:nvSpPr>
            <p:cNvPr id="52231" name="Arc 35"/>
            <p:cNvSpPr>
              <a:spLocks/>
            </p:cNvSpPr>
            <p:nvPr/>
          </p:nvSpPr>
          <p:spPr bwMode="auto">
            <a:xfrm rot="-6358098">
              <a:off x="4264" y="1494"/>
              <a:ext cx="550" cy="5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_tradnl">
                <a:solidFill>
                  <a:srgbClr val="000000"/>
                </a:solidFill>
              </a:endParaRPr>
            </a:p>
          </p:txBody>
        </p:sp>
        <p:sp>
          <p:nvSpPr>
            <p:cNvPr id="52232" name="Text Box 36"/>
            <p:cNvSpPr txBox="1">
              <a:spLocks noChangeArrowheads="1"/>
            </p:cNvSpPr>
            <p:nvPr/>
          </p:nvSpPr>
          <p:spPr bwMode="auto">
            <a:xfrm>
              <a:off x="3956" y="1530"/>
              <a:ext cx="515" cy="288"/>
            </a:xfrm>
            <a:prstGeom prst="rect">
              <a:avLst/>
            </a:prstGeom>
            <a:noFill/>
            <a:ln w="9525">
              <a:noFill/>
              <a:miter lim="800000"/>
              <a:headEnd/>
              <a:tailEnd/>
            </a:ln>
          </p:spPr>
          <p:txBody>
            <a:bodyPr>
              <a:spAutoFit/>
            </a:bodyPr>
            <a:lstStyle/>
            <a:p>
              <a:pPr>
                <a:spcBef>
                  <a:spcPct val="50000"/>
                </a:spcBef>
              </a:pPr>
              <a:r>
                <a:rPr lang="es-ES" sz="2400">
                  <a:solidFill>
                    <a:srgbClr val="000000"/>
                  </a:solidFill>
                </a:rPr>
                <a:t>42º</a:t>
              </a:r>
            </a:p>
          </p:txBody>
        </p:sp>
      </p:grpSp>
      <p:grpSp>
        <p:nvGrpSpPr>
          <p:cNvPr id="10" name="Group 11"/>
          <p:cNvGrpSpPr>
            <a:grpSpLocks/>
          </p:cNvGrpSpPr>
          <p:nvPr/>
        </p:nvGrpSpPr>
        <p:grpSpPr bwMode="auto">
          <a:xfrm rot="4376762">
            <a:off x="3775673" y="5831833"/>
            <a:ext cx="966788" cy="488950"/>
            <a:chOff x="1110" y="3894"/>
            <a:chExt cx="841" cy="426"/>
          </a:xfrm>
        </p:grpSpPr>
        <p:sp>
          <p:nvSpPr>
            <p:cNvPr id="39"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solidFill>
                  <a:srgbClr val="000000"/>
                </a:solidFill>
              </a:endParaRPr>
            </a:p>
          </p:txBody>
        </p:sp>
        <p:grpSp>
          <p:nvGrpSpPr>
            <p:cNvPr id="11" name="Group 5"/>
            <p:cNvGrpSpPr>
              <a:grpSpLocks/>
            </p:cNvGrpSpPr>
            <p:nvPr/>
          </p:nvGrpSpPr>
          <p:grpSpPr bwMode="auto">
            <a:xfrm rot="-5400000">
              <a:off x="1320" y="3690"/>
              <a:ext cx="425" cy="841"/>
              <a:chOff x="1588" y="1253"/>
              <a:chExt cx="734" cy="1499"/>
            </a:xfrm>
          </p:grpSpPr>
          <p:sp>
            <p:nvSpPr>
              <p:cNvPr id="41"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solidFill>
                    <a:srgbClr val="000000"/>
                  </a:solidFill>
                </a:endParaRPr>
              </a:p>
            </p:txBody>
          </p:sp>
          <p:sp>
            <p:nvSpPr>
              <p:cNvPr id="42"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solidFill>
                    <a:srgbClr val="000000"/>
                  </a:solidFill>
                </a:endParaRPr>
              </a:p>
            </p:txBody>
          </p:sp>
          <p:sp>
            <p:nvSpPr>
              <p:cNvPr id="43"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rgbClr val="000000"/>
                  </a:solidFill>
                  <a:latin typeface="Arial" charset="0"/>
                </a:endParaRPr>
              </a:p>
            </p:txBody>
          </p:sp>
          <p:sp>
            <p:nvSpPr>
              <p:cNvPr id="44"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rgbClr val="000000"/>
                  </a:solidFill>
                  <a:latin typeface="Arial" charset="0"/>
                </a:endParaRPr>
              </a:p>
            </p:txBody>
          </p:sp>
          <p:sp>
            <p:nvSpPr>
              <p:cNvPr id="45"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solidFill>
                    <a:srgbClr val="000000"/>
                  </a:solidFill>
                </a:endParaRPr>
              </a:p>
            </p:txBody>
          </p:sp>
        </p:grpSp>
      </p:grpSp>
      <p:sp>
        <p:nvSpPr>
          <p:cNvPr id="46" name="45 Rectángulo"/>
          <p:cNvSpPr/>
          <p:nvPr/>
        </p:nvSpPr>
        <p:spPr bwMode="auto">
          <a:xfrm>
            <a:off x="8693063" y="2693096"/>
            <a:ext cx="638827" cy="1027134"/>
          </a:xfrm>
          <a:prstGeom prst="rect">
            <a:avLst/>
          </a:prstGeom>
          <a:solidFill>
            <a:srgbClr val="A7E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
        <p:nvSpPr>
          <p:cNvPr id="52227" name="Freeform 8"/>
          <p:cNvSpPr>
            <a:spLocks/>
          </p:cNvSpPr>
          <p:nvPr/>
        </p:nvSpPr>
        <p:spPr bwMode="auto">
          <a:xfrm>
            <a:off x="350838" y="1620838"/>
            <a:ext cx="8369300" cy="4778375"/>
          </a:xfrm>
          <a:custGeom>
            <a:avLst/>
            <a:gdLst>
              <a:gd name="T0" fmla="*/ 2147483647 w 3593"/>
              <a:gd name="T1" fmla="*/ 0 h 2078"/>
              <a:gd name="T2" fmla="*/ 2147483647 w 3593"/>
              <a:gd name="T3" fmla="*/ 2147483647 h 2078"/>
              <a:gd name="T4" fmla="*/ 0 w 3593"/>
              <a:gd name="T5" fmla="*/ 2147483647 h 2078"/>
              <a:gd name="T6" fmla="*/ 0 60000 65536"/>
              <a:gd name="T7" fmla="*/ 0 60000 65536"/>
              <a:gd name="T8" fmla="*/ 0 60000 65536"/>
              <a:gd name="T9" fmla="*/ 0 w 3593"/>
              <a:gd name="T10" fmla="*/ 0 h 2078"/>
              <a:gd name="T11" fmla="*/ 3593 w 3593"/>
              <a:gd name="T12" fmla="*/ 2078 h 2078"/>
            </a:gdLst>
            <a:ahLst/>
            <a:cxnLst>
              <a:cxn ang="T6">
                <a:pos x="T0" y="T1"/>
              </a:cxn>
              <a:cxn ang="T7">
                <a:pos x="T2" y="T3"/>
              </a:cxn>
              <a:cxn ang="T8">
                <a:pos x="T4" y="T5"/>
              </a:cxn>
            </a:cxnLst>
            <a:rect l="T9" t="T10" r="T11" b="T12"/>
            <a:pathLst>
              <a:path w="3593" h="2078">
                <a:moveTo>
                  <a:pt x="3593" y="0"/>
                </a:moveTo>
                <a:lnTo>
                  <a:pt x="3593" y="2078"/>
                </a:lnTo>
                <a:lnTo>
                  <a:pt x="0" y="2078"/>
                </a:lnTo>
              </a:path>
            </a:pathLst>
          </a:custGeom>
          <a:noFill/>
          <a:ln w="9525">
            <a:solidFill>
              <a:schemeClr val="tx1"/>
            </a:solidFill>
            <a:round/>
            <a:headEnd/>
            <a:tailEnd/>
          </a:ln>
        </p:spPr>
        <p:txBody>
          <a:bodyPr/>
          <a:lstStyle/>
          <a:p>
            <a:endParaRPr lang="es-ES_tradnl">
              <a:solidFill>
                <a:srgbClr val="000000"/>
              </a:solidFill>
            </a:endParaRPr>
          </a:p>
        </p:txBody>
      </p:sp>
      <p:sp>
        <p:nvSpPr>
          <p:cNvPr id="47" name="46 Elipse"/>
          <p:cNvSpPr/>
          <p:nvPr/>
        </p:nvSpPr>
        <p:spPr bwMode="auto">
          <a:xfrm>
            <a:off x="8578179" y="3212977"/>
            <a:ext cx="242294" cy="244416"/>
          </a:xfrm>
          <a:prstGeom prst="ellipse">
            <a:avLst/>
          </a:prstGeom>
          <a:solidFill>
            <a:srgbClr val="15C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220000">
                                      <p:cBhvr>
                                        <p:cTn id="6" dur="13000" fill="hold"/>
                                        <p:tgtEl>
                                          <p:spTgt spid="2"/>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0" presetClass="path" presetSubtype="0" fill="hold" nodeType="withEffect">
                                  <p:stCondLst>
                                    <p:cond delay="0"/>
                                  </p:stCondLst>
                                  <p:childTnLst>
                                    <p:animMotion origin="layout" path="M 2.5E-6 -1.09158E-6 L -0.49323 -1.09158E-6 " pathEditMode="relative" rAng="0" ptsTypes="AA">
                                      <p:cBhvr>
                                        <p:cTn id="10" dur="7000" fill="hold"/>
                                        <p:tgtEl>
                                          <p:spTgt spid="10"/>
                                        </p:tgtEl>
                                        <p:attrNameLst>
                                          <p:attrName>ppt_x</p:attrName>
                                          <p:attrName>ppt_y</p:attrName>
                                        </p:attrNameLst>
                                      </p:cBhvr>
                                      <p:rCtr x="-247" y="0"/>
                                    </p:animMotion>
                                  </p:childTnLst>
                                </p:cTn>
                              </p:par>
                            </p:childTnLst>
                          </p:cTn>
                        </p:par>
                        <p:par>
                          <p:cTn id="11" fill="hold">
                            <p:stCondLst>
                              <p:cond delay="130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7E8FF"/>
        </a:solidFill>
        <a:effectLst/>
      </p:bgPr>
    </p:bg>
    <p:spTree>
      <p:nvGrpSpPr>
        <p:cNvPr id="1" name=""/>
        <p:cNvGrpSpPr/>
        <p:nvPr/>
      </p:nvGrpSpPr>
      <p:grpSpPr>
        <a:xfrm>
          <a:off x="0" y="0"/>
          <a:ext cx="0" cy="0"/>
          <a:chOff x="0" y="0"/>
          <a:chExt cx="0" cy="0"/>
        </a:xfrm>
      </p:grpSpPr>
      <p:sp>
        <p:nvSpPr>
          <p:cNvPr id="50" name="49 Rectángulo"/>
          <p:cNvSpPr/>
          <p:nvPr/>
        </p:nvSpPr>
        <p:spPr>
          <a:xfrm>
            <a:off x="0" y="0"/>
            <a:ext cx="9144000" cy="1015663"/>
          </a:xfrm>
          <a:prstGeom prst="rect">
            <a:avLst/>
          </a:prstGeom>
          <a:solidFill>
            <a:srgbClr val="0060A8"/>
          </a:solidFill>
        </p:spPr>
        <p:txBody>
          <a:bodyPr wrap="square">
            <a:spAutoFit/>
          </a:bodyPr>
          <a:lstStyle/>
          <a:p>
            <a:pPr algn="ctr" fontAlgn="auto">
              <a:spcBef>
                <a:spcPts val="0"/>
              </a:spcBef>
              <a:spcAft>
                <a:spcPts val="0"/>
              </a:spcAft>
            </a:pPr>
            <a:r>
              <a:rPr lang="es-ES_tradnl" sz="2000" b="1" dirty="0" smtClean="0">
                <a:solidFill>
                  <a:srgbClr val="FFFFFF"/>
                </a:solidFill>
                <a:latin typeface="Calibri" pitchFamily="34" charset="0"/>
                <a:cs typeface="Calibri" pitchFamily="34" charset="0"/>
              </a:rPr>
              <a:t>No obstante, si el observador se eleva sobre el plano del horizonte podrá percibir el arco y, si la elevación es suficiente, como ocurre en el caso de los pasajeros de un avión, el arco puede verse en toda su extensión en forma de corona circular. </a:t>
            </a:r>
            <a:endParaRPr lang="es-ES_tradnl" sz="2000" b="1" dirty="0">
              <a:solidFill>
                <a:srgbClr val="FFFFFF"/>
              </a:solidFill>
              <a:latin typeface="Calibri" pitchFamily="34" charset="0"/>
              <a:cs typeface="Calibri" pitchFamily="34" charset="0"/>
            </a:endParaRPr>
          </a:p>
        </p:txBody>
      </p:sp>
      <p:sp>
        <p:nvSpPr>
          <p:cNvPr id="53251" name="Text Box 3"/>
          <p:cNvSpPr txBox="1">
            <a:spLocks noChangeArrowheads="1"/>
          </p:cNvSpPr>
          <p:nvPr/>
        </p:nvSpPr>
        <p:spPr bwMode="auto">
          <a:xfrm>
            <a:off x="4965700" y="6491288"/>
            <a:ext cx="2809875" cy="366712"/>
          </a:xfrm>
          <a:prstGeom prst="rect">
            <a:avLst/>
          </a:prstGeom>
          <a:noFill/>
          <a:ln w="9525">
            <a:noFill/>
            <a:miter lim="800000"/>
            <a:headEnd/>
            <a:tailEnd/>
          </a:ln>
        </p:spPr>
        <p:txBody>
          <a:bodyPr>
            <a:spAutoFit/>
          </a:bodyPr>
          <a:lstStyle/>
          <a:p>
            <a:pPr>
              <a:spcBef>
                <a:spcPct val="50000"/>
              </a:spcBef>
            </a:pPr>
            <a:r>
              <a:rPr lang="es-ES" dirty="0">
                <a:solidFill>
                  <a:srgbClr val="000000"/>
                </a:solidFill>
                <a:latin typeface="Arial" charset="0"/>
              </a:rPr>
              <a:t>Plano del horizonte</a:t>
            </a:r>
          </a:p>
        </p:txBody>
      </p:sp>
      <p:grpSp>
        <p:nvGrpSpPr>
          <p:cNvPr id="2" name="Group 4"/>
          <p:cNvGrpSpPr>
            <a:grpSpLocks/>
          </p:cNvGrpSpPr>
          <p:nvPr/>
        </p:nvGrpSpPr>
        <p:grpSpPr bwMode="auto">
          <a:xfrm rot="2198830">
            <a:off x="465138" y="-457200"/>
            <a:ext cx="16522700" cy="7772400"/>
            <a:chOff x="293" y="-288"/>
            <a:chExt cx="10408" cy="4896"/>
          </a:xfrm>
        </p:grpSpPr>
        <p:grpSp>
          <p:nvGrpSpPr>
            <p:cNvPr id="3" name="Group 5"/>
            <p:cNvGrpSpPr>
              <a:grpSpLocks/>
            </p:cNvGrpSpPr>
            <p:nvPr/>
          </p:nvGrpSpPr>
          <p:grpSpPr bwMode="auto">
            <a:xfrm rot="-10614354">
              <a:off x="5242" y="-288"/>
              <a:ext cx="5459" cy="4223"/>
              <a:chOff x="293" y="385"/>
              <a:chExt cx="5459" cy="4223"/>
            </a:xfrm>
          </p:grpSpPr>
          <p:sp>
            <p:nvSpPr>
              <p:cNvPr id="53275" name="Line 6"/>
              <p:cNvSpPr>
                <a:spLocks noChangeShapeType="1"/>
              </p:cNvSpPr>
              <p:nvPr/>
            </p:nvSpPr>
            <p:spPr bwMode="auto">
              <a:xfrm rot="-2895336">
                <a:off x="1539" y="-193"/>
                <a:ext cx="2920" cy="4075"/>
              </a:xfrm>
              <a:prstGeom prst="line">
                <a:avLst/>
              </a:prstGeom>
              <a:noFill/>
              <a:ln w="28575">
                <a:solidFill>
                  <a:schemeClr val="bg2"/>
                </a:solidFill>
                <a:round/>
                <a:headEnd/>
                <a:tailEnd/>
              </a:ln>
            </p:spPr>
            <p:txBody>
              <a:bodyPr/>
              <a:lstStyle/>
              <a:p>
                <a:endParaRPr lang="es-ES_tradnl">
                  <a:solidFill>
                    <a:srgbClr val="000000"/>
                  </a:solidFill>
                </a:endParaRPr>
              </a:p>
            </p:txBody>
          </p:sp>
          <p:sp>
            <p:nvSpPr>
              <p:cNvPr id="53276" name="Oval 7"/>
              <p:cNvSpPr>
                <a:spLocks noChangeArrowheads="1"/>
              </p:cNvSpPr>
              <p:nvPr/>
            </p:nvSpPr>
            <p:spPr bwMode="auto">
              <a:xfrm rot="-2895336">
                <a:off x="293" y="1376"/>
                <a:ext cx="391" cy="391"/>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4" name="Group 8"/>
              <p:cNvGrpSpPr>
                <a:grpSpLocks/>
              </p:cNvGrpSpPr>
              <p:nvPr/>
            </p:nvGrpSpPr>
            <p:grpSpPr bwMode="auto">
              <a:xfrm>
                <a:off x="2577" y="1495"/>
                <a:ext cx="3175" cy="3113"/>
                <a:chOff x="2577" y="1495"/>
                <a:chExt cx="3175" cy="3113"/>
              </a:xfrm>
            </p:grpSpPr>
            <p:grpSp>
              <p:nvGrpSpPr>
                <p:cNvPr id="5" name="Group 9"/>
                <p:cNvGrpSpPr>
                  <a:grpSpLocks noChangeAspect="1"/>
                </p:cNvGrpSpPr>
                <p:nvPr/>
              </p:nvGrpSpPr>
              <p:grpSpPr bwMode="auto">
                <a:xfrm rot="183602">
                  <a:off x="3770" y="1880"/>
                  <a:ext cx="131" cy="131"/>
                  <a:chOff x="2769" y="2049"/>
                  <a:chExt cx="359" cy="359"/>
                </a:xfrm>
              </p:grpSpPr>
              <p:sp>
                <p:nvSpPr>
                  <p:cNvPr id="53282" name="AutoShape 10"/>
                  <p:cNvSpPr>
                    <a:spLocks noChangeAspect="1" noChangeArrowheads="1" noTextEdit="1"/>
                  </p:cNvSpPr>
                  <p:nvPr/>
                </p:nvSpPr>
                <p:spPr bwMode="auto">
                  <a:xfrm>
                    <a:off x="2769" y="2049"/>
                    <a:ext cx="359" cy="359"/>
                  </a:xfrm>
                  <a:prstGeom prst="rect">
                    <a:avLst/>
                  </a:prstGeom>
                  <a:noFill/>
                  <a:ln w="9525">
                    <a:noFill/>
                    <a:miter lim="800000"/>
                    <a:headEnd/>
                    <a:tailEnd/>
                  </a:ln>
                </p:spPr>
                <p:txBody>
                  <a:bodyPr/>
                  <a:lstStyle/>
                  <a:p>
                    <a:endParaRPr lang="es-ES_tradnl">
                      <a:solidFill>
                        <a:srgbClr val="000000"/>
                      </a:solidFill>
                    </a:endParaRPr>
                  </a:p>
                </p:txBody>
              </p:sp>
              <p:sp>
                <p:nvSpPr>
                  <p:cNvPr id="53283" name="Freeform 11"/>
                  <p:cNvSpPr>
                    <a:spLocks/>
                  </p:cNvSpPr>
                  <p:nvPr/>
                </p:nvSpPr>
                <p:spPr bwMode="auto">
                  <a:xfrm>
                    <a:off x="2788" y="2068"/>
                    <a:ext cx="312" cy="312"/>
                  </a:xfrm>
                  <a:custGeom>
                    <a:avLst/>
                    <a:gdLst>
                      <a:gd name="T0" fmla="*/ 0 w 312"/>
                      <a:gd name="T1" fmla="*/ 0 h 312"/>
                      <a:gd name="T2" fmla="*/ 312 w 312"/>
                      <a:gd name="T3" fmla="*/ 161 h 312"/>
                      <a:gd name="T4" fmla="*/ 0 w 312"/>
                      <a:gd name="T5" fmla="*/ 312 h 312"/>
                      <a:gd name="T6" fmla="*/ 94 w 312"/>
                      <a:gd name="T7" fmla="*/ 161 h 312"/>
                      <a:gd name="T8" fmla="*/ 0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0" y="0"/>
                        </a:moveTo>
                        <a:lnTo>
                          <a:pt x="312" y="161"/>
                        </a:lnTo>
                        <a:lnTo>
                          <a:pt x="0" y="312"/>
                        </a:lnTo>
                        <a:lnTo>
                          <a:pt x="94" y="161"/>
                        </a:lnTo>
                        <a:lnTo>
                          <a:pt x="0" y="0"/>
                        </a:lnTo>
                        <a:close/>
                      </a:path>
                    </a:pathLst>
                  </a:custGeom>
                  <a:solidFill>
                    <a:schemeClr val="bg1"/>
                  </a:solidFill>
                  <a:ln w="9525">
                    <a:noFill/>
                    <a:round/>
                    <a:headEnd/>
                    <a:tailEnd/>
                  </a:ln>
                </p:spPr>
                <p:txBody>
                  <a:bodyPr/>
                  <a:lstStyle/>
                  <a:p>
                    <a:endParaRPr lang="es-ES_tradnl">
                      <a:solidFill>
                        <a:srgbClr val="000000"/>
                      </a:solidFill>
                    </a:endParaRPr>
                  </a:p>
                </p:txBody>
              </p:sp>
              <p:sp>
                <p:nvSpPr>
                  <p:cNvPr id="53284" name="Freeform 12"/>
                  <p:cNvSpPr>
                    <a:spLocks/>
                  </p:cNvSpPr>
                  <p:nvPr/>
                </p:nvSpPr>
                <p:spPr bwMode="auto">
                  <a:xfrm>
                    <a:off x="2769" y="2068"/>
                    <a:ext cx="350" cy="331"/>
                  </a:xfrm>
                  <a:custGeom>
                    <a:avLst/>
                    <a:gdLst>
                      <a:gd name="T0" fmla="*/ 331 w 350"/>
                      <a:gd name="T1" fmla="*/ 151 h 331"/>
                      <a:gd name="T2" fmla="*/ 350 w 350"/>
                      <a:gd name="T3" fmla="*/ 161 h 331"/>
                      <a:gd name="T4" fmla="*/ 0 w 350"/>
                      <a:gd name="T5" fmla="*/ 331 h 331"/>
                      <a:gd name="T6" fmla="*/ 94 w 350"/>
                      <a:gd name="T7" fmla="*/ 151 h 331"/>
                      <a:gd name="T8" fmla="*/ 9 w 350"/>
                      <a:gd name="T9" fmla="*/ 0 h 331"/>
                      <a:gd name="T10" fmla="*/ 28 w 350"/>
                      <a:gd name="T11" fmla="*/ 0 h 331"/>
                      <a:gd name="T12" fmla="*/ 113 w 350"/>
                      <a:gd name="T13" fmla="*/ 151 h 331"/>
                      <a:gd name="T14" fmla="*/ 38 w 350"/>
                      <a:gd name="T15" fmla="*/ 283 h 331"/>
                      <a:gd name="T16" fmla="*/ 331 w 350"/>
                      <a:gd name="T17" fmla="*/ 151 h 331"/>
                      <a:gd name="T18" fmla="*/ 331 w 350"/>
                      <a:gd name="T19" fmla="*/ 151 h 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
                      <a:gd name="T31" fmla="*/ 0 h 331"/>
                      <a:gd name="T32" fmla="*/ 350 w 350"/>
                      <a:gd name="T33" fmla="*/ 331 h 3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 h="331">
                        <a:moveTo>
                          <a:pt x="331" y="151"/>
                        </a:moveTo>
                        <a:lnTo>
                          <a:pt x="350" y="161"/>
                        </a:lnTo>
                        <a:lnTo>
                          <a:pt x="0" y="331"/>
                        </a:lnTo>
                        <a:lnTo>
                          <a:pt x="94" y="151"/>
                        </a:lnTo>
                        <a:lnTo>
                          <a:pt x="9" y="0"/>
                        </a:lnTo>
                        <a:lnTo>
                          <a:pt x="28" y="0"/>
                        </a:lnTo>
                        <a:lnTo>
                          <a:pt x="113" y="151"/>
                        </a:lnTo>
                        <a:lnTo>
                          <a:pt x="38" y="283"/>
                        </a:lnTo>
                        <a:lnTo>
                          <a:pt x="331" y="15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53285" name="Freeform 13"/>
                  <p:cNvSpPr>
                    <a:spLocks/>
                  </p:cNvSpPr>
                  <p:nvPr/>
                </p:nvSpPr>
                <p:spPr bwMode="auto">
                  <a:xfrm>
                    <a:off x="2769" y="2049"/>
                    <a:ext cx="331" cy="189"/>
                  </a:xfrm>
                  <a:custGeom>
                    <a:avLst/>
                    <a:gdLst>
                      <a:gd name="T0" fmla="*/ 9 w 331"/>
                      <a:gd name="T1" fmla="*/ 19 h 189"/>
                      <a:gd name="T2" fmla="*/ 0 w 331"/>
                      <a:gd name="T3" fmla="*/ 0 h 189"/>
                      <a:gd name="T4" fmla="*/ 331 w 331"/>
                      <a:gd name="T5" fmla="*/ 170 h 189"/>
                      <a:gd name="T6" fmla="*/ 331 w 331"/>
                      <a:gd name="T7" fmla="*/ 189 h 189"/>
                      <a:gd name="T8" fmla="*/ 19 w 331"/>
                      <a:gd name="T9" fmla="*/ 28 h 189"/>
                      <a:gd name="T10" fmla="*/ 9 w 331"/>
                      <a:gd name="T11" fmla="*/ 19 h 189"/>
                      <a:gd name="T12" fmla="*/ 0 60000 65536"/>
                      <a:gd name="T13" fmla="*/ 0 60000 65536"/>
                      <a:gd name="T14" fmla="*/ 0 60000 65536"/>
                      <a:gd name="T15" fmla="*/ 0 60000 65536"/>
                      <a:gd name="T16" fmla="*/ 0 60000 65536"/>
                      <a:gd name="T17" fmla="*/ 0 60000 65536"/>
                      <a:gd name="T18" fmla="*/ 0 w 331"/>
                      <a:gd name="T19" fmla="*/ 0 h 189"/>
                      <a:gd name="T20" fmla="*/ 331 w 33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31" h="189">
                        <a:moveTo>
                          <a:pt x="9" y="19"/>
                        </a:moveTo>
                        <a:lnTo>
                          <a:pt x="0" y="0"/>
                        </a:lnTo>
                        <a:lnTo>
                          <a:pt x="331" y="170"/>
                        </a:lnTo>
                        <a:lnTo>
                          <a:pt x="331" y="189"/>
                        </a:lnTo>
                        <a:lnTo>
                          <a:pt x="19" y="28"/>
                        </a:lnTo>
                        <a:lnTo>
                          <a:pt x="9" y="19"/>
                        </a:lnTo>
                        <a:close/>
                      </a:path>
                    </a:pathLst>
                  </a:custGeom>
                  <a:solidFill>
                    <a:srgbClr val="000000"/>
                  </a:solidFill>
                  <a:ln w="9525">
                    <a:noFill/>
                    <a:round/>
                    <a:headEnd/>
                    <a:tailEnd/>
                  </a:ln>
                </p:spPr>
                <p:txBody>
                  <a:bodyPr/>
                  <a:lstStyle/>
                  <a:p>
                    <a:endParaRPr lang="es-ES_tradnl">
                      <a:solidFill>
                        <a:srgbClr val="000000"/>
                      </a:solidFill>
                    </a:endParaRPr>
                  </a:p>
                </p:txBody>
              </p:sp>
            </p:grpSp>
            <p:sp>
              <p:nvSpPr>
                <p:cNvPr id="53279" name="Line 14"/>
                <p:cNvSpPr>
                  <a:spLocks noChangeShapeType="1"/>
                </p:cNvSpPr>
                <p:nvPr/>
              </p:nvSpPr>
              <p:spPr bwMode="auto">
                <a:xfrm rot="-2182505" flipH="1" flipV="1">
                  <a:off x="2577" y="2885"/>
                  <a:ext cx="3175" cy="185"/>
                </a:xfrm>
                <a:prstGeom prst="line">
                  <a:avLst/>
                </a:prstGeom>
                <a:noFill/>
                <a:ln w="28575">
                  <a:solidFill>
                    <a:schemeClr val="bg2"/>
                  </a:solidFill>
                  <a:round/>
                  <a:headEnd/>
                  <a:tailEnd/>
                </a:ln>
              </p:spPr>
              <p:txBody>
                <a:bodyPr/>
                <a:lstStyle/>
                <a:p>
                  <a:endParaRPr lang="es-ES_tradnl">
                    <a:solidFill>
                      <a:srgbClr val="000000"/>
                    </a:solidFill>
                  </a:endParaRPr>
                </a:p>
              </p:txBody>
            </p:sp>
            <p:sp>
              <p:nvSpPr>
                <p:cNvPr id="53280" name="Line 15"/>
                <p:cNvSpPr>
                  <a:spLocks noChangeShapeType="1"/>
                </p:cNvSpPr>
                <p:nvPr/>
              </p:nvSpPr>
              <p:spPr bwMode="auto">
                <a:xfrm rot="-2895336">
                  <a:off x="2660" y="2726"/>
                  <a:ext cx="3113" cy="651"/>
                </a:xfrm>
                <a:prstGeom prst="line">
                  <a:avLst/>
                </a:prstGeom>
                <a:noFill/>
                <a:ln w="28575">
                  <a:solidFill>
                    <a:schemeClr val="bg2"/>
                  </a:solidFill>
                  <a:round/>
                  <a:headEnd/>
                  <a:tailEnd/>
                </a:ln>
              </p:spPr>
              <p:txBody>
                <a:bodyPr/>
                <a:lstStyle/>
                <a:p>
                  <a:endParaRPr lang="es-ES_tradnl">
                    <a:solidFill>
                      <a:srgbClr val="000000"/>
                    </a:solidFill>
                  </a:endParaRPr>
                </a:p>
              </p:txBody>
            </p:sp>
            <p:sp>
              <p:nvSpPr>
                <p:cNvPr id="53281" name="Oval 16"/>
                <p:cNvSpPr>
                  <a:spLocks noChangeArrowheads="1"/>
                </p:cNvSpPr>
                <p:nvPr/>
              </p:nvSpPr>
              <p:spPr bwMode="auto">
                <a:xfrm>
                  <a:off x="5413" y="2020"/>
                  <a:ext cx="152" cy="152"/>
                </a:xfrm>
                <a:prstGeom prst="ellipse">
                  <a:avLst/>
                </a:prstGeom>
                <a:noFill/>
                <a:ln w="9525">
                  <a:noFill/>
                  <a:round/>
                  <a:headEnd/>
                  <a:tailEnd/>
                </a:ln>
              </p:spPr>
              <p:txBody>
                <a:bodyPr wrap="none" anchor="ctr"/>
                <a:lstStyle/>
                <a:p>
                  <a:endParaRPr lang="es-ES_tradnl">
                    <a:solidFill>
                      <a:srgbClr val="000000"/>
                    </a:solidFill>
                  </a:endParaRPr>
                </a:p>
              </p:txBody>
            </p:sp>
          </p:grpSp>
        </p:grpSp>
        <p:grpSp>
          <p:nvGrpSpPr>
            <p:cNvPr id="6" name="Group 17"/>
            <p:cNvGrpSpPr>
              <a:grpSpLocks/>
            </p:cNvGrpSpPr>
            <p:nvPr/>
          </p:nvGrpSpPr>
          <p:grpSpPr bwMode="auto">
            <a:xfrm>
              <a:off x="293" y="385"/>
              <a:ext cx="5459" cy="4223"/>
              <a:chOff x="293" y="385"/>
              <a:chExt cx="5459" cy="4223"/>
            </a:xfrm>
          </p:grpSpPr>
          <p:sp>
            <p:nvSpPr>
              <p:cNvPr id="53264" name="Line 18"/>
              <p:cNvSpPr>
                <a:spLocks noChangeShapeType="1"/>
              </p:cNvSpPr>
              <p:nvPr/>
            </p:nvSpPr>
            <p:spPr bwMode="auto">
              <a:xfrm rot="-2895336">
                <a:off x="1539" y="-193"/>
                <a:ext cx="2920" cy="4075"/>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53265" name="Oval 19"/>
              <p:cNvSpPr>
                <a:spLocks noChangeArrowheads="1"/>
              </p:cNvSpPr>
              <p:nvPr/>
            </p:nvSpPr>
            <p:spPr bwMode="auto">
              <a:xfrm rot="-2895336">
                <a:off x="293" y="1376"/>
                <a:ext cx="391" cy="391"/>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7" name="Group 20"/>
              <p:cNvGrpSpPr>
                <a:grpSpLocks/>
              </p:cNvGrpSpPr>
              <p:nvPr/>
            </p:nvGrpSpPr>
            <p:grpSpPr bwMode="auto">
              <a:xfrm>
                <a:off x="2577" y="1495"/>
                <a:ext cx="3175" cy="3113"/>
                <a:chOff x="2577" y="1495"/>
                <a:chExt cx="3175" cy="3113"/>
              </a:xfrm>
            </p:grpSpPr>
            <p:grpSp>
              <p:nvGrpSpPr>
                <p:cNvPr id="8" name="Group 21"/>
                <p:cNvGrpSpPr>
                  <a:grpSpLocks noChangeAspect="1"/>
                </p:cNvGrpSpPr>
                <p:nvPr/>
              </p:nvGrpSpPr>
              <p:grpSpPr bwMode="auto">
                <a:xfrm rot="183602">
                  <a:off x="3770" y="1880"/>
                  <a:ext cx="131" cy="131"/>
                  <a:chOff x="2769" y="2049"/>
                  <a:chExt cx="359" cy="359"/>
                </a:xfrm>
              </p:grpSpPr>
              <p:sp>
                <p:nvSpPr>
                  <p:cNvPr id="53271" name="AutoShape 22"/>
                  <p:cNvSpPr>
                    <a:spLocks noChangeAspect="1" noChangeArrowheads="1" noTextEdit="1"/>
                  </p:cNvSpPr>
                  <p:nvPr/>
                </p:nvSpPr>
                <p:spPr bwMode="auto">
                  <a:xfrm>
                    <a:off x="2769" y="2049"/>
                    <a:ext cx="359" cy="359"/>
                  </a:xfrm>
                  <a:prstGeom prst="rect">
                    <a:avLst/>
                  </a:prstGeom>
                  <a:noFill/>
                  <a:ln w="9525">
                    <a:noFill/>
                    <a:miter lim="800000"/>
                    <a:headEnd/>
                    <a:tailEnd/>
                  </a:ln>
                </p:spPr>
                <p:txBody>
                  <a:bodyPr/>
                  <a:lstStyle/>
                  <a:p>
                    <a:endParaRPr lang="es-ES_tradnl">
                      <a:solidFill>
                        <a:srgbClr val="000000"/>
                      </a:solidFill>
                    </a:endParaRPr>
                  </a:p>
                </p:txBody>
              </p:sp>
              <p:sp>
                <p:nvSpPr>
                  <p:cNvPr id="53272" name="Freeform 23"/>
                  <p:cNvSpPr>
                    <a:spLocks/>
                  </p:cNvSpPr>
                  <p:nvPr/>
                </p:nvSpPr>
                <p:spPr bwMode="auto">
                  <a:xfrm>
                    <a:off x="2788" y="2068"/>
                    <a:ext cx="312" cy="312"/>
                  </a:xfrm>
                  <a:custGeom>
                    <a:avLst/>
                    <a:gdLst>
                      <a:gd name="T0" fmla="*/ 0 w 312"/>
                      <a:gd name="T1" fmla="*/ 0 h 312"/>
                      <a:gd name="T2" fmla="*/ 312 w 312"/>
                      <a:gd name="T3" fmla="*/ 161 h 312"/>
                      <a:gd name="T4" fmla="*/ 0 w 312"/>
                      <a:gd name="T5" fmla="*/ 312 h 312"/>
                      <a:gd name="T6" fmla="*/ 94 w 312"/>
                      <a:gd name="T7" fmla="*/ 161 h 312"/>
                      <a:gd name="T8" fmla="*/ 0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0" y="0"/>
                        </a:moveTo>
                        <a:lnTo>
                          <a:pt x="312" y="161"/>
                        </a:lnTo>
                        <a:lnTo>
                          <a:pt x="0" y="312"/>
                        </a:lnTo>
                        <a:lnTo>
                          <a:pt x="94" y="161"/>
                        </a:lnTo>
                        <a:lnTo>
                          <a:pt x="0" y="0"/>
                        </a:lnTo>
                        <a:close/>
                      </a:path>
                    </a:pathLst>
                  </a:custGeom>
                  <a:solidFill>
                    <a:schemeClr val="bg1"/>
                  </a:solidFill>
                  <a:ln w="9525">
                    <a:noFill/>
                    <a:round/>
                    <a:headEnd/>
                    <a:tailEnd/>
                  </a:ln>
                </p:spPr>
                <p:txBody>
                  <a:bodyPr/>
                  <a:lstStyle/>
                  <a:p>
                    <a:endParaRPr lang="es-ES_tradnl">
                      <a:solidFill>
                        <a:srgbClr val="000000"/>
                      </a:solidFill>
                    </a:endParaRPr>
                  </a:p>
                </p:txBody>
              </p:sp>
              <p:sp>
                <p:nvSpPr>
                  <p:cNvPr id="53273" name="Freeform 24"/>
                  <p:cNvSpPr>
                    <a:spLocks/>
                  </p:cNvSpPr>
                  <p:nvPr/>
                </p:nvSpPr>
                <p:spPr bwMode="auto">
                  <a:xfrm>
                    <a:off x="2769" y="2068"/>
                    <a:ext cx="350" cy="331"/>
                  </a:xfrm>
                  <a:custGeom>
                    <a:avLst/>
                    <a:gdLst>
                      <a:gd name="T0" fmla="*/ 331 w 350"/>
                      <a:gd name="T1" fmla="*/ 151 h 331"/>
                      <a:gd name="T2" fmla="*/ 350 w 350"/>
                      <a:gd name="T3" fmla="*/ 161 h 331"/>
                      <a:gd name="T4" fmla="*/ 0 w 350"/>
                      <a:gd name="T5" fmla="*/ 331 h 331"/>
                      <a:gd name="T6" fmla="*/ 94 w 350"/>
                      <a:gd name="T7" fmla="*/ 151 h 331"/>
                      <a:gd name="T8" fmla="*/ 9 w 350"/>
                      <a:gd name="T9" fmla="*/ 0 h 331"/>
                      <a:gd name="T10" fmla="*/ 28 w 350"/>
                      <a:gd name="T11" fmla="*/ 0 h 331"/>
                      <a:gd name="T12" fmla="*/ 113 w 350"/>
                      <a:gd name="T13" fmla="*/ 151 h 331"/>
                      <a:gd name="T14" fmla="*/ 38 w 350"/>
                      <a:gd name="T15" fmla="*/ 283 h 331"/>
                      <a:gd name="T16" fmla="*/ 331 w 350"/>
                      <a:gd name="T17" fmla="*/ 151 h 331"/>
                      <a:gd name="T18" fmla="*/ 331 w 350"/>
                      <a:gd name="T19" fmla="*/ 151 h 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
                      <a:gd name="T31" fmla="*/ 0 h 331"/>
                      <a:gd name="T32" fmla="*/ 350 w 350"/>
                      <a:gd name="T33" fmla="*/ 331 h 3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 h="331">
                        <a:moveTo>
                          <a:pt x="331" y="151"/>
                        </a:moveTo>
                        <a:lnTo>
                          <a:pt x="350" y="161"/>
                        </a:lnTo>
                        <a:lnTo>
                          <a:pt x="0" y="331"/>
                        </a:lnTo>
                        <a:lnTo>
                          <a:pt x="94" y="151"/>
                        </a:lnTo>
                        <a:lnTo>
                          <a:pt x="9" y="0"/>
                        </a:lnTo>
                        <a:lnTo>
                          <a:pt x="28" y="0"/>
                        </a:lnTo>
                        <a:lnTo>
                          <a:pt x="113" y="151"/>
                        </a:lnTo>
                        <a:lnTo>
                          <a:pt x="38" y="283"/>
                        </a:lnTo>
                        <a:lnTo>
                          <a:pt x="331" y="15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53274" name="Freeform 25"/>
                  <p:cNvSpPr>
                    <a:spLocks/>
                  </p:cNvSpPr>
                  <p:nvPr/>
                </p:nvSpPr>
                <p:spPr bwMode="auto">
                  <a:xfrm>
                    <a:off x="2769" y="2049"/>
                    <a:ext cx="331" cy="189"/>
                  </a:xfrm>
                  <a:custGeom>
                    <a:avLst/>
                    <a:gdLst>
                      <a:gd name="T0" fmla="*/ 9 w 331"/>
                      <a:gd name="T1" fmla="*/ 19 h 189"/>
                      <a:gd name="T2" fmla="*/ 0 w 331"/>
                      <a:gd name="T3" fmla="*/ 0 h 189"/>
                      <a:gd name="T4" fmla="*/ 331 w 331"/>
                      <a:gd name="T5" fmla="*/ 170 h 189"/>
                      <a:gd name="T6" fmla="*/ 331 w 331"/>
                      <a:gd name="T7" fmla="*/ 189 h 189"/>
                      <a:gd name="T8" fmla="*/ 19 w 331"/>
                      <a:gd name="T9" fmla="*/ 28 h 189"/>
                      <a:gd name="T10" fmla="*/ 9 w 331"/>
                      <a:gd name="T11" fmla="*/ 19 h 189"/>
                      <a:gd name="T12" fmla="*/ 0 60000 65536"/>
                      <a:gd name="T13" fmla="*/ 0 60000 65536"/>
                      <a:gd name="T14" fmla="*/ 0 60000 65536"/>
                      <a:gd name="T15" fmla="*/ 0 60000 65536"/>
                      <a:gd name="T16" fmla="*/ 0 60000 65536"/>
                      <a:gd name="T17" fmla="*/ 0 60000 65536"/>
                      <a:gd name="T18" fmla="*/ 0 w 331"/>
                      <a:gd name="T19" fmla="*/ 0 h 189"/>
                      <a:gd name="T20" fmla="*/ 331 w 33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31" h="189">
                        <a:moveTo>
                          <a:pt x="9" y="19"/>
                        </a:moveTo>
                        <a:lnTo>
                          <a:pt x="0" y="0"/>
                        </a:lnTo>
                        <a:lnTo>
                          <a:pt x="331" y="170"/>
                        </a:lnTo>
                        <a:lnTo>
                          <a:pt x="331" y="189"/>
                        </a:lnTo>
                        <a:lnTo>
                          <a:pt x="19" y="28"/>
                        </a:lnTo>
                        <a:lnTo>
                          <a:pt x="9" y="19"/>
                        </a:lnTo>
                        <a:close/>
                      </a:path>
                    </a:pathLst>
                  </a:custGeom>
                  <a:solidFill>
                    <a:srgbClr val="000000"/>
                  </a:solidFill>
                  <a:ln w="9525">
                    <a:noFill/>
                    <a:round/>
                    <a:headEnd/>
                    <a:tailEnd/>
                  </a:ln>
                </p:spPr>
                <p:txBody>
                  <a:bodyPr/>
                  <a:lstStyle/>
                  <a:p>
                    <a:endParaRPr lang="es-ES_tradnl">
                      <a:solidFill>
                        <a:srgbClr val="000000"/>
                      </a:solidFill>
                    </a:endParaRPr>
                  </a:p>
                </p:txBody>
              </p:sp>
            </p:grpSp>
            <p:sp>
              <p:nvSpPr>
                <p:cNvPr id="53268" name="Line 26"/>
                <p:cNvSpPr>
                  <a:spLocks noChangeShapeType="1"/>
                </p:cNvSpPr>
                <p:nvPr/>
              </p:nvSpPr>
              <p:spPr bwMode="auto">
                <a:xfrm rot="-2182505" flipH="1" flipV="1">
                  <a:off x="2577" y="2885"/>
                  <a:ext cx="3175" cy="185"/>
                </a:xfrm>
                <a:prstGeom prst="line">
                  <a:avLst/>
                </a:prstGeom>
                <a:noFill/>
                <a:ln w="28575">
                  <a:solidFill>
                    <a:srgbClr val="993366"/>
                  </a:solidFill>
                  <a:round/>
                  <a:headEnd/>
                  <a:tailEnd/>
                </a:ln>
              </p:spPr>
              <p:txBody>
                <a:bodyPr/>
                <a:lstStyle/>
                <a:p>
                  <a:endParaRPr lang="es-ES_tradnl">
                    <a:solidFill>
                      <a:srgbClr val="000000"/>
                    </a:solidFill>
                  </a:endParaRPr>
                </a:p>
              </p:txBody>
            </p:sp>
            <p:sp>
              <p:nvSpPr>
                <p:cNvPr id="53269" name="Line 27"/>
                <p:cNvSpPr>
                  <a:spLocks noChangeShapeType="1"/>
                </p:cNvSpPr>
                <p:nvPr/>
              </p:nvSpPr>
              <p:spPr bwMode="auto">
                <a:xfrm rot="-2895336">
                  <a:off x="2660" y="2726"/>
                  <a:ext cx="3113" cy="651"/>
                </a:xfrm>
                <a:prstGeom prst="line">
                  <a:avLst/>
                </a:prstGeom>
                <a:noFill/>
                <a:ln w="28575">
                  <a:solidFill>
                    <a:srgbClr val="FF3300"/>
                  </a:solidFill>
                  <a:round/>
                  <a:headEnd/>
                  <a:tailEnd/>
                </a:ln>
              </p:spPr>
              <p:txBody>
                <a:bodyPr/>
                <a:lstStyle/>
                <a:p>
                  <a:endParaRPr lang="es-ES_tradnl">
                    <a:solidFill>
                      <a:srgbClr val="000000"/>
                    </a:solidFill>
                  </a:endParaRPr>
                </a:p>
              </p:txBody>
            </p:sp>
            <p:sp>
              <p:nvSpPr>
                <p:cNvPr id="53270" name="Oval 28"/>
                <p:cNvSpPr>
                  <a:spLocks noChangeArrowheads="1"/>
                </p:cNvSpPr>
                <p:nvPr/>
              </p:nvSpPr>
              <p:spPr bwMode="auto">
                <a:xfrm>
                  <a:off x="5413" y="2020"/>
                  <a:ext cx="152" cy="152"/>
                </a:xfrm>
                <a:prstGeom prst="ellipse">
                  <a:avLst/>
                </a:prstGeom>
                <a:solidFill>
                  <a:srgbClr val="33CCFF"/>
                </a:solidFill>
                <a:ln w="9525">
                  <a:noFill/>
                  <a:round/>
                  <a:headEnd/>
                  <a:tailEnd/>
                </a:ln>
              </p:spPr>
              <p:txBody>
                <a:bodyPr wrap="none" anchor="ctr"/>
                <a:lstStyle/>
                <a:p>
                  <a:endParaRPr lang="es-ES_tradnl">
                    <a:solidFill>
                      <a:srgbClr val="000000"/>
                    </a:solidFill>
                  </a:endParaRPr>
                </a:p>
              </p:txBody>
            </p:sp>
          </p:grpSp>
        </p:grpSp>
      </p:grpSp>
      <p:grpSp>
        <p:nvGrpSpPr>
          <p:cNvPr id="9" name="Group 35"/>
          <p:cNvGrpSpPr>
            <a:grpSpLocks/>
          </p:cNvGrpSpPr>
          <p:nvPr/>
        </p:nvGrpSpPr>
        <p:grpSpPr bwMode="auto">
          <a:xfrm>
            <a:off x="6280150" y="2371725"/>
            <a:ext cx="1362075" cy="873125"/>
            <a:chOff x="3956" y="1494"/>
            <a:chExt cx="858" cy="550"/>
          </a:xfrm>
        </p:grpSpPr>
        <p:sp>
          <p:nvSpPr>
            <p:cNvPr id="53255" name="Arc 36"/>
            <p:cNvSpPr>
              <a:spLocks/>
            </p:cNvSpPr>
            <p:nvPr/>
          </p:nvSpPr>
          <p:spPr bwMode="auto">
            <a:xfrm rot="-6358098">
              <a:off x="4264" y="1494"/>
              <a:ext cx="550" cy="5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_tradnl">
                <a:solidFill>
                  <a:srgbClr val="000000"/>
                </a:solidFill>
              </a:endParaRPr>
            </a:p>
          </p:txBody>
        </p:sp>
        <p:sp>
          <p:nvSpPr>
            <p:cNvPr id="53256" name="Text Box 37"/>
            <p:cNvSpPr txBox="1">
              <a:spLocks noChangeArrowheads="1"/>
            </p:cNvSpPr>
            <p:nvPr/>
          </p:nvSpPr>
          <p:spPr bwMode="auto">
            <a:xfrm>
              <a:off x="3956" y="1530"/>
              <a:ext cx="515" cy="288"/>
            </a:xfrm>
            <a:prstGeom prst="rect">
              <a:avLst/>
            </a:prstGeom>
            <a:noFill/>
            <a:ln w="9525">
              <a:noFill/>
              <a:miter lim="800000"/>
              <a:headEnd/>
              <a:tailEnd/>
            </a:ln>
          </p:spPr>
          <p:txBody>
            <a:bodyPr>
              <a:spAutoFit/>
            </a:bodyPr>
            <a:lstStyle/>
            <a:p>
              <a:pPr>
                <a:spcBef>
                  <a:spcPct val="50000"/>
                </a:spcBef>
              </a:pPr>
              <a:r>
                <a:rPr lang="es-ES" sz="2400">
                  <a:solidFill>
                    <a:srgbClr val="000000"/>
                  </a:solidFill>
                </a:rPr>
                <a:t>42º</a:t>
              </a:r>
            </a:p>
          </p:txBody>
        </p:sp>
      </p:grpSp>
      <p:sp>
        <p:nvSpPr>
          <p:cNvPr id="38" name="37 Rectángulo"/>
          <p:cNvSpPr/>
          <p:nvPr/>
        </p:nvSpPr>
        <p:spPr bwMode="auto">
          <a:xfrm>
            <a:off x="8680537" y="2693095"/>
            <a:ext cx="651353" cy="1578279"/>
          </a:xfrm>
          <a:prstGeom prst="rect">
            <a:avLst/>
          </a:prstGeom>
          <a:solidFill>
            <a:srgbClr val="A7E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grpSp>
        <p:nvGrpSpPr>
          <p:cNvPr id="10" name="Group 11"/>
          <p:cNvGrpSpPr>
            <a:grpSpLocks/>
          </p:cNvGrpSpPr>
          <p:nvPr/>
        </p:nvGrpSpPr>
        <p:grpSpPr bwMode="auto">
          <a:xfrm rot="5221829">
            <a:off x="2184869" y="5919514"/>
            <a:ext cx="966788" cy="488950"/>
            <a:chOff x="1110" y="3894"/>
            <a:chExt cx="841" cy="426"/>
          </a:xfrm>
        </p:grpSpPr>
        <p:sp>
          <p:nvSpPr>
            <p:cNvPr id="41"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solidFill>
                  <a:srgbClr val="000000"/>
                </a:solidFill>
              </a:endParaRPr>
            </a:p>
          </p:txBody>
        </p:sp>
        <p:grpSp>
          <p:nvGrpSpPr>
            <p:cNvPr id="11" name="Group 5"/>
            <p:cNvGrpSpPr>
              <a:grpSpLocks/>
            </p:cNvGrpSpPr>
            <p:nvPr/>
          </p:nvGrpSpPr>
          <p:grpSpPr bwMode="auto">
            <a:xfrm rot="-5400000">
              <a:off x="1320" y="3690"/>
              <a:ext cx="425" cy="841"/>
              <a:chOff x="1588" y="1253"/>
              <a:chExt cx="734" cy="1499"/>
            </a:xfrm>
          </p:grpSpPr>
          <p:sp>
            <p:nvSpPr>
              <p:cNvPr id="43" name="Freeform 6"/>
              <p:cNvSpPr>
                <a:spLocks/>
              </p:cNvSpPr>
              <p:nvPr/>
            </p:nvSpPr>
            <p:spPr bwMode="auto">
              <a:xfrm>
                <a:off x="1700" y="125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solidFill>
                    <a:srgbClr val="000000"/>
                  </a:solidFill>
                </a:endParaRPr>
              </a:p>
            </p:txBody>
          </p:sp>
          <p:sp>
            <p:nvSpPr>
              <p:cNvPr id="44"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solidFill>
                    <a:srgbClr val="000000"/>
                  </a:solidFill>
                </a:endParaRPr>
              </a:p>
            </p:txBody>
          </p:sp>
          <p:sp>
            <p:nvSpPr>
              <p:cNvPr id="45"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rgbClr val="000000"/>
                  </a:solidFill>
                  <a:latin typeface="Arial" charset="0"/>
                </a:endParaRPr>
              </a:p>
            </p:txBody>
          </p:sp>
          <p:sp>
            <p:nvSpPr>
              <p:cNvPr id="46"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solidFill>
                    <a:srgbClr val="000000"/>
                  </a:solidFill>
                  <a:latin typeface="Arial" charset="0"/>
                </a:endParaRPr>
              </a:p>
            </p:txBody>
          </p:sp>
          <p:sp>
            <p:nvSpPr>
              <p:cNvPr id="47" name="Freeform 10"/>
              <p:cNvSpPr>
                <a:spLocks/>
              </p:cNvSpPr>
              <p:nvPr/>
            </p:nvSpPr>
            <p:spPr bwMode="auto">
              <a:xfrm flipV="1">
                <a:off x="1700" y="2003"/>
                <a:ext cx="273" cy="749"/>
              </a:xfrm>
              <a:custGeom>
                <a:avLst/>
                <a:gdLst>
                  <a:gd name="T0" fmla="*/ 173 w 318"/>
                  <a:gd name="T1" fmla="*/ 0 h 726"/>
                  <a:gd name="T2" fmla="*/ 149 w 318"/>
                  <a:gd name="T3" fmla="*/ 412 h 726"/>
                  <a:gd name="T4" fmla="*/ 74 w 318"/>
                  <a:gd name="T5" fmla="*/ 667 h 726"/>
                  <a:gd name="T6" fmla="*/ 0 w 318"/>
                  <a:gd name="T7" fmla="*/ 82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rot="10800000"/>
              <a:lstStyle/>
              <a:p>
                <a:endParaRPr lang="es-ES_tradnl">
                  <a:solidFill>
                    <a:srgbClr val="000000"/>
                  </a:solidFill>
                </a:endParaRPr>
              </a:p>
            </p:txBody>
          </p:sp>
        </p:grpSp>
      </p:grpSp>
      <p:sp>
        <p:nvSpPr>
          <p:cNvPr id="53250" name="Freeform 2"/>
          <p:cNvSpPr>
            <a:spLocks/>
          </p:cNvSpPr>
          <p:nvPr/>
        </p:nvSpPr>
        <p:spPr bwMode="auto">
          <a:xfrm>
            <a:off x="350838" y="1620838"/>
            <a:ext cx="8369300" cy="4778375"/>
          </a:xfrm>
          <a:custGeom>
            <a:avLst/>
            <a:gdLst>
              <a:gd name="T0" fmla="*/ 2147483647 w 3593"/>
              <a:gd name="T1" fmla="*/ 0 h 2078"/>
              <a:gd name="T2" fmla="*/ 2147483647 w 3593"/>
              <a:gd name="T3" fmla="*/ 2147483647 h 2078"/>
              <a:gd name="T4" fmla="*/ 0 w 3593"/>
              <a:gd name="T5" fmla="*/ 2147483647 h 2078"/>
              <a:gd name="T6" fmla="*/ 0 60000 65536"/>
              <a:gd name="T7" fmla="*/ 0 60000 65536"/>
              <a:gd name="T8" fmla="*/ 0 60000 65536"/>
              <a:gd name="T9" fmla="*/ 0 w 3593"/>
              <a:gd name="T10" fmla="*/ 0 h 2078"/>
              <a:gd name="T11" fmla="*/ 3593 w 3593"/>
              <a:gd name="T12" fmla="*/ 2078 h 2078"/>
            </a:gdLst>
            <a:ahLst/>
            <a:cxnLst>
              <a:cxn ang="T6">
                <a:pos x="T0" y="T1"/>
              </a:cxn>
              <a:cxn ang="T7">
                <a:pos x="T2" y="T3"/>
              </a:cxn>
              <a:cxn ang="T8">
                <a:pos x="T4" y="T5"/>
              </a:cxn>
            </a:cxnLst>
            <a:rect l="T9" t="T10" r="T11" b="T12"/>
            <a:pathLst>
              <a:path w="3593" h="2078">
                <a:moveTo>
                  <a:pt x="3593" y="0"/>
                </a:moveTo>
                <a:lnTo>
                  <a:pt x="3593" y="2078"/>
                </a:lnTo>
                <a:lnTo>
                  <a:pt x="0" y="2078"/>
                </a:lnTo>
              </a:path>
            </a:pathLst>
          </a:custGeom>
          <a:noFill/>
          <a:ln w="9525">
            <a:solidFill>
              <a:schemeClr val="tx1"/>
            </a:solidFill>
            <a:round/>
            <a:headEnd/>
            <a:tailEnd/>
          </a:ln>
        </p:spPr>
        <p:txBody>
          <a:bodyPr/>
          <a:lstStyle/>
          <a:p>
            <a:endParaRPr lang="es-ES_tradnl">
              <a:solidFill>
                <a:srgbClr val="000000"/>
              </a:solidFill>
            </a:endParaRPr>
          </a:p>
        </p:txBody>
      </p:sp>
      <p:sp>
        <p:nvSpPr>
          <p:cNvPr id="39" name="38 Elipse"/>
          <p:cNvSpPr/>
          <p:nvPr/>
        </p:nvSpPr>
        <p:spPr bwMode="auto">
          <a:xfrm>
            <a:off x="8578179" y="3212977"/>
            <a:ext cx="242294" cy="244416"/>
          </a:xfrm>
          <a:prstGeom prst="ellipse">
            <a:avLst/>
          </a:prstGeom>
          <a:solidFill>
            <a:srgbClr val="15C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1.66667E-6 -1.10083E-6 L -1.66667E-6 -0.40518 " pathEditMode="relative" rAng="0" ptsTypes="AA">
                                      <p:cBhvr>
                                        <p:cTn id="8" dur="2000" fill="hold"/>
                                        <p:tgtEl>
                                          <p:spTgt spid="10"/>
                                        </p:tgtEl>
                                        <p:attrNameLst>
                                          <p:attrName>ppt_x</p:attrName>
                                          <p:attrName>ppt_y</p:attrName>
                                        </p:attrNameLst>
                                      </p:cBhvr>
                                      <p:rCtr x="0" y="-203"/>
                                    </p:animMotion>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1020000">
                                      <p:cBhvr>
                                        <p:cTn id="12" dur="5000" fill="hold"/>
                                        <p:tgtEl>
                                          <p:spTgt spid="2"/>
                                        </p:tgtEl>
                                        <p:attrNameLst>
                                          <p:attrName>r</p:attrName>
                                        </p:attrNameLst>
                                      </p:cBhvr>
                                    </p:animRot>
                                  </p:childTnLst>
                                </p:cTn>
                              </p:par>
                              <p:par>
                                <p:cTn id="13" presetID="0" presetClass="path" presetSubtype="0" fill="hold" nodeType="withEffect">
                                  <p:stCondLst>
                                    <p:cond delay="0"/>
                                  </p:stCondLst>
                                  <p:childTnLst>
                                    <p:animMotion origin="layout" path="M 4.16667E-6 -0.40518 L 4.16667E-6 -0.72803 " pathEditMode="relative" ptsTypes="AA">
                                      <p:cBhvr>
                                        <p:cTn id="14" dur="5000" fill="hold"/>
                                        <p:tgtEl>
                                          <p:spTgt spid="10"/>
                                        </p:tgtEl>
                                        <p:attrNameLst>
                                          <p:attrName>ppt_x</p:attrName>
                                          <p:attrName>ppt_y</p:attrName>
                                        </p:attrNameLst>
                                      </p:cBhvr>
                                    </p:animMotion>
                                  </p:childTnLst>
                                </p:cTn>
                              </p:par>
                              <p:par>
                                <p:cTn id="15" presetID="8" presetClass="emph" presetSubtype="0" fill="hold" nodeType="withEffect">
                                  <p:stCondLst>
                                    <p:cond delay="0"/>
                                  </p:stCondLst>
                                  <p:childTnLst>
                                    <p:animRot by="1500000">
                                      <p:cBhvr>
                                        <p:cTn id="16" dur="5000" fill="hold"/>
                                        <p:tgtEl>
                                          <p:spTgt spid="10"/>
                                        </p:tgtEl>
                                        <p:attrNameLst>
                                          <p:attrName>r</p:attrName>
                                        </p:attrNameLst>
                                      </p:cBhvr>
                                    </p:animRo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7E8FF"/>
        </a:solidFill>
        <a:effectLst/>
      </p:bgPr>
    </p:bg>
    <p:spTree>
      <p:nvGrpSpPr>
        <p:cNvPr id="1" name=""/>
        <p:cNvGrpSpPr/>
        <p:nvPr/>
      </p:nvGrpSpPr>
      <p:grpSpPr>
        <a:xfrm>
          <a:off x="0" y="0"/>
          <a:ext cx="0" cy="0"/>
          <a:chOff x="0" y="0"/>
          <a:chExt cx="0" cy="0"/>
        </a:xfrm>
      </p:grpSpPr>
      <p:sp>
        <p:nvSpPr>
          <p:cNvPr id="54274" name="Freeform 2"/>
          <p:cNvSpPr>
            <a:spLocks/>
          </p:cNvSpPr>
          <p:nvPr/>
        </p:nvSpPr>
        <p:spPr bwMode="auto">
          <a:xfrm>
            <a:off x="5208588" y="2738819"/>
            <a:ext cx="3313112" cy="3035300"/>
          </a:xfrm>
          <a:custGeom>
            <a:avLst/>
            <a:gdLst>
              <a:gd name="T0" fmla="*/ 0 w 2087"/>
              <a:gd name="T1" fmla="*/ 2147483647 h 1912"/>
              <a:gd name="T2" fmla="*/ 0 w 2087"/>
              <a:gd name="T3" fmla="*/ 2147483647 h 1912"/>
              <a:gd name="T4" fmla="*/ 2147483647 w 2087"/>
              <a:gd name="T5" fmla="*/ 2147483647 h 1912"/>
              <a:gd name="T6" fmla="*/ 2147483647 w 2087"/>
              <a:gd name="T7" fmla="*/ 2147483647 h 1912"/>
              <a:gd name="T8" fmla="*/ 0 w 2087"/>
              <a:gd name="T9" fmla="*/ 0 h 1912"/>
              <a:gd name="T10" fmla="*/ 0 60000 65536"/>
              <a:gd name="T11" fmla="*/ 0 60000 65536"/>
              <a:gd name="T12" fmla="*/ 0 60000 65536"/>
              <a:gd name="T13" fmla="*/ 0 60000 65536"/>
              <a:gd name="T14" fmla="*/ 0 60000 65536"/>
              <a:gd name="T15" fmla="*/ 0 w 2087"/>
              <a:gd name="T16" fmla="*/ 0 h 1912"/>
              <a:gd name="T17" fmla="*/ 2087 w 2087"/>
              <a:gd name="T18" fmla="*/ 1912 h 1912"/>
            </a:gdLst>
            <a:ahLst/>
            <a:cxnLst>
              <a:cxn ang="T10">
                <a:pos x="T0" y="T1"/>
              </a:cxn>
              <a:cxn ang="T11">
                <a:pos x="T2" y="T3"/>
              </a:cxn>
              <a:cxn ang="T12">
                <a:pos x="T4" y="T5"/>
              </a:cxn>
              <a:cxn ang="T13">
                <a:pos x="T6" y="T7"/>
              </a:cxn>
              <a:cxn ang="T14">
                <a:pos x="T8" y="T9"/>
              </a:cxn>
            </a:cxnLst>
            <a:rect l="T15" t="T16" r="T17" b="T18"/>
            <a:pathLst>
              <a:path w="2087" h="1912">
                <a:moveTo>
                  <a:pt x="0" y="108"/>
                </a:moveTo>
                <a:lnTo>
                  <a:pt x="0" y="1277"/>
                </a:lnTo>
                <a:lnTo>
                  <a:pt x="2087" y="1912"/>
                </a:lnTo>
                <a:lnTo>
                  <a:pt x="2087" y="618"/>
                </a:lnTo>
                <a:lnTo>
                  <a:pt x="0" y="0"/>
                </a:lnTo>
              </a:path>
            </a:pathLst>
          </a:custGeom>
          <a:solidFill>
            <a:srgbClr val="6DD9FF"/>
          </a:solidFill>
          <a:ln w="9525">
            <a:noFill/>
            <a:round/>
            <a:headEnd/>
            <a:tailEnd/>
          </a:ln>
        </p:spPr>
        <p:txBody>
          <a:bodyPr/>
          <a:lstStyle/>
          <a:p>
            <a:endParaRPr lang="es-ES_tradnl">
              <a:solidFill>
                <a:srgbClr val="000000"/>
              </a:solidFill>
            </a:endParaRPr>
          </a:p>
        </p:txBody>
      </p:sp>
      <p:grpSp>
        <p:nvGrpSpPr>
          <p:cNvPr id="2" name="Group 3"/>
          <p:cNvGrpSpPr>
            <a:grpSpLocks/>
          </p:cNvGrpSpPr>
          <p:nvPr/>
        </p:nvGrpSpPr>
        <p:grpSpPr bwMode="auto">
          <a:xfrm rot="966162">
            <a:off x="5330825" y="3902456"/>
            <a:ext cx="3036888" cy="2633663"/>
            <a:chOff x="1621" y="1063"/>
            <a:chExt cx="1913" cy="1659"/>
          </a:xfrm>
        </p:grpSpPr>
        <p:sp>
          <p:nvSpPr>
            <p:cNvPr id="54302" name="Oval 4"/>
            <p:cNvSpPr>
              <a:spLocks noChangeArrowheads="1"/>
            </p:cNvSpPr>
            <p:nvPr/>
          </p:nvSpPr>
          <p:spPr bwMode="auto">
            <a:xfrm rot="1032968">
              <a:off x="1652" y="1097"/>
              <a:ext cx="1857" cy="1594"/>
            </a:xfrm>
            <a:prstGeom prst="ellipse">
              <a:avLst/>
            </a:prstGeom>
            <a:noFill/>
            <a:ln w="57150">
              <a:solidFill>
                <a:srgbClr val="F29000"/>
              </a:solidFill>
              <a:round/>
              <a:headEnd/>
              <a:tailEnd/>
            </a:ln>
          </p:spPr>
          <p:txBody>
            <a:bodyPr wrap="none" anchor="ctr"/>
            <a:lstStyle/>
            <a:p>
              <a:endParaRPr lang="es-ES_tradnl">
                <a:solidFill>
                  <a:srgbClr val="000000"/>
                </a:solidFill>
              </a:endParaRPr>
            </a:p>
          </p:txBody>
        </p:sp>
        <p:sp>
          <p:nvSpPr>
            <p:cNvPr id="54303" name="Oval 5"/>
            <p:cNvSpPr>
              <a:spLocks noChangeArrowheads="1"/>
            </p:cNvSpPr>
            <p:nvPr/>
          </p:nvSpPr>
          <p:spPr bwMode="auto">
            <a:xfrm rot="1032968">
              <a:off x="1707" y="1170"/>
              <a:ext cx="1727" cy="1438"/>
            </a:xfrm>
            <a:prstGeom prst="ellipse">
              <a:avLst/>
            </a:prstGeom>
            <a:noFill/>
            <a:ln w="57150">
              <a:solidFill>
                <a:srgbClr val="33CC33"/>
              </a:solidFill>
              <a:round/>
              <a:headEnd/>
              <a:tailEnd/>
            </a:ln>
          </p:spPr>
          <p:txBody>
            <a:bodyPr wrap="none" anchor="ctr"/>
            <a:lstStyle/>
            <a:p>
              <a:endParaRPr lang="es-ES_tradnl">
                <a:solidFill>
                  <a:srgbClr val="000000"/>
                </a:solidFill>
              </a:endParaRPr>
            </a:p>
          </p:txBody>
        </p:sp>
        <p:sp>
          <p:nvSpPr>
            <p:cNvPr id="54304" name="Oval 6"/>
            <p:cNvSpPr>
              <a:spLocks noChangeArrowheads="1"/>
            </p:cNvSpPr>
            <p:nvPr/>
          </p:nvSpPr>
          <p:spPr bwMode="auto">
            <a:xfrm rot="1032968">
              <a:off x="1768" y="1244"/>
              <a:ext cx="1605" cy="1298"/>
            </a:xfrm>
            <a:prstGeom prst="ellipse">
              <a:avLst/>
            </a:prstGeom>
            <a:noFill/>
            <a:ln w="57150">
              <a:solidFill>
                <a:srgbClr val="FF3399"/>
              </a:solidFill>
              <a:round/>
              <a:headEnd/>
              <a:tailEnd/>
            </a:ln>
          </p:spPr>
          <p:txBody>
            <a:bodyPr wrap="none" anchor="ctr"/>
            <a:lstStyle/>
            <a:p>
              <a:endParaRPr lang="es-ES_tradnl">
                <a:solidFill>
                  <a:srgbClr val="000000"/>
                </a:solidFill>
              </a:endParaRPr>
            </a:p>
          </p:txBody>
        </p:sp>
        <p:sp>
          <p:nvSpPr>
            <p:cNvPr id="54305" name="Oval 7"/>
            <p:cNvSpPr>
              <a:spLocks noChangeArrowheads="1"/>
            </p:cNvSpPr>
            <p:nvPr/>
          </p:nvSpPr>
          <p:spPr bwMode="auto">
            <a:xfrm rot="1032968">
              <a:off x="1741" y="1208"/>
              <a:ext cx="1665" cy="1367"/>
            </a:xfrm>
            <a:prstGeom prst="ellipse">
              <a:avLst/>
            </a:prstGeom>
            <a:noFill/>
            <a:ln w="57150">
              <a:solidFill>
                <a:srgbClr val="0000FF"/>
              </a:solidFill>
              <a:round/>
              <a:headEnd/>
              <a:tailEnd/>
            </a:ln>
          </p:spPr>
          <p:txBody>
            <a:bodyPr wrap="none" anchor="ctr"/>
            <a:lstStyle/>
            <a:p>
              <a:endParaRPr lang="es-ES_tradnl">
                <a:solidFill>
                  <a:srgbClr val="000000"/>
                </a:solidFill>
              </a:endParaRPr>
            </a:p>
          </p:txBody>
        </p:sp>
        <p:sp>
          <p:nvSpPr>
            <p:cNvPr id="54306" name="Oval 8"/>
            <p:cNvSpPr>
              <a:spLocks noChangeArrowheads="1"/>
            </p:cNvSpPr>
            <p:nvPr/>
          </p:nvSpPr>
          <p:spPr bwMode="auto">
            <a:xfrm rot="1032968">
              <a:off x="1678" y="1132"/>
              <a:ext cx="1797" cy="1518"/>
            </a:xfrm>
            <a:prstGeom prst="ellipse">
              <a:avLst/>
            </a:prstGeom>
            <a:noFill/>
            <a:ln w="57150">
              <a:solidFill>
                <a:srgbClr val="FFFF00"/>
              </a:solidFill>
              <a:round/>
              <a:headEnd/>
              <a:tailEnd/>
            </a:ln>
          </p:spPr>
          <p:txBody>
            <a:bodyPr wrap="none" anchor="ctr"/>
            <a:lstStyle/>
            <a:p>
              <a:endParaRPr lang="es-ES_tradnl">
                <a:solidFill>
                  <a:srgbClr val="000000"/>
                </a:solidFill>
              </a:endParaRPr>
            </a:p>
          </p:txBody>
        </p:sp>
        <p:sp>
          <p:nvSpPr>
            <p:cNvPr id="54307" name="Oval 9"/>
            <p:cNvSpPr>
              <a:spLocks noChangeArrowheads="1"/>
            </p:cNvSpPr>
            <p:nvPr/>
          </p:nvSpPr>
          <p:spPr bwMode="auto">
            <a:xfrm rot="1032968">
              <a:off x="1799" y="1278"/>
              <a:ext cx="1544" cy="1228"/>
            </a:xfrm>
            <a:prstGeom prst="ellipse">
              <a:avLst/>
            </a:prstGeom>
            <a:noFill/>
            <a:ln w="57150">
              <a:solidFill>
                <a:srgbClr val="990099"/>
              </a:solidFill>
              <a:round/>
              <a:headEnd/>
              <a:tailEnd/>
            </a:ln>
          </p:spPr>
          <p:txBody>
            <a:bodyPr wrap="none" anchor="ctr"/>
            <a:lstStyle/>
            <a:p>
              <a:endParaRPr lang="es-ES_tradnl">
                <a:solidFill>
                  <a:srgbClr val="000000"/>
                </a:solidFill>
              </a:endParaRPr>
            </a:p>
          </p:txBody>
        </p:sp>
        <p:sp>
          <p:nvSpPr>
            <p:cNvPr id="54308" name="Oval 10"/>
            <p:cNvSpPr>
              <a:spLocks noChangeArrowheads="1"/>
            </p:cNvSpPr>
            <p:nvPr/>
          </p:nvSpPr>
          <p:spPr bwMode="auto">
            <a:xfrm rot="1032968">
              <a:off x="1621" y="1063"/>
              <a:ext cx="1913" cy="1659"/>
            </a:xfrm>
            <a:prstGeom prst="ellipse">
              <a:avLst/>
            </a:prstGeom>
            <a:noFill/>
            <a:ln w="57150">
              <a:solidFill>
                <a:srgbClr val="FF3505"/>
              </a:solidFill>
              <a:round/>
              <a:headEnd/>
              <a:tailEnd/>
            </a:ln>
          </p:spPr>
          <p:txBody>
            <a:bodyPr wrap="none" anchor="ctr"/>
            <a:lstStyle/>
            <a:p>
              <a:pPr algn="ctr" rtl="1"/>
              <a:endParaRPr lang="es-ES_tradnl">
                <a:solidFill>
                  <a:srgbClr val="000000"/>
                </a:solidFill>
                <a:latin typeface="Arial" charset="0"/>
              </a:endParaRPr>
            </a:p>
          </p:txBody>
        </p:sp>
      </p:grpSp>
      <p:grpSp>
        <p:nvGrpSpPr>
          <p:cNvPr id="3" name="Group 15"/>
          <p:cNvGrpSpPr>
            <a:grpSpLocks/>
          </p:cNvGrpSpPr>
          <p:nvPr/>
        </p:nvGrpSpPr>
        <p:grpSpPr bwMode="auto">
          <a:xfrm>
            <a:off x="330200" y="4829556"/>
            <a:ext cx="369888" cy="890588"/>
            <a:chOff x="967" y="2456"/>
            <a:chExt cx="512" cy="1236"/>
          </a:xfrm>
        </p:grpSpPr>
        <p:sp>
          <p:nvSpPr>
            <p:cNvPr id="54288" name="Freeform 16"/>
            <p:cNvSpPr>
              <a:spLocks/>
            </p:cNvSpPr>
            <p:nvPr/>
          </p:nvSpPr>
          <p:spPr bwMode="auto">
            <a:xfrm>
              <a:off x="1139" y="2696"/>
              <a:ext cx="16" cy="447"/>
            </a:xfrm>
            <a:custGeom>
              <a:avLst/>
              <a:gdLst>
                <a:gd name="T0" fmla="*/ 0 w 9"/>
                <a:gd name="T1" fmla="*/ 0 h 252"/>
                <a:gd name="T2" fmla="*/ 16 w 9"/>
                <a:gd name="T3" fmla="*/ 333 h 252"/>
                <a:gd name="T4" fmla="*/ 50 w 9"/>
                <a:gd name="T5" fmla="*/ 720 h 252"/>
                <a:gd name="T6" fmla="*/ 0 w 9"/>
                <a:gd name="T7" fmla="*/ 140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54289" name="Oval 17"/>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54290" name="Freeform 18"/>
            <p:cNvSpPr>
              <a:spLocks/>
            </p:cNvSpPr>
            <p:nvPr/>
          </p:nvSpPr>
          <p:spPr bwMode="auto">
            <a:xfrm>
              <a:off x="980" y="2893"/>
              <a:ext cx="170" cy="207"/>
            </a:xfrm>
            <a:custGeom>
              <a:avLst/>
              <a:gdLst>
                <a:gd name="T0" fmla="*/ 533 w 96"/>
                <a:gd name="T1" fmla="*/ 0 h 117"/>
                <a:gd name="T2" fmla="*/ 0 w 96"/>
                <a:gd name="T3" fmla="*/ 251 h 117"/>
                <a:gd name="T4" fmla="*/ 499 w 96"/>
                <a:gd name="T5" fmla="*/ 648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54291" name="Freeform 19"/>
            <p:cNvSpPr>
              <a:spLocks/>
            </p:cNvSpPr>
            <p:nvPr/>
          </p:nvSpPr>
          <p:spPr bwMode="auto">
            <a:xfrm>
              <a:off x="1029" y="3097"/>
              <a:ext cx="110" cy="78"/>
            </a:xfrm>
            <a:custGeom>
              <a:avLst/>
              <a:gdLst>
                <a:gd name="T0" fmla="*/ 341 w 62"/>
                <a:gd name="T1" fmla="*/ 28 h 44"/>
                <a:gd name="T2" fmla="*/ 231 w 62"/>
                <a:gd name="T3" fmla="*/ 12 h 44"/>
                <a:gd name="T4" fmla="*/ 44 w 62"/>
                <a:gd name="T5" fmla="*/ 94 h 44"/>
                <a:gd name="T6" fmla="*/ 7 w 62"/>
                <a:gd name="T7" fmla="*/ 211 h 44"/>
                <a:gd name="T8" fmla="*/ 73 w 62"/>
                <a:gd name="T9" fmla="*/ 239 h 44"/>
                <a:gd name="T10" fmla="*/ 257 w 62"/>
                <a:gd name="T11" fmla="*/ 172 h 44"/>
                <a:gd name="T12" fmla="*/ 341 w 62"/>
                <a:gd name="T13" fmla="*/ 28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grpSp>
          <p:nvGrpSpPr>
            <p:cNvPr id="4" name="Group 20"/>
            <p:cNvGrpSpPr>
              <a:grpSpLocks/>
            </p:cNvGrpSpPr>
            <p:nvPr/>
          </p:nvGrpSpPr>
          <p:grpSpPr bwMode="auto">
            <a:xfrm rot="2337980">
              <a:off x="1076" y="2992"/>
              <a:ext cx="403" cy="165"/>
              <a:chOff x="1366" y="3089"/>
              <a:chExt cx="227" cy="93"/>
            </a:xfrm>
          </p:grpSpPr>
          <p:sp>
            <p:nvSpPr>
              <p:cNvPr id="54299" name="Freeform 21"/>
              <p:cNvSpPr>
                <a:spLocks/>
              </p:cNvSpPr>
              <p:nvPr/>
            </p:nvSpPr>
            <p:spPr bwMode="auto">
              <a:xfrm>
                <a:off x="1432" y="3139"/>
                <a:ext cx="98" cy="34"/>
              </a:xfrm>
              <a:custGeom>
                <a:avLst/>
                <a:gdLst>
                  <a:gd name="T0" fmla="*/ 0 w 118"/>
                  <a:gd name="T1" fmla="*/ 23 h 42"/>
                  <a:gd name="T2" fmla="*/ 39 w 118"/>
                  <a:gd name="T3" fmla="*/ 6 h 42"/>
                  <a:gd name="T4" fmla="*/ 6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54300" name="Freeform 2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sp>
            <p:nvSpPr>
              <p:cNvPr id="54301" name="Line 2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endParaRPr>
              </a:p>
            </p:txBody>
          </p:sp>
        </p:grpSp>
        <p:grpSp>
          <p:nvGrpSpPr>
            <p:cNvPr id="5" name="Group 24"/>
            <p:cNvGrpSpPr>
              <a:grpSpLocks/>
            </p:cNvGrpSpPr>
            <p:nvPr/>
          </p:nvGrpSpPr>
          <p:grpSpPr bwMode="auto">
            <a:xfrm rot="2049582">
              <a:off x="967" y="3151"/>
              <a:ext cx="166" cy="541"/>
              <a:chOff x="1414" y="3145"/>
              <a:chExt cx="166" cy="541"/>
            </a:xfrm>
          </p:grpSpPr>
          <p:sp>
            <p:nvSpPr>
              <p:cNvPr id="54297" name="Freeform 25"/>
              <p:cNvSpPr>
                <a:spLocks/>
              </p:cNvSpPr>
              <p:nvPr/>
            </p:nvSpPr>
            <p:spPr bwMode="auto">
              <a:xfrm>
                <a:off x="1414" y="3145"/>
                <a:ext cx="142" cy="501"/>
              </a:xfrm>
              <a:custGeom>
                <a:avLst/>
                <a:gdLst>
                  <a:gd name="T0" fmla="*/ 0 w 80"/>
                  <a:gd name="T1" fmla="*/ 0 h 282"/>
                  <a:gd name="T2" fmla="*/ 447 w 80"/>
                  <a:gd name="T3" fmla="*/ 840 h 282"/>
                  <a:gd name="T4" fmla="*/ 158 w 80"/>
                  <a:gd name="T5" fmla="*/ 15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54298" name="Freeform 26"/>
              <p:cNvSpPr>
                <a:spLocks/>
              </p:cNvSpPr>
              <p:nvPr/>
            </p:nvSpPr>
            <p:spPr bwMode="auto">
              <a:xfrm>
                <a:off x="1455"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nvGrpSpPr>
            <p:cNvPr id="6" name="Group 27"/>
            <p:cNvGrpSpPr>
              <a:grpSpLocks/>
            </p:cNvGrpSpPr>
            <p:nvPr/>
          </p:nvGrpSpPr>
          <p:grpSpPr bwMode="auto">
            <a:xfrm rot="-878428">
              <a:off x="1077" y="3132"/>
              <a:ext cx="179" cy="545"/>
              <a:chOff x="1281" y="3141"/>
              <a:chExt cx="179" cy="545"/>
            </a:xfrm>
          </p:grpSpPr>
          <p:sp>
            <p:nvSpPr>
              <p:cNvPr id="54295" name="Freeform 28"/>
              <p:cNvSpPr>
                <a:spLocks/>
              </p:cNvSpPr>
              <p:nvPr/>
            </p:nvSpPr>
            <p:spPr bwMode="auto">
              <a:xfrm rot="371417" flipH="1">
                <a:off x="1329" y="3141"/>
                <a:ext cx="131" cy="500"/>
              </a:xfrm>
              <a:custGeom>
                <a:avLst/>
                <a:gdLst>
                  <a:gd name="T0" fmla="*/ 253 w 74"/>
                  <a:gd name="T1" fmla="*/ 0 h 282"/>
                  <a:gd name="T2" fmla="*/ 0 w 74"/>
                  <a:gd name="T3" fmla="*/ 658 h 282"/>
                  <a:gd name="T4" fmla="*/ 411 w 74"/>
                  <a:gd name="T5" fmla="*/ 1573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54296" name="Freeform 29"/>
              <p:cNvSpPr>
                <a:spLocks/>
              </p:cNvSpPr>
              <p:nvPr/>
            </p:nvSpPr>
            <p:spPr bwMode="auto">
              <a:xfrm>
                <a:off x="1281"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sp>
        <p:nvSpPr>
          <p:cNvPr id="54283" name="Text Box 35"/>
          <p:cNvSpPr txBox="1">
            <a:spLocks noChangeArrowheads="1"/>
          </p:cNvSpPr>
          <p:nvPr/>
        </p:nvSpPr>
        <p:spPr bwMode="auto">
          <a:xfrm>
            <a:off x="5302250" y="3292856"/>
            <a:ext cx="1868488" cy="336550"/>
          </a:xfrm>
          <a:prstGeom prst="rect">
            <a:avLst/>
          </a:prstGeom>
          <a:noFill/>
          <a:ln w="9525">
            <a:noFill/>
            <a:miter lim="800000"/>
            <a:headEnd/>
            <a:tailEnd/>
          </a:ln>
        </p:spPr>
        <p:txBody>
          <a:bodyPr>
            <a:spAutoFit/>
          </a:bodyPr>
          <a:lstStyle/>
          <a:p>
            <a:pPr>
              <a:spcBef>
                <a:spcPct val="50000"/>
              </a:spcBef>
            </a:pPr>
            <a:r>
              <a:rPr lang="es-ES" sz="1600" b="1">
                <a:solidFill>
                  <a:srgbClr val="000000"/>
                </a:solidFill>
                <a:latin typeface="Arial" charset="0"/>
              </a:rPr>
              <a:t>Cortina de agua</a:t>
            </a:r>
          </a:p>
        </p:txBody>
      </p:sp>
      <p:sp>
        <p:nvSpPr>
          <p:cNvPr id="37" name="Oval 11"/>
          <p:cNvSpPr>
            <a:spLocks noChangeArrowheads="1"/>
          </p:cNvSpPr>
          <p:nvPr/>
        </p:nvSpPr>
        <p:spPr bwMode="auto">
          <a:xfrm>
            <a:off x="26988" y="808292"/>
            <a:ext cx="822325" cy="822325"/>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7" name="Group 3"/>
          <p:cNvGrpSpPr>
            <a:grpSpLocks/>
          </p:cNvGrpSpPr>
          <p:nvPr/>
        </p:nvGrpSpPr>
        <p:grpSpPr bwMode="auto">
          <a:xfrm rot="966162">
            <a:off x="5361305" y="3908552"/>
            <a:ext cx="3036888" cy="2633663"/>
            <a:chOff x="1621" y="1063"/>
            <a:chExt cx="1913" cy="1659"/>
          </a:xfrm>
        </p:grpSpPr>
        <p:sp>
          <p:nvSpPr>
            <p:cNvPr id="39" name="Oval 4"/>
            <p:cNvSpPr>
              <a:spLocks noChangeArrowheads="1"/>
            </p:cNvSpPr>
            <p:nvPr/>
          </p:nvSpPr>
          <p:spPr bwMode="auto">
            <a:xfrm rot="1032968">
              <a:off x="1652" y="1097"/>
              <a:ext cx="1857" cy="1594"/>
            </a:xfrm>
            <a:prstGeom prst="ellipse">
              <a:avLst/>
            </a:prstGeom>
            <a:noFill/>
            <a:ln w="57150">
              <a:solidFill>
                <a:srgbClr val="F29000"/>
              </a:solidFill>
              <a:round/>
              <a:headEnd/>
              <a:tailEnd/>
            </a:ln>
          </p:spPr>
          <p:txBody>
            <a:bodyPr wrap="none" anchor="ctr"/>
            <a:lstStyle/>
            <a:p>
              <a:endParaRPr lang="es-ES_tradnl">
                <a:solidFill>
                  <a:srgbClr val="000000"/>
                </a:solidFill>
              </a:endParaRPr>
            </a:p>
          </p:txBody>
        </p:sp>
        <p:sp>
          <p:nvSpPr>
            <p:cNvPr id="40" name="Oval 5"/>
            <p:cNvSpPr>
              <a:spLocks noChangeArrowheads="1"/>
            </p:cNvSpPr>
            <p:nvPr/>
          </p:nvSpPr>
          <p:spPr bwMode="auto">
            <a:xfrm rot="1032968">
              <a:off x="1707" y="1170"/>
              <a:ext cx="1727" cy="1438"/>
            </a:xfrm>
            <a:prstGeom prst="ellipse">
              <a:avLst/>
            </a:prstGeom>
            <a:noFill/>
            <a:ln w="57150">
              <a:solidFill>
                <a:srgbClr val="33CC33"/>
              </a:solidFill>
              <a:round/>
              <a:headEnd/>
              <a:tailEnd/>
            </a:ln>
          </p:spPr>
          <p:txBody>
            <a:bodyPr wrap="none" anchor="ctr"/>
            <a:lstStyle/>
            <a:p>
              <a:endParaRPr lang="es-ES_tradnl">
                <a:solidFill>
                  <a:srgbClr val="000000"/>
                </a:solidFill>
              </a:endParaRPr>
            </a:p>
          </p:txBody>
        </p:sp>
        <p:sp>
          <p:nvSpPr>
            <p:cNvPr id="41" name="Oval 6"/>
            <p:cNvSpPr>
              <a:spLocks noChangeArrowheads="1"/>
            </p:cNvSpPr>
            <p:nvPr/>
          </p:nvSpPr>
          <p:spPr bwMode="auto">
            <a:xfrm rot="1032968">
              <a:off x="1768" y="1244"/>
              <a:ext cx="1605" cy="1298"/>
            </a:xfrm>
            <a:prstGeom prst="ellipse">
              <a:avLst/>
            </a:prstGeom>
            <a:noFill/>
            <a:ln w="57150">
              <a:solidFill>
                <a:srgbClr val="FF3399"/>
              </a:solidFill>
              <a:round/>
              <a:headEnd/>
              <a:tailEnd/>
            </a:ln>
          </p:spPr>
          <p:txBody>
            <a:bodyPr wrap="none" anchor="ctr"/>
            <a:lstStyle/>
            <a:p>
              <a:endParaRPr lang="es-ES_tradnl">
                <a:solidFill>
                  <a:srgbClr val="000000"/>
                </a:solidFill>
              </a:endParaRPr>
            </a:p>
          </p:txBody>
        </p:sp>
        <p:sp>
          <p:nvSpPr>
            <p:cNvPr id="42" name="Oval 7"/>
            <p:cNvSpPr>
              <a:spLocks noChangeArrowheads="1"/>
            </p:cNvSpPr>
            <p:nvPr/>
          </p:nvSpPr>
          <p:spPr bwMode="auto">
            <a:xfrm rot="1032968">
              <a:off x="1741" y="1208"/>
              <a:ext cx="1665" cy="1367"/>
            </a:xfrm>
            <a:prstGeom prst="ellipse">
              <a:avLst/>
            </a:prstGeom>
            <a:noFill/>
            <a:ln w="57150">
              <a:solidFill>
                <a:srgbClr val="0000FF"/>
              </a:solidFill>
              <a:round/>
              <a:headEnd/>
              <a:tailEnd/>
            </a:ln>
          </p:spPr>
          <p:txBody>
            <a:bodyPr wrap="none" anchor="ctr"/>
            <a:lstStyle/>
            <a:p>
              <a:endParaRPr lang="es-ES_tradnl">
                <a:solidFill>
                  <a:srgbClr val="000000"/>
                </a:solidFill>
              </a:endParaRPr>
            </a:p>
          </p:txBody>
        </p:sp>
        <p:sp>
          <p:nvSpPr>
            <p:cNvPr id="43" name="Oval 8"/>
            <p:cNvSpPr>
              <a:spLocks noChangeArrowheads="1"/>
            </p:cNvSpPr>
            <p:nvPr/>
          </p:nvSpPr>
          <p:spPr bwMode="auto">
            <a:xfrm rot="1032968">
              <a:off x="1678" y="1132"/>
              <a:ext cx="1797" cy="1518"/>
            </a:xfrm>
            <a:prstGeom prst="ellipse">
              <a:avLst/>
            </a:prstGeom>
            <a:noFill/>
            <a:ln w="57150">
              <a:solidFill>
                <a:srgbClr val="FFFF00"/>
              </a:solidFill>
              <a:round/>
              <a:headEnd/>
              <a:tailEnd/>
            </a:ln>
          </p:spPr>
          <p:txBody>
            <a:bodyPr wrap="none" anchor="ctr"/>
            <a:lstStyle/>
            <a:p>
              <a:endParaRPr lang="es-ES_tradnl">
                <a:solidFill>
                  <a:srgbClr val="000000"/>
                </a:solidFill>
              </a:endParaRPr>
            </a:p>
          </p:txBody>
        </p:sp>
        <p:sp>
          <p:nvSpPr>
            <p:cNvPr id="44" name="Oval 9"/>
            <p:cNvSpPr>
              <a:spLocks noChangeArrowheads="1"/>
            </p:cNvSpPr>
            <p:nvPr/>
          </p:nvSpPr>
          <p:spPr bwMode="auto">
            <a:xfrm rot="1032968">
              <a:off x="1799" y="1278"/>
              <a:ext cx="1544" cy="1228"/>
            </a:xfrm>
            <a:prstGeom prst="ellipse">
              <a:avLst/>
            </a:prstGeom>
            <a:noFill/>
            <a:ln w="57150">
              <a:solidFill>
                <a:srgbClr val="990099"/>
              </a:solidFill>
              <a:round/>
              <a:headEnd/>
              <a:tailEnd/>
            </a:ln>
          </p:spPr>
          <p:txBody>
            <a:bodyPr wrap="none" anchor="ctr"/>
            <a:lstStyle/>
            <a:p>
              <a:endParaRPr lang="es-ES_tradnl">
                <a:solidFill>
                  <a:srgbClr val="000000"/>
                </a:solidFill>
              </a:endParaRPr>
            </a:p>
          </p:txBody>
        </p:sp>
        <p:sp>
          <p:nvSpPr>
            <p:cNvPr id="45" name="Oval 10"/>
            <p:cNvSpPr>
              <a:spLocks noChangeArrowheads="1"/>
            </p:cNvSpPr>
            <p:nvPr/>
          </p:nvSpPr>
          <p:spPr bwMode="auto">
            <a:xfrm rot="1032968">
              <a:off x="1621" y="1063"/>
              <a:ext cx="1913" cy="1659"/>
            </a:xfrm>
            <a:prstGeom prst="ellipse">
              <a:avLst/>
            </a:prstGeom>
            <a:noFill/>
            <a:ln w="57150">
              <a:solidFill>
                <a:srgbClr val="FF3505"/>
              </a:solidFill>
              <a:round/>
              <a:headEnd/>
              <a:tailEnd/>
            </a:ln>
          </p:spPr>
          <p:txBody>
            <a:bodyPr wrap="none" anchor="ctr"/>
            <a:lstStyle/>
            <a:p>
              <a:pPr algn="ctr" rtl="1"/>
              <a:endParaRPr lang="es-ES_tradnl">
                <a:solidFill>
                  <a:srgbClr val="000000"/>
                </a:solidFill>
                <a:latin typeface="Arial" charset="0"/>
              </a:endParaRPr>
            </a:p>
          </p:txBody>
        </p:sp>
      </p:grpSp>
      <p:sp>
        <p:nvSpPr>
          <p:cNvPr id="54281" name="Freeform 30"/>
          <p:cNvSpPr>
            <a:spLocks/>
          </p:cNvSpPr>
          <p:nvPr/>
        </p:nvSpPr>
        <p:spPr bwMode="auto">
          <a:xfrm>
            <a:off x="4932363" y="6113844"/>
            <a:ext cx="3816350" cy="1439862"/>
          </a:xfrm>
          <a:custGeom>
            <a:avLst/>
            <a:gdLst>
              <a:gd name="T0" fmla="*/ 2147483647 w 2404"/>
              <a:gd name="T1" fmla="*/ 0 h 907"/>
              <a:gd name="T2" fmla="*/ 2147483647 w 2404"/>
              <a:gd name="T3" fmla="*/ 0 h 907"/>
              <a:gd name="T4" fmla="*/ 2147483647 w 2404"/>
              <a:gd name="T5" fmla="*/ 2147483647 h 907"/>
              <a:gd name="T6" fmla="*/ 0 w 2404"/>
              <a:gd name="T7" fmla="*/ 2147483647 h 907"/>
              <a:gd name="T8" fmla="*/ 2147483647 w 2404"/>
              <a:gd name="T9" fmla="*/ 0 h 907"/>
              <a:gd name="T10" fmla="*/ 0 60000 65536"/>
              <a:gd name="T11" fmla="*/ 0 60000 65536"/>
              <a:gd name="T12" fmla="*/ 0 60000 65536"/>
              <a:gd name="T13" fmla="*/ 0 60000 65536"/>
              <a:gd name="T14" fmla="*/ 0 60000 65536"/>
              <a:gd name="T15" fmla="*/ 0 w 2404"/>
              <a:gd name="T16" fmla="*/ 0 h 907"/>
              <a:gd name="T17" fmla="*/ 2404 w 2404"/>
              <a:gd name="T18" fmla="*/ 907 h 907"/>
            </a:gdLst>
            <a:ahLst/>
            <a:cxnLst>
              <a:cxn ang="T10">
                <a:pos x="T0" y="T1"/>
              </a:cxn>
              <a:cxn ang="T11">
                <a:pos x="T2" y="T3"/>
              </a:cxn>
              <a:cxn ang="T12">
                <a:pos x="T4" y="T5"/>
              </a:cxn>
              <a:cxn ang="T13">
                <a:pos x="T6" y="T7"/>
              </a:cxn>
              <a:cxn ang="T14">
                <a:pos x="T8" y="T9"/>
              </a:cxn>
            </a:cxnLst>
            <a:rect l="T15" t="T16" r="T17" b="T18"/>
            <a:pathLst>
              <a:path w="2404" h="907">
                <a:moveTo>
                  <a:pt x="91" y="0"/>
                </a:moveTo>
                <a:lnTo>
                  <a:pt x="2404" y="0"/>
                </a:lnTo>
                <a:lnTo>
                  <a:pt x="2404" y="907"/>
                </a:lnTo>
                <a:lnTo>
                  <a:pt x="0" y="907"/>
                </a:lnTo>
                <a:lnTo>
                  <a:pt x="91" y="0"/>
                </a:lnTo>
                <a:close/>
              </a:path>
            </a:pathLst>
          </a:custGeom>
          <a:solidFill>
            <a:srgbClr val="A7E8FF"/>
          </a:solidFill>
          <a:ln w="9525">
            <a:noFill/>
            <a:round/>
            <a:headEnd/>
            <a:tailEnd/>
          </a:ln>
        </p:spPr>
        <p:txBody>
          <a:bodyPr/>
          <a:lstStyle/>
          <a:p>
            <a:endParaRPr lang="es-ES_tradnl">
              <a:solidFill>
                <a:srgbClr val="000000"/>
              </a:solidFill>
            </a:endParaRPr>
          </a:p>
        </p:txBody>
      </p:sp>
      <p:sp>
        <p:nvSpPr>
          <p:cNvPr id="54277" name="Freeform 12"/>
          <p:cNvSpPr>
            <a:spLocks/>
          </p:cNvSpPr>
          <p:nvPr/>
        </p:nvSpPr>
        <p:spPr bwMode="auto">
          <a:xfrm>
            <a:off x="5196396" y="4768660"/>
            <a:ext cx="3313112" cy="3300412"/>
          </a:xfrm>
          <a:custGeom>
            <a:avLst/>
            <a:gdLst>
              <a:gd name="T0" fmla="*/ 0 w 2087"/>
              <a:gd name="T1" fmla="*/ 2147483647 h 2079"/>
              <a:gd name="T2" fmla="*/ 0 w 2087"/>
              <a:gd name="T3" fmla="*/ 2147483647 h 2079"/>
              <a:gd name="T4" fmla="*/ 2147483647 w 2087"/>
              <a:gd name="T5" fmla="*/ 2147483647 h 2079"/>
              <a:gd name="T6" fmla="*/ 2147483647 w 2087"/>
              <a:gd name="T7" fmla="*/ 2147483647 h 2079"/>
              <a:gd name="T8" fmla="*/ 0 w 2087"/>
              <a:gd name="T9" fmla="*/ 0 h 2079"/>
              <a:gd name="T10" fmla="*/ 0 60000 65536"/>
              <a:gd name="T11" fmla="*/ 0 60000 65536"/>
              <a:gd name="T12" fmla="*/ 0 60000 65536"/>
              <a:gd name="T13" fmla="*/ 0 60000 65536"/>
              <a:gd name="T14" fmla="*/ 0 60000 65536"/>
              <a:gd name="T15" fmla="*/ 0 w 2087"/>
              <a:gd name="T16" fmla="*/ 0 h 2079"/>
              <a:gd name="T17" fmla="*/ 2087 w 2087"/>
              <a:gd name="T18" fmla="*/ 2079 h 2079"/>
            </a:gdLst>
            <a:ahLst/>
            <a:cxnLst>
              <a:cxn ang="T10">
                <a:pos x="T0" y="T1"/>
              </a:cxn>
              <a:cxn ang="T11">
                <a:pos x="T2" y="T3"/>
              </a:cxn>
              <a:cxn ang="T12">
                <a:pos x="T4" y="T5"/>
              </a:cxn>
              <a:cxn ang="T13">
                <a:pos x="T6" y="T7"/>
              </a:cxn>
              <a:cxn ang="T14">
                <a:pos x="T8" y="T9"/>
              </a:cxn>
            </a:cxnLst>
            <a:rect l="T15" t="T16" r="T17" b="T18"/>
            <a:pathLst>
              <a:path w="2087" h="2079">
                <a:moveTo>
                  <a:pt x="0" y="117"/>
                </a:moveTo>
                <a:lnTo>
                  <a:pt x="0" y="1389"/>
                </a:lnTo>
                <a:lnTo>
                  <a:pt x="2087" y="2079"/>
                </a:lnTo>
                <a:lnTo>
                  <a:pt x="2087" y="608"/>
                </a:lnTo>
                <a:lnTo>
                  <a:pt x="0" y="0"/>
                </a:lnTo>
              </a:path>
            </a:pathLst>
          </a:custGeom>
          <a:solidFill>
            <a:srgbClr val="A7E8FF"/>
          </a:solidFill>
          <a:ln w="9525">
            <a:noFill/>
            <a:round/>
            <a:headEnd/>
            <a:tailEnd/>
          </a:ln>
        </p:spPr>
        <p:txBody>
          <a:bodyPr/>
          <a:lstStyle/>
          <a:p>
            <a:endParaRPr lang="es-ES_tradnl">
              <a:solidFill>
                <a:srgbClr val="000000"/>
              </a:solidFill>
            </a:endParaRPr>
          </a:p>
        </p:txBody>
      </p:sp>
      <p:sp>
        <p:nvSpPr>
          <p:cNvPr id="54278" name="Freeform 13"/>
          <p:cNvSpPr>
            <a:spLocks/>
          </p:cNvSpPr>
          <p:nvPr/>
        </p:nvSpPr>
        <p:spPr bwMode="auto">
          <a:xfrm>
            <a:off x="-238125" y="4764469"/>
            <a:ext cx="8772525" cy="1008062"/>
          </a:xfrm>
          <a:custGeom>
            <a:avLst/>
            <a:gdLst>
              <a:gd name="T0" fmla="*/ 2147483647 w 5526"/>
              <a:gd name="T1" fmla="*/ 2147483647 h 635"/>
              <a:gd name="T2" fmla="*/ 0 w 5526"/>
              <a:gd name="T3" fmla="*/ 0 h 635"/>
              <a:gd name="T4" fmla="*/ 2147483647 w 5526"/>
              <a:gd name="T5" fmla="*/ 2147483647 h 635"/>
              <a:gd name="T6" fmla="*/ 2147483647 w 5526"/>
              <a:gd name="T7" fmla="*/ 2147483647 h 635"/>
              <a:gd name="T8" fmla="*/ 2147483647 w 5526"/>
              <a:gd name="T9" fmla="*/ 2147483647 h 635"/>
              <a:gd name="T10" fmla="*/ 0 60000 65536"/>
              <a:gd name="T11" fmla="*/ 0 60000 65536"/>
              <a:gd name="T12" fmla="*/ 0 60000 65536"/>
              <a:gd name="T13" fmla="*/ 0 60000 65536"/>
              <a:gd name="T14" fmla="*/ 0 60000 65536"/>
              <a:gd name="T15" fmla="*/ 0 w 5526"/>
              <a:gd name="T16" fmla="*/ 0 h 635"/>
              <a:gd name="T17" fmla="*/ 5526 w 5526"/>
              <a:gd name="T18" fmla="*/ 635 h 635"/>
            </a:gdLst>
            <a:ahLst/>
            <a:cxnLst>
              <a:cxn ang="T10">
                <a:pos x="T0" y="T1"/>
              </a:cxn>
              <a:cxn ang="T11">
                <a:pos x="T2" y="T3"/>
              </a:cxn>
              <a:cxn ang="T12">
                <a:pos x="T4" y="T5"/>
              </a:cxn>
              <a:cxn ang="T13">
                <a:pos x="T6" y="T7"/>
              </a:cxn>
              <a:cxn ang="T14">
                <a:pos x="T8" y="T9"/>
              </a:cxn>
            </a:cxnLst>
            <a:rect l="T15" t="T16" r="T17" b="T18"/>
            <a:pathLst>
              <a:path w="5526" h="635">
                <a:moveTo>
                  <a:pt x="3431" y="1"/>
                </a:moveTo>
                <a:lnTo>
                  <a:pt x="0" y="0"/>
                </a:lnTo>
                <a:lnTo>
                  <a:pt x="67" y="635"/>
                </a:lnTo>
                <a:lnTo>
                  <a:pt x="5526" y="627"/>
                </a:lnTo>
                <a:lnTo>
                  <a:pt x="3431" y="1"/>
                </a:lnTo>
                <a:close/>
              </a:path>
            </a:pathLst>
          </a:custGeom>
          <a:solidFill>
            <a:srgbClr val="996633"/>
          </a:solidFill>
          <a:ln w="9525">
            <a:solidFill>
              <a:schemeClr val="tx1"/>
            </a:solidFill>
            <a:round/>
            <a:headEnd/>
            <a:tailEnd/>
          </a:ln>
        </p:spPr>
        <p:txBody>
          <a:bodyPr/>
          <a:lstStyle/>
          <a:p>
            <a:endParaRPr lang="es-ES_tradnl">
              <a:solidFill>
                <a:srgbClr val="000000"/>
              </a:solidFill>
            </a:endParaRPr>
          </a:p>
        </p:txBody>
      </p:sp>
      <p:sp>
        <p:nvSpPr>
          <p:cNvPr id="221198" name="Text Box 14"/>
          <p:cNvSpPr txBox="1">
            <a:spLocks noChangeArrowheads="1"/>
          </p:cNvSpPr>
          <p:nvPr/>
        </p:nvSpPr>
        <p:spPr bwMode="auto">
          <a:xfrm>
            <a:off x="0" y="0"/>
            <a:ext cx="9144000" cy="707886"/>
          </a:xfrm>
          <a:prstGeom prst="rect">
            <a:avLst/>
          </a:prstGeom>
          <a:solidFill>
            <a:srgbClr val="0060A8"/>
          </a:solidFill>
          <a:ln w="9525">
            <a:noFill/>
            <a:miter lim="800000"/>
            <a:headEnd/>
            <a:tailEnd/>
          </a:ln>
        </p:spPr>
        <p:txBody>
          <a:bodyPr wrap="square">
            <a:spAutoFit/>
          </a:bodyPr>
          <a:lstStyle/>
          <a:p>
            <a:pPr algn="ctr">
              <a:spcBef>
                <a:spcPct val="50000"/>
              </a:spcBef>
            </a:pPr>
            <a:r>
              <a:rPr lang="es-ES_tradnl" sz="2000" b="1" dirty="0">
                <a:solidFill>
                  <a:srgbClr val="FFFFFF"/>
                </a:solidFill>
                <a:latin typeface="Calibri" pitchFamily="34" charset="0"/>
                <a:cs typeface="Calibri" pitchFamily="34" charset="0"/>
              </a:rPr>
              <a:t>Todo sucede como si al elevarse el sol, el arco </a:t>
            </a:r>
            <a:r>
              <a:rPr lang="es-ES_tradnl" sz="2000" b="1" i="1" dirty="0">
                <a:solidFill>
                  <a:srgbClr val="FFFFFF"/>
                </a:solidFill>
                <a:latin typeface="Calibri" pitchFamily="34" charset="0"/>
                <a:cs typeface="Calibri" pitchFamily="34" charset="0"/>
              </a:rPr>
              <a:t>se enterrara</a:t>
            </a:r>
            <a:r>
              <a:rPr lang="es-ES_tradnl" sz="2000" b="1" dirty="0">
                <a:solidFill>
                  <a:srgbClr val="FFFFFF"/>
                </a:solidFill>
                <a:latin typeface="Calibri" pitchFamily="34" charset="0"/>
                <a:cs typeface="Calibri" pitchFamily="34" charset="0"/>
              </a:rPr>
              <a:t> en el horizonte mientras que </a:t>
            </a:r>
            <a:r>
              <a:rPr lang="es-ES_tradnl" sz="2000" b="1" i="1" dirty="0">
                <a:solidFill>
                  <a:srgbClr val="FFFFFF"/>
                </a:solidFill>
                <a:latin typeface="Calibri" pitchFamily="34" charset="0"/>
                <a:cs typeface="Calibri" pitchFamily="34" charset="0"/>
              </a:rPr>
              <a:t>emergería</a:t>
            </a:r>
            <a:r>
              <a:rPr lang="es-ES_tradnl" sz="2000" b="1" dirty="0">
                <a:solidFill>
                  <a:srgbClr val="FFFFFF"/>
                </a:solidFill>
                <a:latin typeface="Calibri" pitchFamily="34" charset="0"/>
                <a:cs typeface="Calibri" pitchFamily="34" charset="0"/>
              </a:rPr>
              <a:t> de él cuando el sol descendiera.</a:t>
            </a:r>
          </a:p>
        </p:txBody>
      </p:sp>
      <p:grpSp>
        <p:nvGrpSpPr>
          <p:cNvPr id="8" name="Group 31"/>
          <p:cNvGrpSpPr>
            <a:grpSpLocks/>
          </p:cNvGrpSpPr>
          <p:nvPr/>
        </p:nvGrpSpPr>
        <p:grpSpPr bwMode="auto">
          <a:xfrm>
            <a:off x="468313" y="1216406"/>
            <a:ext cx="6335712" cy="4032250"/>
            <a:chOff x="295" y="436"/>
            <a:chExt cx="3991" cy="2540"/>
          </a:xfrm>
        </p:grpSpPr>
        <p:sp>
          <p:nvSpPr>
            <p:cNvPr id="54285" name="Freeform 32"/>
            <p:cNvSpPr>
              <a:spLocks/>
            </p:cNvSpPr>
            <p:nvPr/>
          </p:nvSpPr>
          <p:spPr bwMode="auto">
            <a:xfrm>
              <a:off x="295" y="436"/>
              <a:ext cx="3991" cy="2540"/>
            </a:xfrm>
            <a:custGeom>
              <a:avLst/>
              <a:gdLst>
                <a:gd name="T0" fmla="*/ 0 w 3991"/>
                <a:gd name="T1" fmla="*/ 0 h 2540"/>
                <a:gd name="T2" fmla="*/ 3991 w 3991"/>
                <a:gd name="T3" fmla="*/ 2540 h 2540"/>
                <a:gd name="T4" fmla="*/ 181 w 3991"/>
                <a:gd name="T5" fmla="*/ 2540 h 2540"/>
                <a:gd name="T6" fmla="*/ 0 60000 65536"/>
                <a:gd name="T7" fmla="*/ 0 60000 65536"/>
                <a:gd name="T8" fmla="*/ 0 60000 65536"/>
                <a:gd name="T9" fmla="*/ 0 w 3991"/>
                <a:gd name="T10" fmla="*/ 0 h 2540"/>
                <a:gd name="T11" fmla="*/ 3991 w 3991"/>
                <a:gd name="T12" fmla="*/ 2540 h 2540"/>
              </a:gdLst>
              <a:ahLst/>
              <a:cxnLst>
                <a:cxn ang="T6">
                  <a:pos x="T0" y="T1"/>
                </a:cxn>
                <a:cxn ang="T7">
                  <a:pos x="T2" y="T3"/>
                </a:cxn>
                <a:cxn ang="T8">
                  <a:pos x="T4" y="T5"/>
                </a:cxn>
              </a:cxnLst>
              <a:rect l="T9" t="T10" r="T11" b="T12"/>
              <a:pathLst>
                <a:path w="3991" h="2540">
                  <a:moveTo>
                    <a:pt x="0" y="0"/>
                  </a:moveTo>
                  <a:lnTo>
                    <a:pt x="3991" y="2540"/>
                  </a:lnTo>
                  <a:lnTo>
                    <a:pt x="181" y="2540"/>
                  </a:lnTo>
                </a:path>
              </a:pathLst>
            </a:custGeom>
            <a:noFill/>
            <a:ln w="12700" cap="flat" cmpd="sng">
              <a:solidFill>
                <a:schemeClr val="bg1"/>
              </a:solidFill>
              <a:prstDash val="dash"/>
              <a:round/>
              <a:headEnd/>
              <a:tailEnd/>
            </a:ln>
          </p:spPr>
          <p:txBody>
            <a:bodyPr/>
            <a:lstStyle/>
            <a:p>
              <a:endParaRPr lang="es-ES_tradnl">
                <a:solidFill>
                  <a:srgbClr val="000000"/>
                </a:solidFill>
              </a:endParaRPr>
            </a:p>
          </p:txBody>
        </p:sp>
        <p:sp>
          <p:nvSpPr>
            <p:cNvPr id="54286" name="Arc 33"/>
            <p:cNvSpPr>
              <a:spLocks/>
            </p:cNvSpPr>
            <p:nvPr/>
          </p:nvSpPr>
          <p:spPr bwMode="auto">
            <a:xfrm rot="-6796609">
              <a:off x="2608" y="229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s-ES_tradnl">
                <a:solidFill>
                  <a:srgbClr val="000000"/>
                </a:solidFill>
              </a:endParaRPr>
            </a:p>
          </p:txBody>
        </p:sp>
        <p:sp>
          <p:nvSpPr>
            <p:cNvPr id="54287" name="Text Box 34"/>
            <p:cNvSpPr txBox="1">
              <a:spLocks noChangeArrowheads="1"/>
            </p:cNvSpPr>
            <p:nvPr/>
          </p:nvSpPr>
          <p:spPr bwMode="auto">
            <a:xfrm>
              <a:off x="2245" y="2341"/>
              <a:ext cx="499" cy="288"/>
            </a:xfrm>
            <a:prstGeom prst="rect">
              <a:avLst/>
            </a:prstGeom>
            <a:noFill/>
            <a:ln w="9525">
              <a:noFill/>
              <a:miter lim="800000"/>
              <a:headEnd/>
              <a:tailEnd/>
            </a:ln>
          </p:spPr>
          <p:txBody>
            <a:bodyPr>
              <a:spAutoFit/>
            </a:bodyPr>
            <a:lstStyle/>
            <a:p>
              <a:pPr>
                <a:spcBef>
                  <a:spcPct val="50000"/>
                </a:spcBef>
              </a:pPr>
              <a:r>
                <a:rPr lang="es-ES" sz="2400" b="1">
                  <a:solidFill>
                    <a:srgbClr val="FFFFFF"/>
                  </a:solidFill>
                  <a:latin typeface="Arial" charset="0"/>
                </a:rPr>
                <a:t>42º</a:t>
              </a:r>
            </a:p>
          </p:txBody>
        </p:sp>
      </p:grpSp>
      <p:grpSp>
        <p:nvGrpSpPr>
          <p:cNvPr id="9" name="Group 15"/>
          <p:cNvGrpSpPr>
            <a:grpSpLocks/>
          </p:cNvGrpSpPr>
          <p:nvPr/>
        </p:nvGrpSpPr>
        <p:grpSpPr bwMode="auto">
          <a:xfrm>
            <a:off x="311912" y="4811268"/>
            <a:ext cx="369888" cy="890588"/>
            <a:chOff x="967" y="2456"/>
            <a:chExt cx="512" cy="1236"/>
          </a:xfrm>
        </p:grpSpPr>
        <p:sp>
          <p:nvSpPr>
            <p:cNvPr id="55" name="Freeform 16"/>
            <p:cNvSpPr>
              <a:spLocks/>
            </p:cNvSpPr>
            <p:nvPr/>
          </p:nvSpPr>
          <p:spPr bwMode="auto">
            <a:xfrm>
              <a:off x="1139" y="2696"/>
              <a:ext cx="16" cy="447"/>
            </a:xfrm>
            <a:custGeom>
              <a:avLst/>
              <a:gdLst>
                <a:gd name="T0" fmla="*/ 0 w 9"/>
                <a:gd name="T1" fmla="*/ 0 h 252"/>
                <a:gd name="T2" fmla="*/ 16 w 9"/>
                <a:gd name="T3" fmla="*/ 333 h 252"/>
                <a:gd name="T4" fmla="*/ 50 w 9"/>
                <a:gd name="T5" fmla="*/ 720 h 252"/>
                <a:gd name="T6" fmla="*/ 0 w 9"/>
                <a:gd name="T7" fmla="*/ 140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56" name="Oval 17"/>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57" name="Freeform 18"/>
            <p:cNvSpPr>
              <a:spLocks/>
            </p:cNvSpPr>
            <p:nvPr/>
          </p:nvSpPr>
          <p:spPr bwMode="auto">
            <a:xfrm>
              <a:off x="980" y="2893"/>
              <a:ext cx="170" cy="207"/>
            </a:xfrm>
            <a:custGeom>
              <a:avLst/>
              <a:gdLst>
                <a:gd name="T0" fmla="*/ 533 w 96"/>
                <a:gd name="T1" fmla="*/ 0 h 117"/>
                <a:gd name="T2" fmla="*/ 0 w 96"/>
                <a:gd name="T3" fmla="*/ 251 h 117"/>
                <a:gd name="T4" fmla="*/ 499 w 96"/>
                <a:gd name="T5" fmla="*/ 648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58" name="Freeform 19"/>
            <p:cNvSpPr>
              <a:spLocks/>
            </p:cNvSpPr>
            <p:nvPr/>
          </p:nvSpPr>
          <p:spPr bwMode="auto">
            <a:xfrm>
              <a:off x="1029" y="3097"/>
              <a:ext cx="110" cy="78"/>
            </a:xfrm>
            <a:custGeom>
              <a:avLst/>
              <a:gdLst>
                <a:gd name="T0" fmla="*/ 341 w 62"/>
                <a:gd name="T1" fmla="*/ 28 h 44"/>
                <a:gd name="T2" fmla="*/ 231 w 62"/>
                <a:gd name="T3" fmla="*/ 12 h 44"/>
                <a:gd name="T4" fmla="*/ 44 w 62"/>
                <a:gd name="T5" fmla="*/ 94 h 44"/>
                <a:gd name="T6" fmla="*/ 7 w 62"/>
                <a:gd name="T7" fmla="*/ 211 h 44"/>
                <a:gd name="T8" fmla="*/ 73 w 62"/>
                <a:gd name="T9" fmla="*/ 239 h 44"/>
                <a:gd name="T10" fmla="*/ 257 w 62"/>
                <a:gd name="T11" fmla="*/ 172 h 44"/>
                <a:gd name="T12" fmla="*/ 341 w 62"/>
                <a:gd name="T13" fmla="*/ 28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grpSp>
          <p:nvGrpSpPr>
            <p:cNvPr id="10" name="Group 20"/>
            <p:cNvGrpSpPr>
              <a:grpSpLocks/>
            </p:cNvGrpSpPr>
            <p:nvPr/>
          </p:nvGrpSpPr>
          <p:grpSpPr bwMode="auto">
            <a:xfrm rot="2337980">
              <a:off x="1076" y="2992"/>
              <a:ext cx="403" cy="165"/>
              <a:chOff x="1366" y="3089"/>
              <a:chExt cx="227" cy="93"/>
            </a:xfrm>
          </p:grpSpPr>
          <p:sp>
            <p:nvSpPr>
              <p:cNvPr id="66" name="Freeform 21"/>
              <p:cNvSpPr>
                <a:spLocks/>
              </p:cNvSpPr>
              <p:nvPr/>
            </p:nvSpPr>
            <p:spPr bwMode="auto">
              <a:xfrm>
                <a:off x="1432" y="3139"/>
                <a:ext cx="98" cy="34"/>
              </a:xfrm>
              <a:custGeom>
                <a:avLst/>
                <a:gdLst>
                  <a:gd name="T0" fmla="*/ 0 w 118"/>
                  <a:gd name="T1" fmla="*/ 23 h 42"/>
                  <a:gd name="T2" fmla="*/ 39 w 118"/>
                  <a:gd name="T3" fmla="*/ 6 h 42"/>
                  <a:gd name="T4" fmla="*/ 6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endParaRPr>
              </a:p>
            </p:txBody>
          </p:sp>
          <p:sp>
            <p:nvSpPr>
              <p:cNvPr id="67" name="Freeform 2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endParaRPr>
              </a:p>
            </p:txBody>
          </p:sp>
          <p:sp>
            <p:nvSpPr>
              <p:cNvPr id="68" name="Line 2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endParaRPr>
              </a:p>
            </p:txBody>
          </p:sp>
        </p:grpSp>
        <p:grpSp>
          <p:nvGrpSpPr>
            <p:cNvPr id="11" name="Group 24"/>
            <p:cNvGrpSpPr>
              <a:grpSpLocks/>
            </p:cNvGrpSpPr>
            <p:nvPr/>
          </p:nvGrpSpPr>
          <p:grpSpPr bwMode="auto">
            <a:xfrm rot="2049582">
              <a:off x="967" y="3151"/>
              <a:ext cx="166" cy="541"/>
              <a:chOff x="1414" y="3145"/>
              <a:chExt cx="166" cy="541"/>
            </a:xfrm>
          </p:grpSpPr>
          <p:sp>
            <p:nvSpPr>
              <p:cNvPr id="64" name="Freeform 25"/>
              <p:cNvSpPr>
                <a:spLocks/>
              </p:cNvSpPr>
              <p:nvPr/>
            </p:nvSpPr>
            <p:spPr bwMode="auto">
              <a:xfrm>
                <a:off x="1414" y="3145"/>
                <a:ext cx="142" cy="501"/>
              </a:xfrm>
              <a:custGeom>
                <a:avLst/>
                <a:gdLst>
                  <a:gd name="T0" fmla="*/ 0 w 80"/>
                  <a:gd name="T1" fmla="*/ 0 h 282"/>
                  <a:gd name="T2" fmla="*/ 447 w 80"/>
                  <a:gd name="T3" fmla="*/ 840 h 282"/>
                  <a:gd name="T4" fmla="*/ 158 w 80"/>
                  <a:gd name="T5" fmla="*/ 15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65" name="Freeform 26"/>
              <p:cNvSpPr>
                <a:spLocks/>
              </p:cNvSpPr>
              <p:nvPr/>
            </p:nvSpPr>
            <p:spPr bwMode="auto">
              <a:xfrm>
                <a:off x="1455"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nvGrpSpPr>
            <p:cNvPr id="12" name="Group 27"/>
            <p:cNvGrpSpPr>
              <a:grpSpLocks/>
            </p:cNvGrpSpPr>
            <p:nvPr/>
          </p:nvGrpSpPr>
          <p:grpSpPr bwMode="auto">
            <a:xfrm rot="-878428">
              <a:off x="1077" y="3132"/>
              <a:ext cx="179" cy="545"/>
              <a:chOff x="1281" y="3141"/>
              <a:chExt cx="179" cy="545"/>
            </a:xfrm>
          </p:grpSpPr>
          <p:sp>
            <p:nvSpPr>
              <p:cNvPr id="62" name="Freeform 28"/>
              <p:cNvSpPr>
                <a:spLocks/>
              </p:cNvSpPr>
              <p:nvPr/>
            </p:nvSpPr>
            <p:spPr bwMode="auto">
              <a:xfrm rot="371417" flipH="1">
                <a:off x="1329" y="3141"/>
                <a:ext cx="131" cy="500"/>
              </a:xfrm>
              <a:custGeom>
                <a:avLst/>
                <a:gdLst>
                  <a:gd name="T0" fmla="*/ 253 w 74"/>
                  <a:gd name="T1" fmla="*/ 0 h 282"/>
                  <a:gd name="T2" fmla="*/ 0 w 74"/>
                  <a:gd name="T3" fmla="*/ 658 h 282"/>
                  <a:gd name="T4" fmla="*/ 411 w 74"/>
                  <a:gd name="T5" fmla="*/ 1573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endParaRPr>
              </a:p>
            </p:txBody>
          </p:sp>
          <p:sp>
            <p:nvSpPr>
              <p:cNvPr id="63" name="Freeform 29"/>
              <p:cNvSpPr>
                <a:spLocks/>
              </p:cNvSpPr>
              <p:nvPr/>
            </p:nvSpPr>
            <p:spPr bwMode="auto">
              <a:xfrm>
                <a:off x="1281" y="3628"/>
                <a:ext cx="125" cy="58"/>
              </a:xfrm>
              <a:custGeom>
                <a:avLst/>
                <a:gdLst>
                  <a:gd name="T0" fmla="*/ 0 w 125"/>
                  <a:gd name="T1" fmla="*/ 17 h 76"/>
                  <a:gd name="T2" fmla="*/ 14 w 125"/>
                  <a:gd name="T3" fmla="*/ 4 h 76"/>
                  <a:gd name="T4" fmla="*/ 76 w 125"/>
                  <a:gd name="T5" fmla="*/ 2 h 76"/>
                  <a:gd name="T6" fmla="*/ 118 w 125"/>
                  <a:gd name="T7" fmla="*/ 8 h 76"/>
                  <a:gd name="T8" fmla="*/ 120 w 125"/>
                  <a:gd name="T9" fmla="*/ 21 h 76"/>
                  <a:gd name="T10" fmla="*/ 88 w 125"/>
                  <a:gd name="T11" fmla="*/ 32 h 76"/>
                  <a:gd name="T12" fmla="*/ 46 w 125"/>
                  <a:gd name="T13" fmla="*/ 32 h 76"/>
                  <a:gd name="T14" fmla="*/ 12 w 125"/>
                  <a:gd name="T15" fmla="*/ 28 h 76"/>
                  <a:gd name="T16" fmla="*/ 0 w 125"/>
                  <a:gd name="T17" fmla="*/ 1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endParaRPr>
              </a:p>
            </p:txBody>
          </p:sp>
        </p:grpSp>
      </p:grpSp>
      <p:sp>
        <p:nvSpPr>
          <p:cNvPr id="69" name="68 CuadroTexto"/>
          <p:cNvSpPr txBox="1"/>
          <p:nvPr/>
        </p:nvSpPr>
        <p:spPr>
          <a:xfrm>
            <a:off x="0" y="0"/>
            <a:ext cx="9144000" cy="707886"/>
          </a:xfrm>
          <a:prstGeom prst="rect">
            <a:avLst/>
          </a:prstGeom>
          <a:solidFill>
            <a:srgbClr val="0060A8"/>
          </a:solidFill>
        </p:spPr>
        <p:txBody>
          <a:bodyPr wrap="square" rtlCol="0">
            <a:spAutoFit/>
          </a:bodyPr>
          <a:lstStyle/>
          <a:p>
            <a:pPr algn="ctr" fontAlgn="auto">
              <a:spcBef>
                <a:spcPts val="0"/>
              </a:spcBef>
              <a:spcAft>
                <a:spcPts val="0"/>
              </a:spcAft>
            </a:pPr>
            <a:r>
              <a:rPr lang="es-ES_tradnl" sz="2000" b="1" dirty="0" smtClean="0">
                <a:solidFill>
                  <a:srgbClr val="FFFFFF"/>
                </a:solidFill>
                <a:latin typeface="Calibri" pitchFamily="34" charset="0"/>
                <a:cs typeface="Calibri" pitchFamily="34" charset="0"/>
              </a:rPr>
              <a:t>Cuando el Sol alcanza una elevación de 42º sobre el plano del horizonte, el arco iris se oculta para todo observador situado en ese plano.</a:t>
            </a:r>
          </a:p>
        </p:txBody>
      </p:sp>
      <p:sp>
        <p:nvSpPr>
          <p:cNvPr id="221195" name="Oval 11"/>
          <p:cNvSpPr>
            <a:spLocks noChangeArrowheads="1"/>
          </p:cNvSpPr>
          <p:nvPr/>
        </p:nvSpPr>
        <p:spPr bwMode="auto">
          <a:xfrm>
            <a:off x="26988" y="3624644"/>
            <a:ext cx="822325" cy="822325"/>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grpId="0" nodeType="clickEffect">
                                  <p:stCondLst>
                                    <p:cond delay="0"/>
                                  </p:stCondLst>
                                  <p:childTnLst>
                                    <p:animMotion origin="layout" path="M -3.61111E-6 -1.40611E-6 L -3.61111E-6 -0.40356 " pathEditMode="relative" ptsTypes="AA">
                                      <p:cBhvr>
                                        <p:cTn id="10" dur="5000" fill="hold"/>
                                        <p:tgtEl>
                                          <p:spTgt spid="221195"/>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1.66667E-6 2.46068E-6 L 1.66667E-6 0.2352 " pathEditMode="relative" rAng="0" ptsTypes="AA">
                                      <p:cBhvr>
                                        <p:cTn id="12" dur="5000" fill="hold"/>
                                        <p:tgtEl>
                                          <p:spTgt spid="2"/>
                                        </p:tgtEl>
                                        <p:attrNameLst>
                                          <p:attrName>ppt_x</p:attrName>
                                          <p:attrName>ppt_y</p:attrName>
                                        </p:attrNameLst>
                                      </p:cBhvr>
                                      <p:rCtr x="0" y="117"/>
                                    </p:animMotion>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9"/>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499"/>
                                          </p:stCondLst>
                                        </p:cTn>
                                        <p:tgtEl>
                                          <p:spTgt spid="221198">
                                            <p:txEl>
                                              <p:charRg st="4294967295" end="4294967295"/>
                                            </p:tx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21195"/>
                                        </p:tgtEl>
                                        <p:attrNameLst>
                                          <p:attrName>style.visibility</p:attrName>
                                        </p:attrNameLst>
                                      </p:cBhvr>
                                      <p:to>
                                        <p:strVal val="hidden"/>
                                      </p:to>
                                    </p:set>
                                  </p:childTnLst>
                                </p:cTn>
                              </p:par>
                              <p:par>
                                <p:cTn id="26" presetID="0" presetClass="path" presetSubtype="0" repeatCount="indefinite" autoRev="1" fill="hold" grpId="0" nodeType="withEffect">
                                  <p:stCondLst>
                                    <p:cond delay="0"/>
                                  </p:stCondLst>
                                  <p:childTnLst>
                                    <p:animMotion origin="layout" path="M -4.72222E-6 -9.14894E-6 L -4.72222E-6 0.40494 " pathEditMode="relative" ptsTypes="AA">
                                      <p:cBhvr>
                                        <p:cTn id="27" dur="5000" fill="hold"/>
                                        <p:tgtEl>
                                          <p:spTgt spid="37"/>
                                        </p:tgtEl>
                                        <p:attrNameLst>
                                          <p:attrName>ppt_x</p:attrName>
                                          <p:attrName>ppt_y</p:attrName>
                                        </p:attrNameLst>
                                      </p:cBhvr>
                                    </p:animMotion>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0" presetClass="path" presetSubtype="0" repeatCount="indefinite" autoRev="1" fill="hold" nodeType="withEffect">
                                  <p:stCondLst>
                                    <p:cond delay="0"/>
                                  </p:stCondLst>
                                  <p:endCondLst>
                                    <p:cond evt="onNext" delay="0">
                                      <p:tgtEl>
                                        <p:sldTgt/>
                                      </p:tgtEl>
                                    </p:cond>
                                  </p:endCondLst>
                                  <p:childTnLst>
                                    <p:animMotion origin="layout" path="M 5E-6 7.9556E-7 L 5E-6 0.2352 " pathEditMode="relative" rAng="0" ptsTypes="AA">
                                      <p:cBhvr>
                                        <p:cTn id="33" dur="5000" spd="-100000" fill="hold"/>
                                        <p:tgtEl>
                                          <p:spTgt spid="7"/>
                                        </p:tgtEl>
                                        <p:attrNameLst>
                                          <p:attrName>ppt_x</p:attrName>
                                          <p:attrName>ppt_y</p:attrName>
                                        </p:attrNameLst>
                                      </p:cBhvr>
                                      <p:rCtr x="0" y="1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221198" grpId="0" autoUpdateAnimBg="0"/>
      <p:bldP spid="69" grpId="0" animBg="1"/>
      <p:bldP spid="69" grpId="1" animBg="1"/>
      <p:bldP spid="221195" grpId="0" animBg="1"/>
      <p:bldP spid="22119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DE6FF"/>
        </a:solidFill>
        <a:effectLst/>
      </p:bgPr>
    </p:bg>
    <p:spTree>
      <p:nvGrpSpPr>
        <p:cNvPr id="1" name=""/>
        <p:cNvGrpSpPr/>
        <p:nvPr/>
      </p:nvGrpSpPr>
      <p:grpSpPr>
        <a:xfrm>
          <a:off x="0" y="0"/>
          <a:ext cx="0" cy="0"/>
          <a:chOff x="0" y="0"/>
          <a:chExt cx="0" cy="0"/>
        </a:xfrm>
      </p:grpSpPr>
      <p:sp>
        <p:nvSpPr>
          <p:cNvPr id="55298" name="Freeform 2"/>
          <p:cNvSpPr>
            <a:spLocks/>
          </p:cNvSpPr>
          <p:nvPr/>
        </p:nvSpPr>
        <p:spPr bwMode="auto">
          <a:xfrm>
            <a:off x="3392488" y="1114425"/>
            <a:ext cx="5778500" cy="3392488"/>
          </a:xfrm>
          <a:custGeom>
            <a:avLst/>
            <a:gdLst>
              <a:gd name="T0" fmla="*/ 0 w 3640"/>
              <a:gd name="T1" fmla="*/ 2147483647 h 2212"/>
              <a:gd name="T2" fmla="*/ 0 w 3640"/>
              <a:gd name="T3" fmla="*/ 0 h 2212"/>
              <a:gd name="T4" fmla="*/ 2147483647 w 3640"/>
              <a:gd name="T5" fmla="*/ 2147483647 h 2212"/>
              <a:gd name="T6" fmla="*/ 2147483647 w 3640"/>
              <a:gd name="T7" fmla="*/ 2147483647 h 2212"/>
              <a:gd name="T8" fmla="*/ 0 w 3640"/>
              <a:gd name="T9" fmla="*/ 2147483647 h 2212"/>
              <a:gd name="T10" fmla="*/ 0 60000 65536"/>
              <a:gd name="T11" fmla="*/ 0 60000 65536"/>
              <a:gd name="T12" fmla="*/ 0 60000 65536"/>
              <a:gd name="T13" fmla="*/ 0 60000 65536"/>
              <a:gd name="T14" fmla="*/ 0 60000 65536"/>
              <a:gd name="T15" fmla="*/ 0 w 3640"/>
              <a:gd name="T16" fmla="*/ 0 h 2212"/>
              <a:gd name="T17" fmla="*/ 3640 w 3640"/>
              <a:gd name="T18" fmla="*/ 2212 h 2212"/>
            </a:gdLst>
            <a:ahLst/>
            <a:cxnLst>
              <a:cxn ang="T10">
                <a:pos x="T0" y="T1"/>
              </a:cxn>
              <a:cxn ang="T11">
                <a:pos x="T2" y="T3"/>
              </a:cxn>
              <a:cxn ang="T12">
                <a:pos x="T4" y="T5"/>
              </a:cxn>
              <a:cxn ang="T13">
                <a:pos x="T6" y="T7"/>
              </a:cxn>
              <a:cxn ang="T14">
                <a:pos x="T8" y="T9"/>
              </a:cxn>
            </a:cxnLst>
            <a:rect l="T15" t="T16" r="T17" b="T18"/>
            <a:pathLst>
              <a:path w="3640" h="2212">
                <a:moveTo>
                  <a:pt x="0" y="1094"/>
                </a:moveTo>
                <a:lnTo>
                  <a:pt x="0" y="0"/>
                </a:lnTo>
                <a:lnTo>
                  <a:pt x="3640" y="1077"/>
                </a:lnTo>
                <a:lnTo>
                  <a:pt x="3640" y="2212"/>
                </a:lnTo>
                <a:lnTo>
                  <a:pt x="0" y="1094"/>
                </a:lnTo>
                <a:close/>
              </a:path>
            </a:pathLst>
          </a:custGeom>
          <a:solidFill>
            <a:srgbClr val="83E2F5"/>
          </a:solidFill>
          <a:ln w="9525">
            <a:noFill/>
            <a:round/>
            <a:headEnd/>
            <a:tailEnd/>
          </a:ln>
        </p:spPr>
        <p:txBody>
          <a:bodyPr/>
          <a:lstStyle/>
          <a:p>
            <a:endParaRPr lang="es-ES_tradnl"/>
          </a:p>
        </p:txBody>
      </p:sp>
      <p:sp>
        <p:nvSpPr>
          <p:cNvPr id="55299" name="Freeform 3"/>
          <p:cNvSpPr>
            <a:spLocks/>
          </p:cNvSpPr>
          <p:nvPr/>
        </p:nvSpPr>
        <p:spPr bwMode="auto">
          <a:xfrm>
            <a:off x="3392488" y="1828800"/>
            <a:ext cx="5778500" cy="3511550"/>
          </a:xfrm>
          <a:custGeom>
            <a:avLst/>
            <a:gdLst>
              <a:gd name="T0" fmla="*/ 0 w 3640"/>
              <a:gd name="T1" fmla="*/ 2147483647 h 2212"/>
              <a:gd name="T2" fmla="*/ 0 w 3640"/>
              <a:gd name="T3" fmla="*/ 0 h 2212"/>
              <a:gd name="T4" fmla="*/ 2147483647 w 3640"/>
              <a:gd name="T5" fmla="*/ 2147483647 h 2212"/>
              <a:gd name="T6" fmla="*/ 2147483647 w 3640"/>
              <a:gd name="T7" fmla="*/ 2147483647 h 2212"/>
              <a:gd name="T8" fmla="*/ 0 w 3640"/>
              <a:gd name="T9" fmla="*/ 2147483647 h 2212"/>
              <a:gd name="T10" fmla="*/ 0 60000 65536"/>
              <a:gd name="T11" fmla="*/ 0 60000 65536"/>
              <a:gd name="T12" fmla="*/ 0 60000 65536"/>
              <a:gd name="T13" fmla="*/ 0 60000 65536"/>
              <a:gd name="T14" fmla="*/ 0 60000 65536"/>
              <a:gd name="T15" fmla="*/ 0 w 3640"/>
              <a:gd name="T16" fmla="*/ 0 h 2212"/>
              <a:gd name="T17" fmla="*/ 3640 w 3640"/>
              <a:gd name="T18" fmla="*/ 2212 h 2212"/>
            </a:gdLst>
            <a:ahLst/>
            <a:cxnLst>
              <a:cxn ang="T10">
                <a:pos x="T0" y="T1"/>
              </a:cxn>
              <a:cxn ang="T11">
                <a:pos x="T2" y="T3"/>
              </a:cxn>
              <a:cxn ang="T12">
                <a:pos x="T4" y="T5"/>
              </a:cxn>
              <a:cxn ang="T13">
                <a:pos x="T6" y="T7"/>
              </a:cxn>
              <a:cxn ang="T14">
                <a:pos x="T8" y="T9"/>
              </a:cxn>
            </a:cxnLst>
            <a:rect l="T15" t="T16" r="T17" b="T18"/>
            <a:pathLst>
              <a:path w="3640" h="2212">
                <a:moveTo>
                  <a:pt x="0" y="1094"/>
                </a:moveTo>
                <a:lnTo>
                  <a:pt x="0" y="0"/>
                </a:lnTo>
                <a:lnTo>
                  <a:pt x="3640" y="1077"/>
                </a:lnTo>
                <a:lnTo>
                  <a:pt x="3640" y="2212"/>
                </a:lnTo>
                <a:lnTo>
                  <a:pt x="0" y="1094"/>
                </a:lnTo>
                <a:close/>
              </a:path>
            </a:pathLst>
          </a:custGeom>
          <a:solidFill>
            <a:srgbClr val="83E2F5"/>
          </a:solidFill>
          <a:ln w="9525">
            <a:noFill/>
            <a:round/>
            <a:headEnd/>
            <a:tailEnd/>
          </a:ln>
        </p:spPr>
        <p:txBody>
          <a:bodyPr/>
          <a:lstStyle/>
          <a:p>
            <a:endParaRPr lang="es-ES_tradnl"/>
          </a:p>
        </p:txBody>
      </p:sp>
      <p:grpSp>
        <p:nvGrpSpPr>
          <p:cNvPr id="55300" name="Group 4"/>
          <p:cNvGrpSpPr>
            <a:grpSpLocks/>
          </p:cNvGrpSpPr>
          <p:nvPr/>
        </p:nvGrpSpPr>
        <p:grpSpPr bwMode="auto">
          <a:xfrm rot="966162">
            <a:off x="4500563" y="3068638"/>
            <a:ext cx="3036887" cy="2633662"/>
            <a:chOff x="1621" y="1063"/>
            <a:chExt cx="1913" cy="1659"/>
          </a:xfrm>
        </p:grpSpPr>
        <p:sp>
          <p:nvSpPr>
            <p:cNvPr id="55327" name="Oval 5"/>
            <p:cNvSpPr>
              <a:spLocks noChangeArrowheads="1"/>
            </p:cNvSpPr>
            <p:nvPr/>
          </p:nvSpPr>
          <p:spPr bwMode="auto">
            <a:xfrm rot="1032968">
              <a:off x="1652" y="1097"/>
              <a:ext cx="1857" cy="1594"/>
            </a:xfrm>
            <a:prstGeom prst="ellipse">
              <a:avLst/>
            </a:prstGeom>
            <a:noFill/>
            <a:ln w="57150">
              <a:solidFill>
                <a:srgbClr val="F29000"/>
              </a:solidFill>
              <a:round/>
              <a:headEnd/>
              <a:tailEnd/>
            </a:ln>
          </p:spPr>
          <p:txBody>
            <a:bodyPr wrap="none" anchor="ctr"/>
            <a:lstStyle/>
            <a:p>
              <a:endParaRPr lang="es-ES_tradnl"/>
            </a:p>
          </p:txBody>
        </p:sp>
        <p:sp>
          <p:nvSpPr>
            <p:cNvPr id="55328" name="Oval 6"/>
            <p:cNvSpPr>
              <a:spLocks noChangeArrowheads="1"/>
            </p:cNvSpPr>
            <p:nvPr/>
          </p:nvSpPr>
          <p:spPr bwMode="auto">
            <a:xfrm rot="1032968">
              <a:off x="1707" y="1170"/>
              <a:ext cx="1727" cy="1438"/>
            </a:xfrm>
            <a:prstGeom prst="ellipse">
              <a:avLst/>
            </a:prstGeom>
            <a:noFill/>
            <a:ln w="57150">
              <a:solidFill>
                <a:srgbClr val="33CC33"/>
              </a:solidFill>
              <a:round/>
              <a:headEnd/>
              <a:tailEnd/>
            </a:ln>
          </p:spPr>
          <p:txBody>
            <a:bodyPr wrap="none" anchor="ctr"/>
            <a:lstStyle/>
            <a:p>
              <a:endParaRPr lang="es-ES_tradnl"/>
            </a:p>
          </p:txBody>
        </p:sp>
        <p:sp>
          <p:nvSpPr>
            <p:cNvPr id="55329" name="Oval 7"/>
            <p:cNvSpPr>
              <a:spLocks noChangeArrowheads="1"/>
            </p:cNvSpPr>
            <p:nvPr/>
          </p:nvSpPr>
          <p:spPr bwMode="auto">
            <a:xfrm rot="1032968">
              <a:off x="1768" y="1244"/>
              <a:ext cx="1605" cy="1298"/>
            </a:xfrm>
            <a:prstGeom prst="ellipse">
              <a:avLst/>
            </a:prstGeom>
            <a:noFill/>
            <a:ln w="57150">
              <a:solidFill>
                <a:srgbClr val="FF3399"/>
              </a:solidFill>
              <a:round/>
              <a:headEnd/>
              <a:tailEnd/>
            </a:ln>
          </p:spPr>
          <p:txBody>
            <a:bodyPr wrap="none" anchor="ctr"/>
            <a:lstStyle/>
            <a:p>
              <a:endParaRPr lang="es-ES_tradnl"/>
            </a:p>
          </p:txBody>
        </p:sp>
        <p:sp>
          <p:nvSpPr>
            <p:cNvPr id="55330" name="Oval 8"/>
            <p:cNvSpPr>
              <a:spLocks noChangeArrowheads="1"/>
            </p:cNvSpPr>
            <p:nvPr/>
          </p:nvSpPr>
          <p:spPr bwMode="auto">
            <a:xfrm rot="1032968">
              <a:off x="1741" y="1208"/>
              <a:ext cx="1665" cy="1367"/>
            </a:xfrm>
            <a:prstGeom prst="ellipse">
              <a:avLst/>
            </a:prstGeom>
            <a:noFill/>
            <a:ln w="57150">
              <a:solidFill>
                <a:srgbClr val="0000FF"/>
              </a:solidFill>
              <a:round/>
              <a:headEnd/>
              <a:tailEnd/>
            </a:ln>
          </p:spPr>
          <p:txBody>
            <a:bodyPr wrap="none" anchor="ctr"/>
            <a:lstStyle/>
            <a:p>
              <a:endParaRPr lang="es-ES_tradnl"/>
            </a:p>
          </p:txBody>
        </p:sp>
        <p:sp>
          <p:nvSpPr>
            <p:cNvPr id="55331" name="Oval 9"/>
            <p:cNvSpPr>
              <a:spLocks noChangeArrowheads="1"/>
            </p:cNvSpPr>
            <p:nvPr/>
          </p:nvSpPr>
          <p:spPr bwMode="auto">
            <a:xfrm rot="1032968">
              <a:off x="1678" y="1132"/>
              <a:ext cx="1797" cy="1518"/>
            </a:xfrm>
            <a:prstGeom prst="ellipse">
              <a:avLst/>
            </a:prstGeom>
            <a:noFill/>
            <a:ln w="57150">
              <a:solidFill>
                <a:srgbClr val="FFFF00"/>
              </a:solidFill>
              <a:round/>
              <a:headEnd/>
              <a:tailEnd/>
            </a:ln>
          </p:spPr>
          <p:txBody>
            <a:bodyPr wrap="none" anchor="ctr"/>
            <a:lstStyle/>
            <a:p>
              <a:endParaRPr lang="es-ES_tradnl"/>
            </a:p>
          </p:txBody>
        </p:sp>
        <p:sp>
          <p:nvSpPr>
            <p:cNvPr id="55332" name="Oval 10"/>
            <p:cNvSpPr>
              <a:spLocks noChangeArrowheads="1"/>
            </p:cNvSpPr>
            <p:nvPr/>
          </p:nvSpPr>
          <p:spPr bwMode="auto">
            <a:xfrm rot="1032968">
              <a:off x="1799" y="1278"/>
              <a:ext cx="1544" cy="1228"/>
            </a:xfrm>
            <a:prstGeom prst="ellipse">
              <a:avLst/>
            </a:prstGeom>
            <a:noFill/>
            <a:ln w="57150">
              <a:solidFill>
                <a:srgbClr val="990099"/>
              </a:solidFill>
              <a:round/>
              <a:headEnd/>
              <a:tailEnd/>
            </a:ln>
          </p:spPr>
          <p:txBody>
            <a:bodyPr wrap="none" anchor="ctr"/>
            <a:lstStyle/>
            <a:p>
              <a:endParaRPr lang="es-ES_tradnl"/>
            </a:p>
          </p:txBody>
        </p:sp>
        <p:sp>
          <p:nvSpPr>
            <p:cNvPr id="55333" name="Oval 11"/>
            <p:cNvSpPr>
              <a:spLocks noChangeArrowheads="1"/>
            </p:cNvSpPr>
            <p:nvPr/>
          </p:nvSpPr>
          <p:spPr bwMode="auto">
            <a:xfrm rot="1032968">
              <a:off x="1621" y="1063"/>
              <a:ext cx="1913" cy="1659"/>
            </a:xfrm>
            <a:prstGeom prst="ellipse">
              <a:avLst/>
            </a:prstGeom>
            <a:noFill/>
            <a:ln w="57150">
              <a:solidFill>
                <a:srgbClr val="FF3505"/>
              </a:solidFill>
              <a:round/>
              <a:headEnd/>
              <a:tailEnd/>
            </a:ln>
          </p:spPr>
          <p:txBody>
            <a:bodyPr wrap="none" anchor="ctr"/>
            <a:lstStyle/>
            <a:p>
              <a:pPr algn="ctr" rtl="1"/>
              <a:endParaRPr lang="es-ES_tradnl">
                <a:solidFill>
                  <a:schemeClr val="tx1"/>
                </a:solidFill>
                <a:latin typeface="Arial" charset="0"/>
              </a:endParaRPr>
            </a:p>
          </p:txBody>
        </p:sp>
      </p:grpSp>
      <p:sp>
        <p:nvSpPr>
          <p:cNvPr id="55301" name="Freeform 12"/>
          <p:cNvSpPr>
            <a:spLocks/>
          </p:cNvSpPr>
          <p:nvPr/>
        </p:nvSpPr>
        <p:spPr bwMode="auto">
          <a:xfrm>
            <a:off x="-39688" y="3565525"/>
            <a:ext cx="9290051" cy="3365500"/>
          </a:xfrm>
          <a:custGeom>
            <a:avLst/>
            <a:gdLst>
              <a:gd name="T0" fmla="*/ 2147483647 w 5852"/>
              <a:gd name="T1" fmla="*/ 2147483647 h 2120"/>
              <a:gd name="T2" fmla="*/ 2147483647 w 5852"/>
              <a:gd name="T3" fmla="*/ 0 h 2120"/>
              <a:gd name="T4" fmla="*/ 2147483647 w 5852"/>
              <a:gd name="T5" fmla="*/ 0 h 2120"/>
              <a:gd name="T6" fmla="*/ 0 w 5852"/>
              <a:gd name="T7" fmla="*/ 2147483647 h 2120"/>
              <a:gd name="T8" fmla="*/ 2147483647 w 5852"/>
              <a:gd name="T9" fmla="*/ 2147483647 h 2120"/>
              <a:gd name="T10" fmla="*/ 2147483647 w 5852"/>
              <a:gd name="T11" fmla="*/ 2147483647 h 2120"/>
              <a:gd name="T12" fmla="*/ 0 60000 65536"/>
              <a:gd name="T13" fmla="*/ 0 60000 65536"/>
              <a:gd name="T14" fmla="*/ 0 60000 65536"/>
              <a:gd name="T15" fmla="*/ 0 60000 65536"/>
              <a:gd name="T16" fmla="*/ 0 60000 65536"/>
              <a:gd name="T17" fmla="*/ 0 60000 65536"/>
              <a:gd name="T18" fmla="*/ 0 w 5852"/>
              <a:gd name="T19" fmla="*/ 0 h 2120"/>
              <a:gd name="T20" fmla="*/ 5852 w 5852"/>
              <a:gd name="T21" fmla="*/ 2120 h 2120"/>
            </a:gdLst>
            <a:ahLst/>
            <a:cxnLst>
              <a:cxn ang="T12">
                <a:pos x="T0" y="T1"/>
              </a:cxn>
              <a:cxn ang="T13">
                <a:pos x="T2" y="T3"/>
              </a:cxn>
              <a:cxn ang="T14">
                <a:pos x="T4" y="T5"/>
              </a:cxn>
              <a:cxn ang="T15">
                <a:pos x="T6" y="T7"/>
              </a:cxn>
              <a:cxn ang="T16">
                <a:pos x="T8" y="T9"/>
              </a:cxn>
              <a:cxn ang="T17">
                <a:pos x="T10" y="T11"/>
              </a:cxn>
            </a:cxnLst>
            <a:rect l="T18" t="T19" r="T20" b="T21"/>
            <a:pathLst>
              <a:path w="5852" h="2120">
                <a:moveTo>
                  <a:pt x="5843" y="1127"/>
                </a:moveTo>
                <a:lnTo>
                  <a:pt x="2154" y="0"/>
                </a:lnTo>
                <a:lnTo>
                  <a:pt x="8" y="0"/>
                </a:lnTo>
                <a:lnTo>
                  <a:pt x="0" y="2120"/>
                </a:lnTo>
                <a:lnTo>
                  <a:pt x="5852" y="2095"/>
                </a:lnTo>
                <a:lnTo>
                  <a:pt x="5843" y="1127"/>
                </a:lnTo>
                <a:close/>
              </a:path>
            </a:pathLst>
          </a:custGeom>
          <a:solidFill>
            <a:srgbClr val="79E5FF">
              <a:alpha val="79999"/>
            </a:srgbClr>
          </a:solidFill>
          <a:ln w="9525">
            <a:noFill/>
            <a:round/>
            <a:headEnd/>
            <a:tailEnd/>
          </a:ln>
        </p:spPr>
        <p:txBody>
          <a:bodyPr/>
          <a:lstStyle/>
          <a:p>
            <a:endParaRPr lang="es-ES_tradnl"/>
          </a:p>
        </p:txBody>
      </p:sp>
      <p:sp>
        <p:nvSpPr>
          <p:cNvPr id="55302" name="Rectangle 13"/>
          <p:cNvSpPr>
            <a:spLocks noChangeArrowheads="1"/>
          </p:cNvSpPr>
          <p:nvPr/>
        </p:nvSpPr>
        <p:spPr bwMode="auto">
          <a:xfrm>
            <a:off x="6008688" y="3846513"/>
            <a:ext cx="138112" cy="212725"/>
          </a:xfrm>
          <a:prstGeom prst="rect">
            <a:avLst/>
          </a:prstGeom>
          <a:noFill/>
          <a:ln w="9525">
            <a:noFill/>
            <a:miter lim="800000"/>
            <a:headEnd/>
            <a:tailEnd/>
          </a:ln>
        </p:spPr>
        <p:txBody>
          <a:bodyPr wrap="none" lIns="0" tIns="0" rIns="0" bIns="0">
            <a:spAutoFit/>
          </a:bodyPr>
          <a:lstStyle/>
          <a:p>
            <a:r>
              <a:rPr lang="es-ES" sz="1400" b="1">
                <a:solidFill>
                  <a:srgbClr val="000000"/>
                </a:solidFill>
                <a:latin typeface="Times New Roman" pitchFamily="18" charset="0"/>
              </a:rPr>
              <a:t>O</a:t>
            </a:r>
            <a:endParaRPr lang="es-ES" sz="1400" b="1"/>
          </a:p>
        </p:txBody>
      </p:sp>
      <p:sp>
        <p:nvSpPr>
          <p:cNvPr id="55303" name="Rectangle 14"/>
          <p:cNvSpPr>
            <a:spLocks noChangeArrowheads="1"/>
          </p:cNvSpPr>
          <p:nvPr/>
        </p:nvSpPr>
        <p:spPr bwMode="auto">
          <a:xfrm>
            <a:off x="7889875" y="4584700"/>
            <a:ext cx="127000" cy="304800"/>
          </a:xfrm>
          <a:prstGeom prst="rect">
            <a:avLst/>
          </a:prstGeom>
          <a:noFill/>
          <a:ln w="9525">
            <a:noFill/>
            <a:miter lim="800000"/>
            <a:headEnd/>
            <a:tailEnd/>
          </a:ln>
        </p:spPr>
        <p:txBody>
          <a:bodyPr wrap="none" lIns="0" tIns="0" rIns="0" bIns="0">
            <a:spAutoFit/>
          </a:bodyPr>
          <a:lstStyle/>
          <a:p>
            <a:r>
              <a:rPr lang="es-ES" sz="2000">
                <a:solidFill>
                  <a:srgbClr val="000000"/>
                </a:solidFill>
                <a:latin typeface="Times New Roman" pitchFamily="18" charset="0"/>
              </a:rPr>
              <a:t>y</a:t>
            </a:r>
            <a:endParaRPr lang="es-ES"/>
          </a:p>
        </p:txBody>
      </p:sp>
      <p:sp>
        <p:nvSpPr>
          <p:cNvPr id="55304" name="Rectangle 15"/>
          <p:cNvSpPr>
            <a:spLocks noChangeArrowheads="1"/>
          </p:cNvSpPr>
          <p:nvPr/>
        </p:nvSpPr>
        <p:spPr bwMode="auto">
          <a:xfrm>
            <a:off x="6070600" y="2239963"/>
            <a:ext cx="180975" cy="274637"/>
          </a:xfrm>
          <a:prstGeom prst="rect">
            <a:avLst/>
          </a:prstGeom>
          <a:noFill/>
          <a:ln w="9525">
            <a:noFill/>
            <a:miter lim="800000"/>
            <a:headEnd/>
            <a:tailEnd/>
          </a:ln>
        </p:spPr>
        <p:txBody>
          <a:bodyPr lIns="0" tIns="0" rIns="0" bIns="0">
            <a:spAutoFit/>
          </a:bodyPr>
          <a:lstStyle/>
          <a:p>
            <a:r>
              <a:rPr lang="es-ES">
                <a:latin typeface="Times New Roman" pitchFamily="18" charset="0"/>
              </a:rPr>
              <a:t>z</a:t>
            </a:r>
          </a:p>
        </p:txBody>
      </p:sp>
      <p:sp>
        <p:nvSpPr>
          <p:cNvPr id="55305" name="Line 16"/>
          <p:cNvSpPr>
            <a:spLocks noChangeShapeType="1"/>
          </p:cNvSpPr>
          <p:nvPr/>
        </p:nvSpPr>
        <p:spPr bwMode="auto">
          <a:xfrm>
            <a:off x="5969000" y="2165350"/>
            <a:ext cx="0" cy="4284663"/>
          </a:xfrm>
          <a:prstGeom prst="line">
            <a:avLst/>
          </a:prstGeom>
          <a:noFill/>
          <a:ln w="9525">
            <a:solidFill>
              <a:schemeClr val="tx1"/>
            </a:solidFill>
            <a:prstDash val="lgDash"/>
            <a:round/>
            <a:headEnd/>
            <a:tailEnd/>
          </a:ln>
        </p:spPr>
        <p:txBody>
          <a:bodyPr/>
          <a:lstStyle/>
          <a:p>
            <a:endParaRPr lang="es-ES_tradnl"/>
          </a:p>
        </p:txBody>
      </p:sp>
      <p:sp>
        <p:nvSpPr>
          <p:cNvPr id="55306" name="Line 17"/>
          <p:cNvSpPr>
            <a:spLocks noChangeShapeType="1"/>
          </p:cNvSpPr>
          <p:nvPr/>
        </p:nvSpPr>
        <p:spPr bwMode="auto">
          <a:xfrm>
            <a:off x="3375025" y="3565525"/>
            <a:ext cx="5848350" cy="1779588"/>
          </a:xfrm>
          <a:prstGeom prst="line">
            <a:avLst/>
          </a:prstGeom>
          <a:noFill/>
          <a:ln w="9525">
            <a:solidFill>
              <a:schemeClr val="tx1"/>
            </a:solidFill>
            <a:prstDash val="lgDash"/>
            <a:round/>
            <a:headEnd/>
            <a:tailEnd/>
          </a:ln>
        </p:spPr>
        <p:txBody>
          <a:bodyPr/>
          <a:lstStyle/>
          <a:p>
            <a:endParaRPr lang="es-ES_tradnl"/>
          </a:p>
        </p:txBody>
      </p:sp>
      <p:sp>
        <p:nvSpPr>
          <p:cNvPr id="55307" name="Line 18"/>
          <p:cNvSpPr>
            <a:spLocks noChangeShapeType="1"/>
          </p:cNvSpPr>
          <p:nvPr/>
        </p:nvSpPr>
        <p:spPr bwMode="auto">
          <a:xfrm flipH="1">
            <a:off x="879475" y="4356100"/>
            <a:ext cx="2828925" cy="1600200"/>
          </a:xfrm>
          <a:prstGeom prst="line">
            <a:avLst/>
          </a:prstGeom>
          <a:noFill/>
          <a:ln w="12700">
            <a:solidFill>
              <a:schemeClr val="tx1"/>
            </a:solidFill>
            <a:prstDash val="dash"/>
            <a:round/>
            <a:headEnd/>
            <a:tailEnd/>
          </a:ln>
        </p:spPr>
        <p:txBody>
          <a:bodyPr/>
          <a:lstStyle/>
          <a:p>
            <a:endParaRPr lang="es-ES_tradnl"/>
          </a:p>
        </p:txBody>
      </p:sp>
      <p:sp>
        <p:nvSpPr>
          <p:cNvPr id="55308" name="Line 19"/>
          <p:cNvSpPr>
            <a:spLocks noChangeShapeType="1"/>
          </p:cNvSpPr>
          <p:nvPr/>
        </p:nvSpPr>
        <p:spPr bwMode="auto">
          <a:xfrm flipH="1">
            <a:off x="919163" y="4349750"/>
            <a:ext cx="3214687" cy="1817688"/>
          </a:xfrm>
          <a:prstGeom prst="line">
            <a:avLst/>
          </a:prstGeom>
          <a:noFill/>
          <a:ln w="12700">
            <a:solidFill>
              <a:schemeClr val="tx1"/>
            </a:solidFill>
            <a:prstDash val="dash"/>
            <a:round/>
            <a:headEnd/>
            <a:tailEnd/>
          </a:ln>
        </p:spPr>
        <p:txBody>
          <a:bodyPr/>
          <a:lstStyle/>
          <a:p>
            <a:endParaRPr lang="es-ES_tradnl"/>
          </a:p>
        </p:txBody>
      </p:sp>
      <p:sp>
        <p:nvSpPr>
          <p:cNvPr id="55309" name="AutoShape 20"/>
          <p:cNvSpPr>
            <a:spLocks noChangeArrowheads="1"/>
          </p:cNvSpPr>
          <p:nvPr/>
        </p:nvSpPr>
        <p:spPr bwMode="auto">
          <a:xfrm rot="7386681">
            <a:off x="2460625" y="3376613"/>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0" name="AutoShape 21"/>
          <p:cNvSpPr>
            <a:spLocks noChangeArrowheads="1"/>
          </p:cNvSpPr>
          <p:nvPr/>
        </p:nvSpPr>
        <p:spPr bwMode="auto">
          <a:xfrm rot="3092778">
            <a:off x="2479675" y="5221288"/>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1" name="AutoShape 22"/>
          <p:cNvSpPr>
            <a:spLocks noChangeArrowheads="1"/>
          </p:cNvSpPr>
          <p:nvPr/>
        </p:nvSpPr>
        <p:spPr bwMode="auto">
          <a:xfrm rot="3092778">
            <a:off x="2320925" y="5078413"/>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2" name="Text Box 23"/>
          <p:cNvSpPr txBox="1">
            <a:spLocks noChangeArrowheads="1"/>
          </p:cNvSpPr>
          <p:nvPr/>
        </p:nvSpPr>
        <p:spPr bwMode="auto">
          <a:xfrm>
            <a:off x="0" y="0"/>
            <a:ext cx="9144000" cy="915988"/>
          </a:xfrm>
          <a:prstGeom prst="rect">
            <a:avLst/>
          </a:prstGeom>
          <a:solidFill>
            <a:srgbClr val="0060A8"/>
          </a:solidFill>
          <a:ln w="9525">
            <a:noFill/>
            <a:miter lim="800000"/>
            <a:headEnd/>
            <a:tailEnd/>
          </a:ln>
        </p:spPr>
        <p:txBody>
          <a:bodyPr>
            <a:spAutoFit/>
          </a:bodyPr>
          <a:lstStyle/>
          <a:p>
            <a:pPr algn="ctr">
              <a:spcBef>
                <a:spcPct val="50000"/>
              </a:spcBef>
            </a:pPr>
            <a:r>
              <a:rPr lang="es-ES_tradnl" b="1" dirty="0">
                <a:solidFill>
                  <a:schemeClr val="bg1"/>
                </a:solidFill>
                <a:latin typeface="Calibri" pitchFamily="34" charset="0"/>
                <a:cs typeface="Calibri" pitchFamily="34" charset="0"/>
              </a:rPr>
              <a:t>En las proximidades de grandes superficies de agua en calma (lagos, pantanos,...) es posible observar el arco iris a unas horas en las que la elevación del sol es superior a 42º debido a que todo sucede “como si la luz procediera del interior del agua”.</a:t>
            </a:r>
          </a:p>
        </p:txBody>
      </p:sp>
      <p:sp>
        <p:nvSpPr>
          <p:cNvPr id="55313" name="Rectangle 24"/>
          <p:cNvSpPr>
            <a:spLocks noChangeArrowheads="1"/>
          </p:cNvSpPr>
          <p:nvPr/>
        </p:nvSpPr>
        <p:spPr bwMode="auto">
          <a:xfrm>
            <a:off x="223838" y="4373563"/>
            <a:ext cx="127000" cy="304800"/>
          </a:xfrm>
          <a:prstGeom prst="rect">
            <a:avLst/>
          </a:prstGeom>
          <a:noFill/>
          <a:ln w="9525">
            <a:noFill/>
            <a:miter lim="800000"/>
            <a:headEnd/>
            <a:tailEnd/>
          </a:ln>
        </p:spPr>
        <p:txBody>
          <a:bodyPr wrap="none" lIns="0" tIns="0" rIns="0" bIns="0">
            <a:spAutoFit/>
          </a:bodyPr>
          <a:lstStyle/>
          <a:p>
            <a:r>
              <a:rPr lang="es-ES" sz="2000">
                <a:solidFill>
                  <a:srgbClr val="000000"/>
                </a:solidFill>
                <a:latin typeface="Times New Roman" pitchFamily="18" charset="0"/>
              </a:rPr>
              <a:t>x</a:t>
            </a:r>
            <a:endParaRPr lang="es-ES"/>
          </a:p>
        </p:txBody>
      </p:sp>
      <p:sp>
        <p:nvSpPr>
          <p:cNvPr id="55314" name="Oval 25"/>
          <p:cNvSpPr>
            <a:spLocks noChangeArrowheads="1"/>
          </p:cNvSpPr>
          <p:nvPr/>
        </p:nvSpPr>
        <p:spPr bwMode="auto">
          <a:xfrm>
            <a:off x="5943600" y="4008438"/>
            <a:ext cx="44450" cy="4445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55315" name="AutoShape 26"/>
          <p:cNvSpPr>
            <a:spLocks noChangeArrowheads="1"/>
          </p:cNvSpPr>
          <p:nvPr/>
        </p:nvSpPr>
        <p:spPr bwMode="auto">
          <a:xfrm rot="7386681">
            <a:off x="2317750" y="3541713"/>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6" name="AutoShape 27"/>
          <p:cNvSpPr>
            <a:spLocks noChangeArrowheads="1"/>
          </p:cNvSpPr>
          <p:nvPr/>
        </p:nvSpPr>
        <p:spPr bwMode="auto">
          <a:xfrm rot="3092778">
            <a:off x="4470400" y="4097338"/>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7" name="AutoShape 28"/>
          <p:cNvSpPr>
            <a:spLocks noChangeArrowheads="1"/>
          </p:cNvSpPr>
          <p:nvPr/>
        </p:nvSpPr>
        <p:spPr bwMode="auto">
          <a:xfrm rot="3092778">
            <a:off x="4197350" y="4011613"/>
            <a:ext cx="88900" cy="88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s-ES_tradnl"/>
          </a:p>
        </p:txBody>
      </p:sp>
      <p:sp>
        <p:nvSpPr>
          <p:cNvPr id="55318" name="Line 29"/>
          <p:cNvSpPr>
            <a:spLocks noChangeShapeType="1"/>
          </p:cNvSpPr>
          <p:nvPr/>
        </p:nvSpPr>
        <p:spPr bwMode="auto">
          <a:xfrm flipH="1">
            <a:off x="-39688" y="4351338"/>
            <a:ext cx="6015038" cy="0"/>
          </a:xfrm>
          <a:prstGeom prst="line">
            <a:avLst/>
          </a:prstGeom>
          <a:noFill/>
          <a:ln w="9525">
            <a:solidFill>
              <a:schemeClr val="tx1"/>
            </a:solidFill>
            <a:prstDash val="lgDash"/>
            <a:round/>
            <a:headEnd/>
            <a:tailEnd/>
          </a:ln>
        </p:spPr>
        <p:txBody>
          <a:bodyPr/>
          <a:lstStyle/>
          <a:p>
            <a:endParaRPr lang="es-ES_tradnl"/>
          </a:p>
        </p:txBody>
      </p:sp>
      <p:sp>
        <p:nvSpPr>
          <p:cNvPr id="55319" name="Line 30"/>
          <p:cNvSpPr>
            <a:spLocks noChangeShapeType="1"/>
          </p:cNvSpPr>
          <p:nvPr/>
        </p:nvSpPr>
        <p:spPr bwMode="auto">
          <a:xfrm>
            <a:off x="938213" y="2541588"/>
            <a:ext cx="3200400" cy="1811337"/>
          </a:xfrm>
          <a:prstGeom prst="line">
            <a:avLst/>
          </a:prstGeom>
          <a:noFill/>
          <a:ln w="0">
            <a:solidFill>
              <a:srgbClr val="000000"/>
            </a:solidFill>
            <a:round/>
            <a:headEnd/>
            <a:tailEnd/>
          </a:ln>
        </p:spPr>
        <p:txBody>
          <a:bodyPr/>
          <a:lstStyle/>
          <a:p>
            <a:endParaRPr lang="es-ES_tradnl"/>
          </a:p>
        </p:txBody>
      </p:sp>
      <p:sp>
        <p:nvSpPr>
          <p:cNvPr id="55320" name="Line 31"/>
          <p:cNvSpPr>
            <a:spLocks noChangeShapeType="1"/>
          </p:cNvSpPr>
          <p:nvPr/>
        </p:nvSpPr>
        <p:spPr bwMode="auto">
          <a:xfrm>
            <a:off x="881063" y="2754313"/>
            <a:ext cx="2835275" cy="1598612"/>
          </a:xfrm>
          <a:prstGeom prst="line">
            <a:avLst/>
          </a:prstGeom>
          <a:noFill/>
          <a:ln w="0">
            <a:solidFill>
              <a:srgbClr val="000000"/>
            </a:solidFill>
            <a:round/>
            <a:headEnd/>
            <a:tailEnd/>
          </a:ln>
        </p:spPr>
        <p:txBody>
          <a:bodyPr/>
          <a:lstStyle/>
          <a:p>
            <a:endParaRPr lang="es-ES_tradnl"/>
          </a:p>
        </p:txBody>
      </p:sp>
      <p:sp>
        <p:nvSpPr>
          <p:cNvPr id="55321" name="Line 32"/>
          <p:cNvSpPr>
            <a:spLocks noChangeShapeType="1"/>
          </p:cNvSpPr>
          <p:nvPr/>
        </p:nvSpPr>
        <p:spPr bwMode="auto">
          <a:xfrm flipH="1">
            <a:off x="3711575" y="3079750"/>
            <a:ext cx="2247900" cy="1271588"/>
          </a:xfrm>
          <a:prstGeom prst="line">
            <a:avLst/>
          </a:prstGeom>
          <a:noFill/>
          <a:ln w="9525">
            <a:solidFill>
              <a:schemeClr val="tx1"/>
            </a:solidFill>
            <a:round/>
            <a:headEnd/>
            <a:tailEnd/>
          </a:ln>
        </p:spPr>
        <p:txBody>
          <a:bodyPr/>
          <a:lstStyle/>
          <a:p>
            <a:endParaRPr lang="es-ES_tradnl"/>
          </a:p>
        </p:txBody>
      </p:sp>
      <p:sp>
        <p:nvSpPr>
          <p:cNvPr id="55322" name="Text Box 33"/>
          <p:cNvSpPr txBox="1">
            <a:spLocks noChangeArrowheads="1"/>
          </p:cNvSpPr>
          <p:nvPr/>
        </p:nvSpPr>
        <p:spPr bwMode="auto">
          <a:xfrm>
            <a:off x="3617913" y="4840288"/>
            <a:ext cx="860425" cy="366712"/>
          </a:xfrm>
          <a:prstGeom prst="rect">
            <a:avLst/>
          </a:prstGeom>
          <a:noFill/>
          <a:ln w="9525">
            <a:noFill/>
            <a:miter lim="800000"/>
            <a:headEnd/>
            <a:tailEnd/>
          </a:ln>
        </p:spPr>
        <p:txBody>
          <a:bodyPr>
            <a:spAutoFit/>
          </a:bodyPr>
          <a:lstStyle/>
          <a:p>
            <a:pPr>
              <a:spcBef>
                <a:spcPct val="50000"/>
              </a:spcBef>
            </a:pPr>
            <a:r>
              <a:rPr lang="es-ES"/>
              <a:t>agua</a:t>
            </a:r>
          </a:p>
        </p:txBody>
      </p:sp>
      <p:sp>
        <p:nvSpPr>
          <p:cNvPr id="55323" name="Line 34"/>
          <p:cNvSpPr>
            <a:spLocks noChangeShapeType="1"/>
          </p:cNvSpPr>
          <p:nvPr/>
        </p:nvSpPr>
        <p:spPr bwMode="auto">
          <a:xfrm flipH="1">
            <a:off x="4138613" y="3314700"/>
            <a:ext cx="1817687" cy="1031875"/>
          </a:xfrm>
          <a:prstGeom prst="line">
            <a:avLst/>
          </a:prstGeom>
          <a:noFill/>
          <a:ln w="0">
            <a:solidFill>
              <a:srgbClr val="000000"/>
            </a:solidFill>
            <a:round/>
            <a:headEnd/>
            <a:tailEnd/>
          </a:ln>
        </p:spPr>
        <p:txBody>
          <a:bodyPr/>
          <a:lstStyle/>
          <a:p>
            <a:endParaRPr lang="es-ES_tradnl"/>
          </a:p>
        </p:txBody>
      </p:sp>
      <p:sp>
        <p:nvSpPr>
          <p:cNvPr id="55324" name="Oval 35"/>
          <p:cNvSpPr>
            <a:spLocks noChangeArrowheads="1"/>
          </p:cNvSpPr>
          <p:nvPr/>
        </p:nvSpPr>
        <p:spPr bwMode="auto">
          <a:xfrm>
            <a:off x="185738" y="2185988"/>
            <a:ext cx="582612" cy="582612"/>
          </a:xfrm>
          <a:prstGeom prst="ellipse">
            <a:avLst/>
          </a:prstGeom>
          <a:solidFill>
            <a:srgbClr val="FFFF00"/>
          </a:solidFill>
          <a:ln w="9525">
            <a:noFill/>
            <a:round/>
            <a:headEnd/>
            <a:tailEnd/>
          </a:ln>
        </p:spPr>
        <p:txBody>
          <a:bodyPr wrap="none" anchor="ctr"/>
          <a:lstStyle/>
          <a:p>
            <a:endParaRPr lang="es-ES_tradnl"/>
          </a:p>
        </p:txBody>
      </p:sp>
      <p:sp>
        <p:nvSpPr>
          <p:cNvPr id="55325" name="Oval 36"/>
          <p:cNvSpPr>
            <a:spLocks noChangeArrowheads="1"/>
          </p:cNvSpPr>
          <p:nvPr/>
        </p:nvSpPr>
        <p:spPr bwMode="auto">
          <a:xfrm>
            <a:off x="185738" y="5937250"/>
            <a:ext cx="582612" cy="582613"/>
          </a:xfrm>
          <a:prstGeom prst="ellipse">
            <a:avLst/>
          </a:prstGeom>
          <a:solidFill>
            <a:srgbClr val="FFFF00"/>
          </a:solidFill>
          <a:ln w="9525">
            <a:noFill/>
            <a:round/>
            <a:headEnd/>
            <a:tailEnd/>
          </a:ln>
        </p:spPr>
        <p:txBody>
          <a:bodyPr wrap="none" anchor="ctr"/>
          <a:lstStyle/>
          <a:p>
            <a:endParaRPr lang="es-ES_tradnl"/>
          </a:p>
        </p:txBody>
      </p:sp>
      <p:sp>
        <p:nvSpPr>
          <p:cNvPr id="55326" name="Text Box 37"/>
          <p:cNvSpPr txBox="1">
            <a:spLocks noChangeArrowheads="1"/>
          </p:cNvSpPr>
          <p:nvPr/>
        </p:nvSpPr>
        <p:spPr bwMode="auto">
          <a:xfrm>
            <a:off x="3738563" y="1960563"/>
            <a:ext cx="1868487" cy="336550"/>
          </a:xfrm>
          <a:prstGeom prst="rect">
            <a:avLst/>
          </a:prstGeom>
          <a:noFill/>
          <a:ln w="9525">
            <a:noFill/>
            <a:miter lim="800000"/>
            <a:headEnd/>
            <a:tailEnd/>
          </a:ln>
        </p:spPr>
        <p:txBody>
          <a:bodyPr>
            <a:spAutoFit/>
          </a:bodyPr>
          <a:lstStyle/>
          <a:p>
            <a:pPr>
              <a:spcBef>
                <a:spcPct val="50000"/>
              </a:spcBef>
            </a:pPr>
            <a:r>
              <a:rPr lang="es-ES" sz="1600" b="1">
                <a:solidFill>
                  <a:schemeClr val="tx1"/>
                </a:solidFill>
                <a:latin typeface="Arial" charset="0"/>
              </a:rPr>
              <a:t>Cortina de agua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3 Rectángulo"/>
          <p:cNvSpPr/>
          <p:nvPr/>
        </p:nvSpPr>
        <p:spPr bwMode="auto">
          <a:xfrm>
            <a:off x="390309" y="642880"/>
            <a:ext cx="8351520" cy="602976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sz="1500" dirty="0" smtClean="0">
              <a:solidFill>
                <a:srgbClr val="000000"/>
              </a:solidFill>
            </a:endParaRPr>
          </a:p>
        </p:txBody>
      </p:sp>
      <p:sp>
        <p:nvSpPr>
          <p:cNvPr id="2" name="1 CuadroTexto"/>
          <p:cNvSpPr txBox="1"/>
          <p:nvPr/>
        </p:nvSpPr>
        <p:spPr>
          <a:xfrm>
            <a:off x="500696" y="703512"/>
            <a:ext cx="8083296" cy="6001643"/>
          </a:xfrm>
          <a:prstGeom prst="rect">
            <a:avLst/>
          </a:prstGeom>
          <a:noFill/>
        </p:spPr>
        <p:txBody>
          <a:bodyPr wrap="square" rtlCol="0">
            <a:spAutoFit/>
          </a:bodyPr>
          <a:lstStyle/>
          <a:p>
            <a:pPr marL="342900" indent="-342900" algn="just" fontAlgn="auto">
              <a:spcBef>
                <a:spcPts val="0"/>
              </a:spcBef>
              <a:spcAft>
                <a:spcPts val="0"/>
              </a:spcAft>
              <a:buFontTx/>
              <a:buAutoNum type="alphaLcParenR"/>
            </a:pPr>
            <a:r>
              <a:rPr lang="es-ES_tradnl" sz="1600" dirty="0" smtClean="0">
                <a:solidFill>
                  <a:srgbClr val="000000"/>
                </a:solidFill>
                <a:latin typeface="Calibri" pitchFamily="34" charset="0"/>
                <a:cs typeface="Calibri" pitchFamily="34" charset="0"/>
              </a:rPr>
              <a:t>La </a:t>
            </a:r>
            <a:r>
              <a:rPr lang="es-ES_tradnl" sz="1600" dirty="0" smtClean="0">
                <a:solidFill>
                  <a:srgbClr val="000000"/>
                </a:solidFill>
                <a:latin typeface="Calibri" pitchFamily="34" charset="0"/>
                <a:cs typeface="Calibri" pitchFamily="34" charset="0"/>
              </a:rPr>
              <a:t>posición relativa de los tres elementos necesarios para la observación del arco iris es:</a:t>
            </a:r>
          </a:p>
          <a:p>
            <a:pPr marL="342900" indent="-342900" algn="ctr" fontAlgn="auto">
              <a:spcBef>
                <a:spcPts val="0"/>
              </a:spcBef>
              <a:spcAft>
                <a:spcPts val="0"/>
              </a:spcAft>
            </a:pPr>
            <a:r>
              <a:rPr lang="es-ES_tradnl" sz="1600" dirty="0" smtClean="0">
                <a:solidFill>
                  <a:srgbClr val="000000"/>
                </a:solidFill>
                <a:latin typeface="Calibri" pitchFamily="34" charset="0"/>
                <a:cs typeface="Calibri" pitchFamily="34" charset="0"/>
              </a:rPr>
              <a:t> </a:t>
            </a:r>
            <a:r>
              <a:rPr lang="es-ES_tradnl" sz="1600" b="1" i="1" dirty="0" smtClean="0">
                <a:solidFill>
                  <a:srgbClr val="000000"/>
                </a:solidFill>
                <a:latin typeface="Calibri" pitchFamily="34" charset="0"/>
                <a:cs typeface="Calibri" pitchFamily="34" charset="0"/>
              </a:rPr>
              <a:t>SOL - OBSERVADOR - GOTAS DE AGUA</a:t>
            </a:r>
            <a:endParaRPr lang="es-ES_tradnl" sz="1600" dirty="0" smtClean="0">
              <a:solidFill>
                <a:srgbClr val="000000"/>
              </a:solidFill>
              <a:latin typeface="Calibri" pitchFamily="34" charset="0"/>
              <a:cs typeface="Calibri" pitchFamily="34" charset="0"/>
            </a:endParaRPr>
          </a:p>
          <a:p>
            <a:pPr marL="342900" indent="-342900" algn="just" fontAlgn="auto">
              <a:spcBef>
                <a:spcPts val="0"/>
              </a:spcBef>
              <a:spcAft>
                <a:spcPts val="0"/>
              </a:spcAft>
            </a:pPr>
            <a:r>
              <a:rPr lang="es-ES_tradnl" sz="1600" dirty="0" smtClean="0">
                <a:solidFill>
                  <a:srgbClr val="000000"/>
                </a:solidFill>
                <a:latin typeface="Calibri" pitchFamily="34" charset="0"/>
                <a:cs typeface="Calibri" pitchFamily="34" charset="0"/>
              </a:rPr>
              <a:t>	por lo que cuando observamos el arco, el Sol está a nuestra espalda.</a:t>
            </a:r>
          </a:p>
          <a:p>
            <a:pPr marL="268288" indent="-268288" algn="just" fontAlgn="auto">
              <a:spcBef>
                <a:spcPts val="0"/>
              </a:spcBef>
              <a:spcAft>
                <a:spcPts val="0"/>
              </a:spcAft>
            </a:pPr>
            <a:r>
              <a:rPr lang="es-ES_tradnl" sz="1600" dirty="0" smtClean="0">
                <a:solidFill>
                  <a:srgbClr val="000000"/>
                </a:solidFill>
                <a:latin typeface="Calibri" pitchFamily="34" charset="0"/>
                <a:cs typeface="Calibri" pitchFamily="34" charset="0"/>
              </a:rPr>
              <a:t>b)	Al ser </a:t>
            </a:r>
            <a:r>
              <a:rPr lang="es-ES_tradnl" sz="1600" b="1" dirty="0" smtClean="0">
                <a:solidFill>
                  <a:srgbClr val="000000"/>
                </a:solidFill>
                <a:latin typeface="Calibri" pitchFamily="34" charset="0"/>
                <a:cs typeface="Calibri" pitchFamily="34" charset="0"/>
              </a:rPr>
              <a:t>42°</a:t>
            </a:r>
            <a:r>
              <a:rPr lang="es-ES_tradnl" sz="1600" dirty="0" smtClean="0">
                <a:solidFill>
                  <a:srgbClr val="000000"/>
                </a:solidFill>
                <a:latin typeface="Calibri" pitchFamily="34" charset="0"/>
                <a:cs typeface="Calibri" pitchFamily="34" charset="0"/>
              </a:rPr>
              <a:t> la máxima elevación que puede tener el Sol sobre el horizonte para que un observador situado en este plano pueda ver el arco iris, éste no será visible en las horas inmediatamente anteriores y posteriores al mediodía, aunque este hecho está supeditado a  la latitud del lugar y a la estación del año por ser menor la inclinación del Sol en invierno, lo que favorece que, en esta época del año, sea mayor el período de tiempo en torno al mediodía para el que el arco es visible. </a:t>
            </a:r>
          </a:p>
          <a:p>
            <a:pPr marL="268288" indent="-268288" algn="just" fontAlgn="auto">
              <a:spcBef>
                <a:spcPts val="0"/>
              </a:spcBef>
              <a:spcAft>
                <a:spcPts val="0"/>
              </a:spcAft>
            </a:pPr>
            <a:r>
              <a:rPr lang="es-ES_tradnl" sz="1600" dirty="0" smtClean="0">
                <a:solidFill>
                  <a:srgbClr val="000000"/>
                </a:solidFill>
                <a:latin typeface="Calibri" pitchFamily="34" charset="0"/>
                <a:cs typeface="Calibri" pitchFamily="34" charset="0"/>
              </a:rPr>
              <a:t>c)	Después del amanecer y antes del crepúsculo los rayos solares inciden con </a:t>
            </a:r>
            <a:br>
              <a:rPr lang="es-ES_tradnl" sz="1600" dirty="0" smtClean="0">
                <a:solidFill>
                  <a:srgbClr val="000000"/>
                </a:solidFill>
                <a:latin typeface="Calibri" pitchFamily="34" charset="0"/>
                <a:cs typeface="Calibri" pitchFamily="34" charset="0"/>
              </a:rPr>
            </a:br>
            <a:r>
              <a:rPr lang="es-ES_tradnl" sz="1600" dirty="0" smtClean="0">
                <a:solidFill>
                  <a:srgbClr val="000000"/>
                </a:solidFill>
                <a:latin typeface="Calibri" pitchFamily="34" charset="0"/>
                <a:cs typeface="Calibri" pitchFamily="34" charset="0"/>
              </a:rPr>
              <a:t>una cierta inclinación sobre el plano del horizonte por lo que el centro del arco (</a:t>
            </a:r>
            <a:r>
              <a:rPr lang="es-ES_tradnl" sz="1600" b="1" dirty="0" smtClean="0">
                <a:solidFill>
                  <a:srgbClr val="000000"/>
                </a:solidFill>
                <a:latin typeface="Calibri" pitchFamily="34" charset="0"/>
                <a:cs typeface="Calibri" pitchFamily="34" charset="0"/>
              </a:rPr>
              <a:t>O</a:t>
            </a:r>
            <a:r>
              <a:rPr lang="es-ES_tradnl" sz="1600" dirty="0" smtClean="0">
                <a:solidFill>
                  <a:srgbClr val="000000"/>
                </a:solidFill>
                <a:latin typeface="Calibri" pitchFamily="34" charset="0"/>
                <a:cs typeface="Calibri" pitchFamily="34" charset="0"/>
              </a:rPr>
              <a:t>) está «enterrado» y con él una parte de la corona, razón por la que los arcos más grandes, observables a nivel del plano del horizonte, se apreciarán en los momentos de la salida y puesta del Sol. </a:t>
            </a:r>
          </a:p>
          <a:p>
            <a:pPr marL="268288" indent="-268288" algn="just" fontAlgn="auto">
              <a:spcBef>
                <a:spcPts val="0"/>
              </a:spcBef>
              <a:spcAft>
                <a:spcPts val="0"/>
              </a:spcAft>
            </a:pPr>
            <a:r>
              <a:rPr lang="es-ES_tradnl" sz="1600" dirty="0" smtClean="0">
                <a:solidFill>
                  <a:srgbClr val="000000"/>
                </a:solidFill>
                <a:latin typeface="Calibri" pitchFamily="34" charset="0"/>
                <a:cs typeface="Calibri" pitchFamily="34" charset="0"/>
              </a:rPr>
              <a:t>d) En las proximidades de grandes masas de agua en reposo (pantanos, lagos,...) pueden formarse arcos en los que la fuente de luz no es la directa del Sol sino la reflejada en el agua. Entonces, todo sucede como si el Sol estuviera sumergido en el agua. </a:t>
            </a:r>
          </a:p>
          <a:p>
            <a:pPr marL="342900" indent="-342900" algn="just" fontAlgn="auto">
              <a:spcBef>
                <a:spcPts val="0"/>
              </a:spcBef>
              <a:spcAft>
                <a:spcPts val="0"/>
              </a:spcAft>
              <a:buAutoNum type="alphaLcParenR" startAt="5"/>
            </a:pPr>
            <a:r>
              <a:rPr lang="es-ES_tradnl" sz="1600" dirty="0" smtClean="0">
                <a:solidFill>
                  <a:srgbClr val="000000"/>
                </a:solidFill>
                <a:latin typeface="Calibri" pitchFamily="34" charset="0"/>
                <a:cs typeface="Calibri" pitchFamily="34" charset="0"/>
              </a:rPr>
              <a:t>“</a:t>
            </a:r>
            <a:r>
              <a:rPr lang="es-ES_tradnl" sz="1600" i="1" dirty="0" smtClean="0">
                <a:solidFill>
                  <a:srgbClr val="000000"/>
                </a:solidFill>
                <a:latin typeface="Calibri" pitchFamily="34" charset="0"/>
                <a:cs typeface="Calibri" pitchFamily="34" charset="0"/>
              </a:rPr>
              <a:t>Aunque estés a mi lado, el arco que veo yo no es el mismo que el que ves t</a:t>
            </a:r>
            <a:r>
              <a:rPr lang="es-ES_tradnl" sz="1600" dirty="0" smtClean="0">
                <a:solidFill>
                  <a:srgbClr val="000000"/>
                </a:solidFill>
                <a:latin typeface="Calibri" pitchFamily="34" charset="0"/>
                <a:cs typeface="Calibri" pitchFamily="34" charset="0"/>
              </a:rPr>
              <a:t>ú</a:t>
            </a:r>
            <a:r>
              <a:rPr lang="es-ES_tradnl" sz="1600" dirty="0" smtClean="0">
                <a:solidFill>
                  <a:srgbClr val="000000"/>
                </a:solidFill>
                <a:latin typeface="Calibri" pitchFamily="34" charset="0"/>
                <a:cs typeface="Calibri" pitchFamily="34" charset="0"/>
              </a:rPr>
              <a:t>”.</a:t>
            </a:r>
          </a:p>
          <a:p>
            <a:pPr marL="342900" indent="-342900" algn="just" fontAlgn="auto">
              <a:spcBef>
                <a:spcPts val="0"/>
              </a:spcBef>
              <a:spcAft>
                <a:spcPts val="0"/>
              </a:spcAft>
              <a:buFontTx/>
              <a:buAutoNum type="alphaLcParenR" startAt="5"/>
            </a:pPr>
            <a:r>
              <a:rPr lang="es-ES_tradnl" sz="1600" dirty="0" smtClean="0">
                <a:latin typeface="Calibri" pitchFamily="34" charset="0"/>
                <a:cs typeface="Calibri" pitchFamily="34" charset="0"/>
              </a:rPr>
              <a:t>La </a:t>
            </a:r>
            <a:r>
              <a:rPr lang="es-ES_tradnl" sz="1600" dirty="0" smtClean="0">
                <a:latin typeface="Calibri" pitchFamily="34" charset="0"/>
                <a:cs typeface="Calibri" pitchFamily="34" charset="0"/>
              </a:rPr>
              <a:t>interpretación más popular que se hace </a:t>
            </a:r>
            <a:r>
              <a:rPr lang="es-ES_tradnl" sz="1600" dirty="0" smtClean="0">
                <a:latin typeface="Calibri" pitchFamily="34" charset="0"/>
                <a:cs typeface="Calibri" pitchFamily="34" charset="0"/>
              </a:rPr>
              <a:t>de la </a:t>
            </a:r>
            <a:r>
              <a:rPr lang="es-ES_tradnl" sz="1600" dirty="0" smtClean="0">
                <a:latin typeface="Calibri" pitchFamily="34" charset="0"/>
                <a:cs typeface="Calibri" pitchFamily="34" charset="0"/>
              </a:rPr>
              <a:t>alianza de Dios </a:t>
            </a:r>
            <a:r>
              <a:rPr lang="es-ES_tradnl" sz="1600" dirty="0" smtClean="0">
                <a:latin typeface="Calibri" pitchFamily="34" charset="0"/>
                <a:cs typeface="Calibri" pitchFamily="34" charset="0"/>
              </a:rPr>
              <a:t>con Noé </a:t>
            </a:r>
            <a:r>
              <a:rPr lang="es-ES_tradnl" sz="1600" dirty="0" smtClean="0">
                <a:latin typeface="Calibri" pitchFamily="34" charset="0"/>
                <a:cs typeface="Calibri" pitchFamily="34" charset="0"/>
              </a:rPr>
              <a:t>es que </a:t>
            </a:r>
            <a:r>
              <a:rPr lang="es-ES_tradnl" sz="1600" i="1" dirty="0" smtClean="0">
                <a:latin typeface="Calibri" pitchFamily="34" charset="0"/>
                <a:cs typeface="Calibri" pitchFamily="34" charset="0"/>
              </a:rPr>
              <a:t>cuando </a:t>
            </a:r>
            <a:r>
              <a:rPr lang="es-ES_tradnl" sz="1600" i="1" dirty="0" smtClean="0">
                <a:latin typeface="Calibri" pitchFamily="34" charset="0"/>
                <a:cs typeface="Calibri" pitchFamily="34" charset="0"/>
              </a:rPr>
              <a:t>aparezca </a:t>
            </a:r>
            <a:r>
              <a:rPr lang="es-ES_tradnl" sz="1600" i="1" dirty="0" smtClean="0">
                <a:latin typeface="Calibri" pitchFamily="34" charset="0"/>
                <a:cs typeface="Calibri" pitchFamily="34" charset="0"/>
              </a:rPr>
              <a:t>el </a:t>
            </a:r>
            <a:r>
              <a:rPr lang="es-ES_tradnl" sz="1600" i="1" dirty="0" smtClean="0">
                <a:latin typeface="Calibri" pitchFamily="34" charset="0"/>
                <a:cs typeface="Calibri" pitchFamily="34" charset="0"/>
              </a:rPr>
              <a:t>arco </a:t>
            </a:r>
            <a:r>
              <a:rPr lang="es-ES_tradnl" sz="1600" i="1" dirty="0" smtClean="0">
                <a:latin typeface="Calibri" pitchFamily="34" charset="0"/>
                <a:cs typeface="Calibri" pitchFamily="34" charset="0"/>
              </a:rPr>
              <a:t>dejará de </a:t>
            </a:r>
            <a:r>
              <a:rPr lang="es-ES_tradnl" sz="1600" i="1" dirty="0" smtClean="0">
                <a:latin typeface="Calibri" pitchFamily="34" charset="0"/>
                <a:cs typeface="Calibri" pitchFamily="34" charset="0"/>
              </a:rPr>
              <a:t>llover</a:t>
            </a:r>
            <a:r>
              <a:rPr lang="es-ES_tradnl" sz="1600" dirty="0" smtClean="0">
                <a:latin typeface="Calibri" pitchFamily="34" charset="0"/>
                <a:cs typeface="Calibri" pitchFamily="34" charset="0"/>
              </a:rPr>
              <a:t>. «Ha </a:t>
            </a:r>
            <a:r>
              <a:rPr lang="es-ES_tradnl" sz="1600" dirty="0" smtClean="0">
                <a:latin typeface="Calibri" pitchFamily="34" charset="0"/>
                <a:cs typeface="Calibri" pitchFamily="34" charset="0"/>
              </a:rPr>
              <a:t>salido el arco, ya no lloverá más». De acuerdo con el estudio que hemos hecho del fenómeno, el arco no solo puede observarse después de llover sino que también puede verse antes de que la «cortina de agua» llegue al observador, lo que está de acuerdo con las palabras del Génesis: “…</a:t>
            </a:r>
            <a:r>
              <a:rPr lang="es-ES_tradnl" sz="1600" i="1" dirty="0" smtClean="0">
                <a:latin typeface="Calibri" pitchFamily="34" charset="0"/>
                <a:cs typeface="Calibri" pitchFamily="34" charset="0"/>
              </a:rPr>
              <a:t>cuando cubriere yo de nubes la tierra, aparecerá el arco</a:t>
            </a:r>
            <a:r>
              <a:rPr lang="es-ES_tradnl" sz="1600" dirty="0" smtClean="0">
                <a:latin typeface="Calibri" pitchFamily="34" charset="0"/>
                <a:cs typeface="Calibri" pitchFamily="34" charset="0"/>
              </a:rPr>
              <a:t>…”.</a:t>
            </a:r>
            <a:endParaRPr lang="es-ES_tradnl" sz="1600" dirty="0" smtClean="0">
              <a:latin typeface="Calibri" pitchFamily="34" charset="0"/>
              <a:cs typeface="Calibri" pitchFamily="34" charset="0"/>
            </a:endParaRPr>
          </a:p>
        </p:txBody>
      </p:sp>
      <p:sp>
        <p:nvSpPr>
          <p:cNvPr id="3" name="2 CuadroTexto"/>
          <p:cNvSpPr txBox="1"/>
          <p:nvPr/>
        </p:nvSpPr>
        <p:spPr>
          <a:xfrm>
            <a:off x="0" y="0"/>
            <a:ext cx="9144000" cy="461665"/>
          </a:xfrm>
          <a:prstGeom prst="rect">
            <a:avLst/>
          </a:prstGeom>
          <a:solidFill>
            <a:srgbClr val="0060A8"/>
          </a:solidFill>
        </p:spPr>
        <p:txBody>
          <a:bodyPr wrap="square" rtlCol="0">
            <a:spAutoFit/>
          </a:bodyPr>
          <a:lstStyle/>
          <a:p>
            <a:pPr algn="ctr" fontAlgn="auto">
              <a:spcBef>
                <a:spcPts val="0"/>
              </a:spcBef>
              <a:spcAft>
                <a:spcPts val="0"/>
              </a:spcAft>
            </a:pPr>
            <a:r>
              <a:rPr lang="es-ES_tradnl" sz="2400" b="1" dirty="0" smtClean="0">
                <a:solidFill>
                  <a:srgbClr val="FFFFFF"/>
                </a:solidFill>
                <a:latin typeface="Calibri" pitchFamily="34" charset="0"/>
                <a:cs typeface="Calibri" pitchFamily="34" charset="0"/>
              </a:rPr>
              <a:t>CONSIDERACIONES FINALES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ArcoIris_Magisterio"/>
          <p:cNvPicPr>
            <a:picLocks noChangeAspect="1" noChangeArrowheads="1"/>
          </p:cNvPicPr>
          <p:nvPr/>
        </p:nvPicPr>
        <p:blipFill>
          <a:blip r:embed="rId2" cstate="print"/>
          <a:srcRect l="5942" r="4255"/>
          <a:stretch>
            <a:fillRect/>
          </a:stretch>
        </p:blipFill>
        <p:spPr bwMode="auto">
          <a:xfrm>
            <a:off x="0" y="0"/>
            <a:ext cx="9144000" cy="6891338"/>
          </a:xfrm>
          <a:prstGeom prst="rect">
            <a:avLst/>
          </a:prstGeom>
          <a:noFill/>
          <a:ln w="9525">
            <a:noFill/>
            <a:miter lim="800000"/>
            <a:headEnd/>
            <a:tailEnd/>
          </a:ln>
        </p:spPr>
      </p:pic>
      <p:sp>
        <p:nvSpPr>
          <p:cNvPr id="181253" name="Rectangle 5"/>
          <p:cNvSpPr>
            <a:spLocks noChangeArrowheads="1"/>
          </p:cNvSpPr>
          <p:nvPr/>
        </p:nvSpPr>
        <p:spPr bwMode="auto">
          <a:xfrm>
            <a:off x="5955665" y="401701"/>
            <a:ext cx="2968625" cy="1143000"/>
          </a:xfrm>
          <a:prstGeom prst="rect">
            <a:avLst/>
          </a:prstGeom>
          <a:noFill/>
          <a:ln w="9525">
            <a:noFill/>
            <a:miter lim="800000"/>
            <a:headEnd/>
            <a:tailEnd/>
          </a:ln>
        </p:spPr>
        <p:txBody>
          <a:bodyPr anchor="ctr"/>
          <a:lstStyle/>
          <a:p>
            <a:pPr algn="ctr"/>
            <a:r>
              <a:rPr lang="es-ES" sz="9600" b="1" dirty="0">
                <a:solidFill>
                  <a:srgbClr val="F22E00"/>
                </a:solidFill>
                <a:latin typeface="Times New Roman"/>
              </a:rPr>
              <a:t>F</a:t>
            </a:r>
            <a:r>
              <a:rPr lang="es-ES" sz="9600" b="1" dirty="0">
                <a:solidFill>
                  <a:srgbClr val="FF3300"/>
                </a:solidFill>
                <a:latin typeface="Times New Roman"/>
              </a:rPr>
              <a:t> </a:t>
            </a:r>
            <a:r>
              <a:rPr lang="es-ES" sz="9600" b="1" dirty="0">
                <a:solidFill>
                  <a:srgbClr val="FFFF00"/>
                </a:solidFill>
                <a:latin typeface="Times New Roman"/>
              </a:rPr>
              <a:t>I</a:t>
            </a:r>
            <a:r>
              <a:rPr lang="es-ES" sz="9600" b="1" dirty="0">
                <a:solidFill>
                  <a:srgbClr val="00008E"/>
                </a:solidFill>
                <a:latin typeface="Times New Roman"/>
              </a:rPr>
              <a:t> </a:t>
            </a:r>
            <a:r>
              <a:rPr lang="es-ES" sz="9600" b="1" dirty="0">
                <a:solidFill>
                  <a:srgbClr val="00CC00"/>
                </a:solidFill>
                <a:latin typeface="Times New Roman"/>
              </a:rPr>
              <a:t>N</a:t>
            </a:r>
          </a:p>
        </p:txBody>
      </p:sp>
      <p:sp>
        <p:nvSpPr>
          <p:cNvPr id="4" name="Rectangle 2"/>
          <p:cNvSpPr>
            <a:spLocks noChangeArrowheads="1"/>
          </p:cNvSpPr>
          <p:nvPr/>
        </p:nvSpPr>
        <p:spPr bwMode="auto">
          <a:xfrm>
            <a:off x="1550966" y="2417064"/>
            <a:ext cx="6307752" cy="6247864"/>
          </a:xfrm>
          <a:prstGeom prst="rect">
            <a:avLst/>
          </a:prstGeom>
          <a:noFill/>
          <a:ln w="9525">
            <a:noFill/>
            <a:miter lim="800000"/>
            <a:headEnd/>
            <a:tailEnd/>
          </a:ln>
        </p:spPr>
        <p:txBody>
          <a:bodyPr wrap="none">
            <a:spAutoFit/>
          </a:bodyPr>
          <a:lstStyle/>
          <a:p>
            <a:pPr algn="ctr"/>
            <a:r>
              <a:rPr lang="es-ES" sz="4000" b="1" dirty="0">
                <a:solidFill>
                  <a:srgbClr val="FFFF00"/>
                </a:solidFill>
                <a:latin typeface="Calibri" pitchFamily="34" charset="0"/>
                <a:cs typeface="Calibri" pitchFamily="34" charset="0"/>
              </a:rPr>
              <a:t>Lo celebraré si has apreciado</a:t>
            </a:r>
          </a:p>
          <a:p>
            <a:pPr algn="ctr"/>
            <a:r>
              <a:rPr lang="es-ES" sz="4000" b="1" dirty="0">
                <a:solidFill>
                  <a:srgbClr val="FFFF00"/>
                </a:solidFill>
                <a:latin typeface="Calibri" pitchFamily="34" charset="0"/>
                <a:cs typeface="Calibri" pitchFamily="34" charset="0"/>
              </a:rPr>
              <a:t>en este trabajo</a:t>
            </a:r>
          </a:p>
          <a:p>
            <a:pPr algn="ctr"/>
            <a:r>
              <a:rPr lang="es-ES" sz="4000" b="1" dirty="0">
                <a:solidFill>
                  <a:srgbClr val="FFFF00"/>
                </a:solidFill>
                <a:latin typeface="Calibri" pitchFamily="34" charset="0"/>
                <a:cs typeface="Calibri" pitchFamily="34" charset="0"/>
              </a:rPr>
              <a:t>una calidad didáctica </a:t>
            </a:r>
          </a:p>
          <a:p>
            <a:pPr algn="ctr"/>
            <a:r>
              <a:rPr lang="es-ES" sz="4000" b="1" dirty="0">
                <a:solidFill>
                  <a:srgbClr val="FFFF00"/>
                </a:solidFill>
                <a:latin typeface="Calibri" pitchFamily="34" charset="0"/>
                <a:cs typeface="Calibri" pitchFamily="34" charset="0"/>
              </a:rPr>
              <a:t>muy superior</a:t>
            </a:r>
          </a:p>
          <a:p>
            <a:pPr algn="ctr"/>
            <a:r>
              <a:rPr lang="es-ES" sz="4000" b="1" dirty="0">
                <a:solidFill>
                  <a:srgbClr val="FFFF00"/>
                </a:solidFill>
                <a:latin typeface="Calibri" pitchFamily="34" charset="0"/>
                <a:cs typeface="Calibri" pitchFamily="34" charset="0"/>
              </a:rPr>
              <a:t>a su escasa calidad técnica.</a:t>
            </a:r>
          </a:p>
          <a:p>
            <a:pPr algn="ctr"/>
            <a:endParaRPr lang="es-ES" sz="4000" b="1" dirty="0">
              <a:solidFill>
                <a:srgbClr val="FFFF00"/>
              </a:solidFill>
              <a:latin typeface="Calibri" pitchFamily="34" charset="0"/>
              <a:cs typeface="Calibri" pitchFamily="34" charset="0"/>
            </a:endParaRPr>
          </a:p>
          <a:p>
            <a:pPr algn="ctr"/>
            <a:endParaRPr lang="es-ES" sz="4000" b="1" dirty="0">
              <a:solidFill>
                <a:srgbClr val="FFFF00"/>
              </a:solidFill>
              <a:latin typeface="Calibri" pitchFamily="34" charset="0"/>
              <a:cs typeface="Calibri" pitchFamily="34" charset="0"/>
            </a:endParaRPr>
          </a:p>
          <a:p>
            <a:pPr algn="ctr"/>
            <a:endParaRPr lang="es-ES" sz="4000" b="1" dirty="0">
              <a:solidFill>
                <a:srgbClr val="FFFF00"/>
              </a:solidFill>
              <a:latin typeface="Calibri" pitchFamily="34" charset="0"/>
              <a:cs typeface="Calibri" pitchFamily="34" charset="0"/>
            </a:endParaRPr>
          </a:p>
          <a:p>
            <a:pPr algn="ctr"/>
            <a:endParaRPr lang="es-ES" sz="4000" b="1" dirty="0">
              <a:solidFill>
                <a:srgbClr val="FFFF00"/>
              </a:solidFill>
              <a:latin typeface="Calibri" pitchFamily="34" charset="0"/>
              <a:cs typeface="Calibri" pitchFamily="34" charset="0"/>
            </a:endParaRPr>
          </a:p>
          <a:p>
            <a:pPr algn="ctr"/>
            <a:endParaRPr lang="es-ES" sz="4000" b="1" dirty="0">
              <a:solidFill>
                <a:srgbClr val="FFFF0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fade">
                                      <p:cBhvr>
                                        <p:cTn id="7" dur="2000"/>
                                        <p:tgtEl>
                                          <p:spTgt spid="18125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utoUpdateAnimBg="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000074"/>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304800" y="1211263"/>
            <a:ext cx="8610600" cy="2249487"/>
          </a:xfrm>
        </p:spPr>
        <p:txBody>
          <a:bodyPr/>
          <a:lstStyle/>
          <a:p>
            <a:pPr eaLnBrk="1" hangingPunct="1"/>
            <a:r>
              <a:rPr lang="es-ES" b="1" dirty="0" smtClean="0">
                <a:solidFill>
                  <a:schemeClr val="bg1"/>
                </a:solidFill>
              </a:rPr>
              <a:t>Julio V. Santos Benito</a:t>
            </a:r>
            <a:br>
              <a:rPr lang="es-ES" b="1" dirty="0" smtClean="0">
                <a:solidFill>
                  <a:schemeClr val="bg1"/>
                </a:solidFill>
              </a:rPr>
            </a:br>
            <a:r>
              <a:rPr lang="es-ES" b="1" dirty="0" smtClean="0">
                <a:solidFill>
                  <a:schemeClr val="bg1"/>
                </a:solidFill>
                <a:hlinkClick r:id="rId3"/>
              </a:rPr>
              <a:t>jsb@ua.es</a:t>
            </a:r>
            <a:endParaRPr lang="es-ES" sz="4000" dirty="0" smtClean="0">
              <a:solidFill>
                <a:srgbClr val="FF0000"/>
              </a:solidFill>
              <a:latin typeface="Comic Sans MS" pitchFamily="66" charset="0"/>
            </a:endParaRPr>
          </a:p>
        </p:txBody>
      </p:sp>
      <p:sp>
        <p:nvSpPr>
          <p:cNvPr id="198659" name="Text Box 3"/>
          <p:cNvSpPr txBox="1">
            <a:spLocks noChangeArrowheads="1"/>
          </p:cNvSpPr>
          <p:nvPr/>
        </p:nvSpPr>
        <p:spPr bwMode="auto">
          <a:xfrm>
            <a:off x="2322513" y="3919538"/>
            <a:ext cx="4525962" cy="822325"/>
          </a:xfrm>
          <a:prstGeom prst="rect">
            <a:avLst/>
          </a:prstGeom>
          <a:noFill/>
          <a:ln w="9525">
            <a:noFill/>
            <a:miter lim="800000"/>
            <a:headEnd/>
            <a:tailEnd/>
          </a:ln>
        </p:spPr>
        <p:txBody>
          <a:bodyPr wrap="none">
            <a:spAutoFit/>
          </a:bodyPr>
          <a:lstStyle/>
          <a:p>
            <a:pPr algn="ctr"/>
            <a:r>
              <a:rPr lang="es-ES" sz="2400" b="1" dirty="0">
                <a:solidFill>
                  <a:srgbClr val="FFFF00"/>
                </a:solidFill>
                <a:latin typeface="Times New Roman" pitchFamily="18" charset="0"/>
              </a:rPr>
              <a:t>Departamento de Física Aplicada</a:t>
            </a:r>
            <a:br>
              <a:rPr lang="es-ES" sz="2400" b="1" dirty="0">
                <a:solidFill>
                  <a:srgbClr val="FFFF00"/>
                </a:solidFill>
                <a:latin typeface="Times New Roman" pitchFamily="18" charset="0"/>
              </a:rPr>
            </a:br>
            <a:r>
              <a:rPr lang="es-ES" sz="2400" b="1" dirty="0">
                <a:solidFill>
                  <a:srgbClr val="FFFF00"/>
                </a:solidFill>
                <a:latin typeface="Times New Roman" pitchFamily="18" charset="0"/>
              </a:rPr>
              <a:t>Universidad de Alicante</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0-#ppt_w/2"/>
                                          </p:val>
                                        </p:tav>
                                        <p:tav tm="100000">
                                          <p:val>
                                            <p:strVal val="#ppt_x"/>
                                          </p:val>
                                        </p:tav>
                                      </p:tavLst>
                                    </p:anim>
                                    <p:anim calcmode="lin" valueType="num">
                                      <p:cBhvr additive="base">
                                        <p:cTn id="8" dur="500" fill="hold"/>
                                        <p:tgtEl>
                                          <p:spTgt spid="198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27031" t="35509" r="34453" b="18079"/>
          <a:stretch>
            <a:fillRect/>
          </a:stretch>
        </p:blipFill>
        <p:spPr bwMode="auto">
          <a:xfrm>
            <a:off x="0" y="0"/>
            <a:ext cx="9144000" cy="689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rco iris secundario.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3"/>
          <p:cNvSpPr>
            <a:spLocks noChangeArrowheads="1"/>
          </p:cNvSpPr>
          <p:nvPr/>
        </p:nvSpPr>
        <p:spPr bwMode="auto">
          <a:xfrm>
            <a:off x="4966954" y="1688599"/>
            <a:ext cx="3141662" cy="1665288"/>
          </a:xfrm>
          <a:prstGeom prst="rect">
            <a:avLst/>
          </a:prstGeom>
          <a:noFill/>
          <a:ln w="9525">
            <a:noFill/>
            <a:miter lim="800000"/>
            <a:headEnd/>
            <a:tailEnd/>
          </a:ln>
        </p:spPr>
        <p:txBody>
          <a:bodyPr anchor="ctr"/>
          <a:lstStyle/>
          <a:p>
            <a:pPr algn="ctr"/>
            <a:r>
              <a:rPr lang="es-ES" sz="2800" b="1" dirty="0">
                <a:solidFill>
                  <a:srgbClr val="F22E00"/>
                </a:solidFill>
                <a:latin typeface="Times New Roman" pitchFamily="18" charset="0"/>
              </a:rPr>
              <a:t>A</a:t>
            </a:r>
            <a:r>
              <a:rPr lang="es-ES" sz="2800" b="1" dirty="0">
                <a:solidFill>
                  <a:srgbClr val="FF9900"/>
                </a:solidFill>
                <a:latin typeface="Times New Roman" pitchFamily="18" charset="0"/>
              </a:rPr>
              <a:t>r</a:t>
            </a:r>
            <a:r>
              <a:rPr lang="es-ES" sz="2800" b="1" dirty="0">
                <a:solidFill>
                  <a:srgbClr val="FFFF00"/>
                </a:solidFill>
                <a:latin typeface="Times New Roman" pitchFamily="18" charset="0"/>
              </a:rPr>
              <a:t>c</a:t>
            </a:r>
            <a:r>
              <a:rPr lang="es-ES" sz="2800" b="1" dirty="0">
                <a:solidFill>
                  <a:srgbClr val="00CC00"/>
                </a:solidFill>
                <a:latin typeface="Times New Roman" pitchFamily="18" charset="0"/>
              </a:rPr>
              <a:t>o</a:t>
            </a:r>
            <a:br>
              <a:rPr lang="es-ES" sz="2800" b="1" dirty="0">
                <a:solidFill>
                  <a:srgbClr val="00CC00"/>
                </a:solidFill>
                <a:latin typeface="Times New Roman" pitchFamily="18" charset="0"/>
              </a:rPr>
            </a:br>
            <a:r>
              <a:rPr lang="es-ES" sz="2800" b="1" dirty="0">
                <a:solidFill>
                  <a:schemeClr val="accent2"/>
                </a:solidFill>
                <a:latin typeface="Times New Roman" pitchFamily="18" charset="0"/>
              </a:rPr>
              <a:t>S</a:t>
            </a:r>
            <a:r>
              <a:rPr lang="es-ES" sz="2800" b="1" dirty="0">
                <a:solidFill>
                  <a:srgbClr val="FF66CC"/>
                </a:solidFill>
                <a:latin typeface="Times New Roman" pitchFamily="18" charset="0"/>
              </a:rPr>
              <a:t>e</a:t>
            </a:r>
            <a:r>
              <a:rPr lang="es-ES" sz="2800" b="1" dirty="0">
                <a:solidFill>
                  <a:srgbClr val="9933FF"/>
                </a:solidFill>
                <a:latin typeface="Times New Roman" pitchFamily="18" charset="0"/>
              </a:rPr>
              <a:t>c</a:t>
            </a:r>
            <a:r>
              <a:rPr lang="es-ES" sz="2800" b="1" dirty="0">
                <a:solidFill>
                  <a:srgbClr val="F22E00"/>
                </a:solidFill>
                <a:latin typeface="Times New Roman" pitchFamily="18" charset="0"/>
              </a:rPr>
              <a:t>u</a:t>
            </a:r>
            <a:r>
              <a:rPr lang="es-ES" sz="2800" b="1" dirty="0">
                <a:solidFill>
                  <a:srgbClr val="FF9900"/>
                </a:solidFill>
                <a:latin typeface="Times New Roman" pitchFamily="18" charset="0"/>
              </a:rPr>
              <a:t>n</a:t>
            </a:r>
            <a:r>
              <a:rPr lang="es-ES" sz="2800" b="1" dirty="0">
                <a:solidFill>
                  <a:srgbClr val="FFFF00"/>
                </a:solidFill>
                <a:latin typeface="Times New Roman" pitchFamily="18" charset="0"/>
              </a:rPr>
              <a:t>d</a:t>
            </a:r>
            <a:r>
              <a:rPr lang="es-ES" sz="2800" b="1" dirty="0">
                <a:solidFill>
                  <a:srgbClr val="00CC00"/>
                </a:solidFill>
                <a:latin typeface="Times New Roman" pitchFamily="18" charset="0"/>
              </a:rPr>
              <a:t>a</a:t>
            </a:r>
            <a:r>
              <a:rPr lang="es-ES" sz="2800" b="1" dirty="0">
                <a:solidFill>
                  <a:schemeClr val="accent2"/>
                </a:solidFill>
                <a:latin typeface="Times New Roman" pitchFamily="18" charset="0"/>
              </a:rPr>
              <a:t>r</a:t>
            </a:r>
            <a:r>
              <a:rPr lang="es-ES" sz="2800" b="1" dirty="0">
                <a:solidFill>
                  <a:srgbClr val="FF66CC"/>
                </a:solidFill>
                <a:latin typeface="Times New Roman" pitchFamily="18" charset="0"/>
              </a:rPr>
              <a:t>i</a:t>
            </a:r>
            <a:r>
              <a:rPr lang="es-ES" sz="2800" b="1" dirty="0">
                <a:solidFill>
                  <a:srgbClr val="9933FF"/>
                </a:solidFill>
                <a:latin typeface="Times New Roman" pitchFamily="18" charset="0"/>
              </a:rPr>
              <a:t>o</a:t>
            </a:r>
          </a:p>
        </p:txBody>
      </p:sp>
      <p:sp>
        <p:nvSpPr>
          <p:cNvPr id="6" name="Rectangle 4"/>
          <p:cNvSpPr>
            <a:spLocks noChangeArrowheads="1"/>
          </p:cNvSpPr>
          <p:nvPr/>
        </p:nvSpPr>
        <p:spPr bwMode="auto">
          <a:xfrm>
            <a:off x="1057860" y="1785937"/>
            <a:ext cx="2532062" cy="1535112"/>
          </a:xfrm>
          <a:prstGeom prst="rect">
            <a:avLst/>
          </a:prstGeom>
          <a:noFill/>
          <a:ln w="9525">
            <a:noFill/>
            <a:miter lim="800000"/>
            <a:headEnd/>
            <a:tailEnd/>
          </a:ln>
        </p:spPr>
        <p:txBody>
          <a:bodyPr anchor="ctr"/>
          <a:lstStyle/>
          <a:p>
            <a:pPr algn="ctr"/>
            <a:r>
              <a:rPr lang="es-ES" sz="2800" b="1" dirty="0">
                <a:solidFill>
                  <a:srgbClr val="F22E00"/>
                </a:solidFill>
                <a:latin typeface="Times New Roman" pitchFamily="18" charset="0"/>
              </a:rPr>
              <a:t>A</a:t>
            </a:r>
            <a:r>
              <a:rPr lang="es-ES" sz="2800" b="1" dirty="0">
                <a:solidFill>
                  <a:srgbClr val="FF9900"/>
                </a:solidFill>
                <a:latin typeface="Times New Roman" pitchFamily="18" charset="0"/>
              </a:rPr>
              <a:t>r</a:t>
            </a:r>
            <a:r>
              <a:rPr lang="es-ES" sz="2800" b="1" dirty="0">
                <a:solidFill>
                  <a:srgbClr val="FFFF00"/>
                </a:solidFill>
                <a:latin typeface="Times New Roman" pitchFamily="18" charset="0"/>
              </a:rPr>
              <a:t>c</a:t>
            </a:r>
            <a:r>
              <a:rPr lang="es-ES" sz="2800" b="1" dirty="0">
                <a:solidFill>
                  <a:srgbClr val="00CC00"/>
                </a:solidFill>
                <a:latin typeface="Times New Roman" pitchFamily="18" charset="0"/>
              </a:rPr>
              <a:t>o</a:t>
            </a:r>
            <a:br>
              <a:rPr lang="es-ES" sz="2800" b="1" dirty="0">
                <a:solidFill>
                  <a:srgbClr val="00CC00"/>
                </a:solidFill>
                <a:latin typeface="Times New Roman" pitchFamily="18" charset="0"/>
              </a:rPr>
            </a:br>
            <a:r>
              <a:rPr lang="es-ES" sz="2800" b="1" dirty="0">
                <a:solidFill>
                  <a:schemeClr val="accent2"/>
                </a:solidFill>
                <a:latin typeface="Times New Roman" pitchFamily="18" charset="0"/>
              </a:rPr>
              <a:t>P</a:t>
            </a:r>
            <a:r>
              <a:rPr lang="es-ES" sz="2800" b="1" dirty="0">
                <a:solidFill>
                  <a:srgbClr val="FF66CC"/>
                </a:solidFill>
                <a:latin typeface="Times New Roman" pitchFamily="18" charset="0"/>
              </a:rPr>
              <a:t>r</a:t>
            </a:r>
            <a:r>
              <a:rPr lang="es-ES" sz="2800" b="1" dirty="0">
                <a:solidFill>
                  <a:srgbClr val="9933FF"/>
                </a:solidFill>
                <a:latin typeface="Times New Roman" pitchFamily="18" charset="0"/>
              </a:rPr>
              <a:t>i</a:t>
            </a:r>
            <a:r>
              <a:rPr lang="es-ES" sz="2800" b="1" dirty="0">
                <a:solidFill>
                  <a:srgbClr val="F22E00"/>
                </a:solidFill>
                <a:latin typeface="Times New Roman" pitchFamily="18" charset="0"/>
              </a:rPr>
              <a:t>m</a:t>
            </a:r>
            <a:r>
              <a:rPr lang="es-ES" sz="2800" b="1" dirty="0">
                <a:solidFill>
                  <a:srgbClr val="FF9900"/>
                </a:solidFill>
                <a:latin typeface="Times New Roman" pitchFamily="18" charset="0"/>
              </a:rPr>
              <a:t>a</a:t>
            </a:r>
            <a:r>
              <a:rPr lang="es-ES" sz="2800" b="1" dirty="0">
                <a:solidFill>
                  <a:srgbClr val="FFFF00"/>
                </a:solidFill>
                <a:latin typeface="Times New Roman" pitchFamily="18" charset="0"/>
              </a:rPr>
              <a:t>r</a:t>
            </a:r>
            <a:r>
              <a:rPr lang="es-ES" sz="2800" b="1" dirty="0">
                <a:solidFill>
                  <a:srgbClr val="00CC00"/>
                </a:solidFill>
                <a:latin typeface="Times New Roman" pitchFamily="18" charset="0"/>
              </a:rPr>
              <a:t>i</a:t>
            </a:r>
            <a:r>
              <a:rPr lang="es-ES" sz="2800" b="1" dirty="0">
                <a:solidFill>
                  <a:schemeClr val="accent2"/>
                </a:solidFill>
                <a:latin typeface="Times New Roman"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72387" name="Oval 3"/>
          <p:cNvSpPr>
            <a:spLocks noChangeArrowheads="1"/>
          </p:cNvSpPr>
          <p:nvPr/>
        </p:nvSpPr>
        <p:spPr bwMode="auto">
          <a:xfrm>
            <a:off x="3794824" y="2662619"/>
            <a:ext cx="2222500" cy="2222500"/>
          </a:xfrm>
          <a:prstGeom prst="ellipse">
            <a:avLst/>
          </a:prstGeom>
          <a:solidFill>
            <a:srgbClr val="BDFFFF"/>
          </a:solidFill>
          <a:ln w="9525">
            <a:noFill/>
            <a:round/>
            <a:headEnd/>
            <a:tailEnd/>
          </a:ln>
        </p:spPr>
        <p:txBody>
          <a:bodyPr wrap="none" anchor="ctr"/>
          <a:lstStyle/>
          <a:p>
            <a:endParaRPr lang="es-ES_tradnl">
              <a:solidFill>
                <a:srgbClr val="000000"/>
              </a:solidFill>
            </a:endParaRPr>
          </a:p>
        </p:txBody>
      </p:sp>
      <p:sp>
        <p:nvSpPr>
          <p:cNvPr id="32772" name="Rectangle 4"/>
          <p:cNvSpPr>
            <a:spLocks noGrp="1" noChangeArrowheads="1"/>
          </p:cNvSpPr>
          <p:nvPr>
            <p:ph type="title"/>
          </p:nvPr>
        </p:nvSpPr>
        <p:spPr>
          <a:xfrm>
            <a:off x="0" y="0"/>
            <a:ext cx="9144000" cy="1203639"/>
          </a:xfrm>
          <a:solidFill>
            <a:srgbClr val="26269E"/>
          </a:solidFill>
        </p:spPr>
        <p:txBody>
          <a:bodyPr/>
          <a:lstStyle/>
          <a:p>
            <a:pPr eaLnBrk="1" hangingPunct="1"/>
            <a:r>
              <a:rPr lang="es-ES_tradnl" sz="1800" b="1" dirty="0" smtClean="0">
                <a:solidFill>
                  <a:schemeClr val="bg1"/>
                </a:solidFill>
                <a:latin typeface="Calibri" pitchFamily="34" charset="0"/>
                <a:cs typeface="Calibri" pitchFamily="34" charset="0"/>
              </a:rPr>
              <a:t>Cuando un rayo de luz solar incide sobre una gota de agua, una parte se refleja y otra se refracta sufriendo </a:t>
            </a:r>
            <a:r>
              <a:rPr lang="es-ES_tradnl" sz="1800" b="1" dirty="0" smtClean="0">
                <a:solidFill>
                  <a:schemeClr val="bg1"/>
                </a:solidFill>
                <a:latin typeface="Calibri" pitchFamily="34" charset="0"/>
                <a:cs typeface="Calibri" pitchFamily="34" charset="0"/>
              </a:rPr>
              <a:t>dispersión </a:t>
            </a:r>
            <a:r>
              <a:rPr lang="es-ES_tradnl" sz="1800" b="1" dirty="0" smtClean="0">
                <a:solidFill>
                  <a:schemeClr val="bg1"/>
                </a:solidFill>
                <a:latin typeface="Calibri" pitchFamily="34" charset="0"/>
                <a:cs typeface="Calibri" pitchFamily="34" charset="0"/>
              </a:rPr>
              <a:t>en los colores del espectro: rojo, anaranjado, amarillo, verde, azul, añil y violeta</a:t>
            </a:r>
            <a:r>
              <a:rPr lang="es-ES_tradnl" sz="1800" b="1" dirty="0" smtClean="0">
                <a:solidFill>
                  <a:schemeClr val="bg1"/>
                </a:solidFill>
                <a:latin typeface="Calibri" pitchFamily="34" charset="0"/>
                <a:cs typeface="Calibri" pitchFamily="34" charset="0"/>
              </a:rPr>
              <a:t>, </a:t>
            </a:r>
            <a:r>
              <a:rPr lang="es-ES_tradnl" sz="1800" b="1" dirty="0" smtClean="0">
                <a:solidFill>
                  <a:schemeClr val="bg1"/>
                </a:solidFill>
                <a:latin typeface="Calibri" pitchFamily="34" charset="0"/>
                <a:cs typeface="Calibri" pitchFamily="34" charset="0"/>
              </a:rPr>
              <a:t>siendo la luz violeta la que más se desvía</a:t>
            </a:r>
            <a:r>
              <a:rPr lang="es-ES_tradnl" sz="1800" b="1" dirty="0" smtClean="0">
                <a:solidFill>
                  <a:schemeClr val="bg1"/>
                </a:solidFill>
                <a:latin typeface="Calibri" pitchFamily="34" charset="0"/>
                <a:cs typeface="Calibri" pitchFamily="34" charset="0"/>
              </a:rPr>
              <a:t>.</a:t>
            </a:r>
            <a:endParaRPr lang="es-ES_tradnl" sz="1800" b="1" dirty="0" smtClean="0">
              <a:solidFill>
                <a:schemeClr val="bg1"/>
              </a:solidFill>
              <a:latin typeface="Calibri" pitchFamily="34" charset="0"/>
              <a:cs typeface="Calibri" pitchFamily="34" charset="0"/>
            </a:endParaRPr>
          </a:p>
        </p:txBody>
      </p:sp>
      <p:grpSp>
        <p:nvGrpSpPr>
          <p:cNvPr id="2" name="Group 6"/>
          <p:cNvGrpSpPr>
            <a:grpSpLocks/>
          </p:cNvGrpSpPr>
          <p:nvPr/>
        </p:nvGrpSpPr>
        <p:grpSpPr bwMode="auto">
          <a:xfrm>
            <a:off x="2415286" y="2880106"/>
            <a:ext cx="1746250" cy="130175"/>
            <a:chOff x="1460" y="2049"/>
            <a:chExt cx="1100" cy="82"/>
          </a:xfrm>
        </p:grpSpPr>
        <p:sp>
          <p:nvSpPr>
            <p:cNvPr id="32814" name="Line 7"/>
            <p:cNvSpPr>
              <a:spLocks noChangeShapeType="1"/>
            </p:cNvSpPr>
            <p:nvPr/>
          </p:nvSpPr>
          <p:spPr bwMode="auto">
            <a:xfrm>
              <a:off x="1460" y="2088"/>
              <a:ext cx="1100" cy="0"/>
            </a:xfrm>
            <a:prstGeom prst="line">
              <a:avLst/>
            </a:prstGeom>
            <a:noFill/>
            <a:ln w="38100">
              <a:solidFill>
                <a:schemeClr val="bg1"/>
              </a:solidFill>
              <a:round/>
              <a:headEnd/>
              <a:tailEnd/>
            </a:ln>
          </p:spPr>
          <p:txBody>
            <a:bodyPr/>
            <a:lstStyle/>
            <a:p>
              <a:endParaRPr lang="es-ES_tradnl">
                <a:solidFill>
                  <a:srgbClr val="000000"/>
                </a:solidFill>
              </a:endParaRPr>
            </a:p>
          </p:txBody>
        </p:sp>
        <p:sp>
          <p:nvSpPr>
            <p:cNvPr id="32815" name="Freeform 8"/>
            <p:cNvSpPr>
              <a:spLocks/>
            </p:cNvSpPr>
            <p:nvPr/>
          </p:nvSpPr>
          <p:spPr bwMode="auto">
            <a:xfrm>
              <a:off x="1937" y="2049"/>
              <a:ext cx="108" cy="82"/>
            </a:xfrm>
            <a:custGeom>
              <a:avLst/>
              <a:gdLst>
                <a:gd name="T0" fmla="*/ 0 w 76"/>
                <a:gd name="T1" fmla="*/ 0 h 58"/>
                <a:gd name="T2" fmla="*/ 217 w 76"/>
                <a:gd name="T3" fmla="*/ 69 h 58"/>
                <a:gd name="T4" fmla="*/ 0 w 76"/>
                <a:gd name="T5" fmla="*/ 164 h 58"/>
                <a:gd name="T6" fmla="*/ 75 w 76"/>
                <a:gd name="T7" fmla="*/ 9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solidFill>
                  <a:srgbClr val="000000"/>
                </a:solidFill>
              </a:endParaRPr>
            </a:p>
          </p:txBody>
        </p:sp>
      </p:grpSp>
      <p:grpSp>
        <p:nvGrpSpPr>
          <p:cNvPr id="3" name="Group 9"/>
          <p:cNvGrpSpPr>
            <a:grpSpLocks/>
          </p:cNvGrpSpPr>
          <p:nvPr/>
        </p:nvGrpSpPr>
        <p:grpSpPr bwMode="auto">
          <a:xfrm>
            <a:off x="4161536" y="1843469"/>
            <a:ext cx="190500" cy="1098550"/>
            <a:chOff x="2560" y="1396"/>
            <a:chExt cx="120" cy="692"/>
          </a:xfrm>
        </p:grpSpPr>
        <p:sp>
          <p:nvSpPr>
            <p:cNvPr id="32812" name="Line 10"/>
            <p:cNvSpPr>
              <a:spLocks noChangeShapeType="1"/>
            </p:cNvSpPr>
            <p:nvPr/>
          </p:nvSpPr>
          <p:spPr bwMode="auto">
            <a:xfrm flipV="1">
              <a:off x="2560" y="1396"/>
              <a:ext cx="120" cy="692"/>
            </a:xfrm>
            <a:prstGeom prst="line">
              <a:avLst/>
            </a:prstGeom>
            <a:noFill/>
            <a:ln w="31750">
              <a:solidFill>
                <a:schemeClr val="bg1"/>
              </a:solidFill>
              <a:round/>
              <a:headEnd/>
              <a:tailEnd/>
            </a:ln>
          </p:spPr>
          <p:txBody>
            <a:bodyPr/>
            <a:lstStyle/>
            <a:p>
              <a:endParaRPr lang="es-ES_tradnl">
                <a:solidFill>
                  <a:srgbClr val="000000"/>
                </a:solidFill>
              </a:endParaRPr>
            </a:p>
          </p:txBody>
        </p:sp>
        <p:sp>
          <p:nvSpPr>
            <p:cNvPr id="32813" name="Freeform 11"/>
            <p:cNvSpPr>
              <a:spLocks/>
            </p:cNvSpPr>
            <p:nvPr/>
          </p:nvSpPr>
          <p:spPr bwMode="auto">
            <a:xfrm rot="-4577183">
              <a:off x="2595" y="1647"/>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FFFF"/>
            </a:solidFill>
            <a:ln w="9525">
              <a:noFill/>
              <a:round/>
              <a:headEnd/>
              <a:tailEnd/>
            </a:ln>
          </p:spPr>
          <p:txBody>
            <a:bodyPr/>
            <a:lstStyle/>
            <a:p>
              <a:endParaRPr lang="es-ES_tradnl">
                <a:solidFill>
                  <a:srgbClr val="000000"/>
                </a:solidFill>
              </a:endParaRPr>
            </a:p>
          </p:txBody>
        </p:sp>
      </p:grpSp>
      <p:grpSp>
        <p:nvGrpSpPr>
          <p:cNvPr id="4" name="Group 12"/>
          <p:cNvGrpSpPr>
            <a:grpSpLocks/>
          </p:cNvGrpSpPr>
          <p:nvPr/>
        </p:nvGrpSpPr>
        <p:grpSpPr bwMode="auto">
          <a:xfrm>
            <a:off x="4167886" y="2935669"/>
            <a:ext cx="1758950" cy="425450"/>
            <a:chOff x="2564" y="2084"/>
            <a:chExt cx="1108" cy="268"/>
          </a:xfrm>
        </p:grpSpPr>
        <p:sp>
          <p:nvSpPr>
            <p:cNvPr id="32808" name="Line 13"/>
            <p:cNvSpPr>
              <a:spLocks noChangeShapeType="1"/>
            </p:cNvSpPr>
            <p:nvPr/>
          </p:nvSpPr>
          <p:spPr bwMode="auto">
            <a:xfrm>
              <a:off x="2568" y="2084"/>
              <a:ext cx="1076" cy="196"/>
            </a:xfrm>
            <a:prstGeom prst="line">
              <a:avLst/>
            </a:prstGeom>
            <a:noFill/>
            <a:ln w="31750">
              <a:solidFill>
                <a:srgbClr val="FF3300"/>
              </a:solidFill>
              <a:round/>
              <a:headEnd/>
              <a:tailEnd/>
            </a:ln>
          </p:spPr>
          <p:txBody>
            <a:bodyPr/>
            <a:lstStyle/>
            <a:p>
              <a:endParaRPr lang="es-ES_tradnl">
                <a:solidFill>
                  <a:srgbClr val="000000"/>
                </a:solidFill>
              </a:endParaRPr>
            </a:p>
          </p:txBody>
        </p:sp>
        <p:sp>
          <p:nvSpPr>
            <p:cNvPr id="32809" name="Line 14"/>
            <p:cNvSpPr>
              <a:spLocks noChangeShapeType="1"/>
            </p:cNvSpPr>
            <p:nvPr/>
          </p:nvSpPr>
          <p:spPr bwMode="auto">
            <a:xfrm>
              <a:off x="2564" y="2088"/>
              <a:ext cx="1108" cy="264"/>
            </a:xfrm>
            <a:prstGeom prst="line">
              <a:avLst/>
            </a:prstGeom>
            <a:noFill/>
            <a:ln w="31750">
              <a:solidFill>
                <a:srgbClr val="9966FF"/>
              </a:solidFill>
              <a:round/>
              <a:headEnd/>
              <a:tailEnd/>
            </a:ln>
          </p:spPr>
          <p:txBody>
            <a:bodyPr/>
            <a:lstStyle/>
            <a:p>
              <a:endParaRPr lang="es-ES_tradnl">
                <a:solidFill>
                  <a:srgbClr val="000000"/>
                </a:solidFill>
              </a:endParaRPr>
            </a:p>
          </p:txBody>
        </p:sp>
        <p:sp>
          <p:nvSpPr>
            <p:cNvPr id="32810" name="Freeform 15"/>
            <p:cNvSpPr>
              <a:spLocks/>
            </p:cNvSpPr>
            <p:nvPr/>
          </p:nvSpPr>
          <p:spPr bwMode="auto">
            <a:xfrm rot="589695">
              <a:off x="3297" y="2197"/>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811" name="Freeform 16"/>
            <p:cNvSpPr>
              <a:spLocks/>
            </p:cNvSpPr>
            <p:nvPr/>
          </p:nvSpPr>
          <p:spPr bwMode="auto">
            <a:xfrm rot="819857">
              <a:off x="3401" y="2269"/>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grpSp>
        <p:nvGrpSpPr>
          <p:cNvPr id="5" name="Group 17"/>
          <p:cNvGrpSpPr>
            <a:grpSpLocks/>
          </p:cNvGrpSpPr>
          <p:nvPr/>
        </p:nvGrpSpPr>
        <p:grpSpPr bwMode="auto">
          <a:xfrm>
            <a:off x="5048949" y="3249994"/>
            <a:ext cx="877887" cy="1625600"/>
            <a:chOff x="3119" y="2282"/>
            <a:chExt cx="553" cy="1024"/>
          </a:xfrm>
        </p:grpSpPr>
        <p:sp>
          <p:nvSpPr>
            <p:cNvPr id="32804" name="Line 18"/>
            <p:cNvSpPr>
              <a:spLocks noChangeShapeType="1"/>
            </p:cNvSpPr>
            <p:nvPr/>
          </p:nvSpPr>
          <p:spPr bwMode="auto">
            <a:xfrm flipH="1">
              <a:off x="3119" y="2352"/>
              <a:ext cx="553" cy="954"/>
            </a:xfrm>
            <a:prstGeom prst="line">
              <a:avLst/>
            </a:prstGeom>
            <a:noFill/>
            <a:ln w="25400">
              <a:solidFill>
                <a:srgbClr val="9966FF"/>
              </a:solidFill>
              <a:round/>
              <a:headEnd/>
              <a:tailEnd/>
            </a:ln>
          </p:spPr>
          <p:txBody>
            <a:bodyPr/>
            <a:lstStyle/>
            <a:p>
              <a:endParaRPr lang="es-ES_tradnl">
                <a:solidFill>
                  <a:srgbClr val="000000"/>
                </a:solidFill>
              </a:endParaRPr>
            </a:p>
          </p:txBody>
        </p:sp>
        <p:sp>
          <p:nvSpPr>
            <p:cNvPr id="32805" name="Line 19"/>
            <p:cNvSpPr>
              <a:spLocks noChangeShapeType="1"/>
            </p:cNvSpPr>
            <p:nvPr/>
          </p:nvSpPr>
          <p:spPr bwMode="auto">
            <a:xfrm flipH="1">
              <a:off x="3284" y="2282"/>
              <a:ext cx="363" cy="986"/>
            </a:xfrm>
            <a:prstGeom prst="line">
              <a:avLst/>
            </a:prstGeom>
            <a:noFill/>
            <a:ln w="25400">
              <a:solidFill>
                <a:srgbClr val="FF3300"/>
              </a:solidFill>
              <a:round/>
              <a:headEnd/>
              <a:tailEnd/>
            </a:ln>
          </p:spPr>
          <p:txBody>
            <a:bodyPr/>
            <a:lstStyle/>
            <a:p>
              <a:endParaRPr lang="es-ES_tradnl">
                <a:solidFill>
                  <a:srgbClr val="000000"/>
                </a:solidFill>
              </a:endParaRPr>
            </a:p>
          </p:txBody>
        </p:sp>
        <p:sp>
          <p:nvSpPr>
            <p:cNvPr id="32806" name="Freeform 20"/>
            <p:cNvSpPr>
              <a:spLocks/>
            </p:cNvSpPr>
            <p:nvPr/>
          </p:nvSpPr>
          <p:spPr bwMode="auto">
            <a:xfrm rot="6681535">
              <a:off x="3375" y="2887"/>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807" name="Freeform 21"/>
            <p:cNvSpPr>
              <a:spLocks/>
            </p:cNvSpPr>
            <p:nvPr/>
          </p:nvSpPr>
          <p:spPr bwMode="auto">
            <a:xfrm rot="7320323">
              <a:off x="3291" y="2911"/>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grpSp>
        <p:nvGrpSpPr>
          <p:cNvPr id="6" name="Group 22"/>
          <p:cNvGrpSpPr>
            <a:grpSpLocks/>
          </p:cNvGrpSpPr>
          <p:nvPr/>
        </p:nvGrpSpPr>
        <p:grpSpPr bwMode="auto">
          <a:xfrm>
            <a:off x="5888736" y="3246819"/>
            <a:ext cx="971550" cy="577850"/>
            <a:chOff x="3648" y="2280"/>
            <a:chExt cx="612" cy="364"/>
          </a:xfrm>
        </p:grpSpPr>
        <p:sp>
          <p:nvSpPr>
            <p:cNvPr id="32800" name="Line 23"/>
            <p:cNvSpPr>
              <a:spLocks noChangeShapeType="1"/>
            </p:cNvSpPr>
            <p:nvPr/>
          </p:nvSpPr>
          <p:spPr bwMode="auto">
            <a:xfrm>
              <a:off x="3676" y="2352"/>
              <a:ext cx="576" cy="292"/>
            </a:xfrm>
            <a:prstGeom prst="line">
              <a:avLst/>
            </a:prstGeom>
            <a:noFill/>
            <a:ln w="25400">
              <a:solidFill>
                <a:srgbClr val="9966FF"/>
              </a:solidFill>
              <a:round/>
              <a:headEnd/>
              <a:tailEnd/>
            </a:ln>
          </p:spPr>
          <p:txBody>
            <a:bodyPr/>
            <a:lstStyle/>
            <a:p>
              <a:endParaRPr lang="es-ES_tradnl">
                <a:solidFill>
                  <a:srgbClr val="000000"/>
                </a:solidFill>
              </a:endParaRPr>
            </a:p>
          </p:txBody>
        </p:sp>
        <p:sp>
          <p:nvSpPr>
            <p:cNvPr id="32801" name="Line 24"/>
            <p:cNvSpPr>
              <a:spLocks noChangeShapeType="1"/>
            </p:cNvSpPr>
            <p:nvPr/>
          </p:nvSpPr>
          <p:spPr bwMode="auto">
            <a:xfrm>
              <a:off x="3648" y="2280"/>
              <a:ext cx="612" cy="216"/>
            </a:xfrm>
            <a:prstGeom prst="line">
              <a:avLst/>
            </a:prstGeom>
            <a:noFill/>
            <a:ln w="25400">
              <a:solidFill>
                <a:srgbClr val="FF3300"/>
              </a:solidFill>
              <a:round/>
              <a:headEnd/>
              <a:tailEnd/>
            </a:ln>
          </p:spPr>
          <p:txBody>
            <a:bodyPr/>
            <a:lstStyle/>
            <a:p>
              <a:endParaRPr lang="es-ES_tradnl">
                <a:solidFill>
                  <a:srgbClr val="000000"/>
                </a:solidFill>
              </a:endParaRPr>
            </a:p>
          </p:txBody>
        </p:sp>
        <p:sp>
          <p:nvSpPr>
            <p:cNvPr id="32802" name="Freeform 25"/>
            <p:cNvSpPr>
              <a:spLocks/>
            </p:cNvSpPr>
            <p:nvPr/>
          </p:nvSpPr>
          <p:spPr bwMode="auto">
            <a:xfrm rot="1069134">
              <a:off x="3981" y="2385"/>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803" name="Freeform 26"/>
            <p:cNvSpPr>
              <a:spLocks/>
            </p:cNvSpPr>
            <p:nvPr/>
          </p:nvSpPr>
          <p:spPr bwMode="auto">
            <a:xfrm rot="1566693">
              <a:off x="3925" y="2471"/>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grpSp>
        <p:nvGrpSpPr>
          <p:cNvPr id="7" name="Group 27"/>
          <p:cNvGrpSpPr>
            <a:grpSpLocks/>
          </p:cNvGrpSpPr>
          <p:nvPr/>
        </p:nvGrpSpPr>
        <p:grpSpPr bwMode="auto">
          <a:xfrm>
            <a:off x="3812286" y="3557969"/>
            <a:ext cx="1498600" cy="1316037"/>
            <a:chOff x="2340" y="2476"/>
            <a:chExt cx="944" cy="829"/>
          </a:xfrm>
        </p:grpSpPr>
        <p:sp>
          <p:nvSpPr>
            <p:cNvPr id="32796" name="Line 28"/>
            <p:cNvSpPr>
              <a:spLocks noChangeShapeType="1"/>
            </p:cNvSpPr>
            <p:nvPr/>
          </p:nvSpPr>
          <p:spPr bwMode="auto">
            <a:xfrm flipH="1" flipV="1">
              <a:off x="2341" y="2761"/>
              <a:ext cx="943" cy="511"/>
            </a:xfrm>
            <a:prstGeom prst="line">
              <a:avLst/>
            </a:prstGeom>
            <a:noFill/>
            <a:ln w="19050">
              <a:solidFill>
                <a:srgbClr val="FF3300"/>
              </a:solidFill>
              <a:round/>
              <a:headEnd/>
              <a:tailEnd/>
            </a:ln>
          </p:spPr>
          <p:txBody>
            <a:bodyPr/>
            <a:lstStyle/>
            <a:p>
              <a:endParaRPr lang="es-ES_tradnl">
                <a:solidFill>
                  <a:srgbClr val="000000"/>
                </a:solidFill>
              </a:endParaRPr>
            </a:p>
          </p:txBody>
        </p:sp>
        <p:sp>
          <p:nvSpPr>
            <p:cNvPr id="32797" name="Line 29"/>
            <p:cNvSpPr>
              <a:spLocks noChangeShapeType="1"/>
            </p:cNvSpPr>
            <p:nvPr/>
          </p:nvSpPr>
          <p:spPr bwMode="auto">
            <a:xfrm flipH="1" flipV="1">
              <a:off x="2340" y="2476"/>
              <a:ext cx="774" cy="829"/>
            </a:xfrm>
            <a:prstGeom prst="line">
              <a:avLst/>
            </a:prstGeom>
            <a:noFill/>
            <a:ln w="19050">
              <a:solidFill>
                <a:srgbClr val="9966FF"/>
              </a:solidFill>
              <a:round/>
              <a:headEnd/>
              <a:tailEnd/>
            </a:ln>
          </p:spPr>
          <p:txBody>
            <a:bodyPr/>
            <a:lstStyle/>
            <a:p>
              <a:endParaRPr lang="es-ES_tradnl">
                <a:solidFill>
                  <a:srgbClr val="000000"/>
                </a:solidFill>
              </a:endParaRPr>
            </a:p>
          </p:txBody>
        </p:sp>
        <p:sp>
          <p:nvSpPr>
            <p:cNvPr id="32798" name="Freeform 30"/>
            <p:cNvSpPr>
              <a:spLocks/>
            </p:cNvSpPr>
            <p:nvPr/>
          </p:nvSpPr>
          <p:spPr bwMode="auto">
            <a:xfrm rot="-8778596">
              <a:off x="2625" y="2903"/>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799" name="Freeform 31"/>
            <p:cNvSpPr>
              <a:spLocks/>
            </p:cNvSpPr>
            <p:nvPr/>
          </p:nvSpPr>
          <p:spPr bwMode="auto">
            <a:xfrm rot="-7539900">
              <a:off x="2593" y="2757"/>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grpSp>
        <p:nvGrpSpPr>
          <p:cNvPr id="8" name="Group 32"/>
          <p:cNvGrpSpPr>
            <a:grpSpLocks/>
          </p:cNvGrpSpPr>
          <p:nvPr/>
        </p:nvGrpSpPr>
        <p:grpSpPr bwMode="auto">
          <a:xfrm>
            <a:off x="4256786" y="4800981"/>
            <a:ext cx="1058863" cy="919163"/>
            <a:chOff x="2620" y="3259"/>
            <a:chExt cx="667" cy="579"/>
          </a:xfrm>
        </p:grpSpPr>
        <p:sp>
          <p:nvSpPr>
            <p:cNvPr id="32792" name="Line 33"/>
            <p:cNvSpPr>
              <a:spLocks noChangeShapeType="1"/>
            </p:cNvSpPr>
            <p:nvPr/>
          </p:nvSpPr>
          <p:spPr bwMode="auto">
            <a:xfrm flipH="1">
              <a:off x="2620" y="3305"/>
              <a:ext cx="498" cy="527"/>
            </a:xfrm>
            <a:prstGeom prst="line">
              <a:avLst/>
            </a:prstGeom>
            <a:noFill/>
            <a:ln w="19050">
              <a:solidFill>
                <a:srgbClr val="9966FF"/>
              </a:solidFill>
              <a:round/>
              <a:headEnd/>
              <a:tailEnd/>
            </a:ln>
          </p:spPr>
          <p:txBody>
            <a:bodyPr/>
            <a:lstStyle/>
            <a:p>
              <a:endParaRPr lang="es-ES_tradnl">
                <a:solidFill>
                  <a:srgbClr val="000000"/>
                </a:solidFill>
              </a:endParaRPr>
            </a:p>
          </p:txBody>
        </p:sp>
        <p:sp>
          <p:nvSpPr>
            <p:cNvPr id="32793" name="Freeform 34"/>
            <p:cNvSpPr>
              <a:spLocks/>
            </p:cNvSpPr>
            <p:nvPr/>
          </p:nvSpPr>
          <p:spPr bwMode="auto">
            <a:xfrm rot="8100000">
              <a:off x="2805" y="3563"/>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sp>
          <p:nvSpPr>
            <p:cNvPr id="32794" name="Line 35"/>
            <p:cNvSpPr>
              <a:spLocks noChangeShapeType="1"/>
            </p:cNvSpPr>
            <p:nvPr/>
          </p:nvSpPr>
          <p:spPr bwMode="auto">
            <a:xfrm flipH="1">
              <a:off x="2977" y="3259"/>
              <a:ext cx="310" cy="579"/>
            </a:xfrm>
            <a:prstGeom prst="line">
              <a:avLst/>
            </a:prstGeom>
            <a:noFill/>
            <a:ln w="19050">
              <a:solidFill>
                <a:srgbClr val="FF3300"/>
              </a:solidFill>
              <a:round/>
              <a:headEnd/>
              <a:tailEnd/>
            </a:ln>
          </p:spPr>
          <p:txBody>
            <a:bodyPr/>
            <a:lstStyle/>
            <a:p>
              <a:endParaRPr lang="es-ES_tradnl">
                <a:solidFill>
                  <a:srgbClr val="000000"/>
                </a:solidFill>
              </a:endParaRPr>
            </a:p>
          </p:txBody>
        </p:sp>
        <p:sp>
          <p:nvSpPr>
            <p:cNvPr id="32795" name="Freeform 36"/>
            <p:cNvSpPr>
              <a:spLocks/>
            </p:cNvSpPr>
            <p:nvPr/>
          </p:nvSpPr>
          <p:spPr bwMode="auto">
            <a:xfrm rot="7293603">
              <a:off x="3066" y="3568"/>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grpSp>
      <p:grpSp>
        <p:nvGrpSpPr>
          <p:cNvPr id="9" name="Group 37"/>
          <p:cNvGrpSpPr>
            <a:grpSpLocks/>
          </p:cNvGrpSpPr>
          <p:nvPr/>
        </p:nvGrpSpPr>
        <p:grpSpPr bwMode="auto">
          <a:xfrm>
            <a:off x="2885186" y="2567369"/>
            <a:ext cx="933450" cy="1447800"/>
            <a:chOff x="1756" y="1852"/>
            <a:chExt cx="588" cy="912"/>
          </a:xfrm>
        </p:grpSpPr>
        <p:sp>
          <p:nvSpPr>
            <p:cNvPr id="32788" name="Line 38"/>
            <p:cNvSpPr>
              <a:spLocks noChangeShapeType="1"/>
            </p:cNvSpPr>
            <p:nvPr/>
          </p:nvSpPr>
          <p:spPr bwMode="auto">
            <a:xfrm flipH="1" flipV="1">
              <a:off x="1756" y="2264"/>
              <a:ext cx="588" cy="500"/>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32789" name="Line 39"/>
            <p:cNvSpPr>
              <a:spLocks noChangeShapeType="1"/>
            </p:cNvSpPr>
            <p:nvPr/>
          </p:nvSpPr>
          <p:spPr bwMode="auto">
            <a:xfrm flipH="1" flipV="1">
              <a:off x="2016" y="1852"/>
              <a:ext cx="324" cy="624"/>
            </a:xfrm>
            <a:prstGeom prst="line">
              <a:avLst/>
            </a:prstGeom>
            <a:noFill/>
            <a:ln w="12700">
              <a:solidFill>
                <a:srgbClr val="9966FF"/>
              </a:solidFill>
              <a:round/>
              <a:headEnd/>
              <a:tailEnd/>
            </a:ln>
          </p:spPr>
          <p:txBody>
            <a:bodyPr/>
            <a:lstStyle/>
            <a:p>
              <a:endParaRPr lang="es-ES_tradnl">
                <a:solidFill>
                  <a:srgbClr val="000000"/>
                </a:solidFill>
              </a:endParaRPr>
            </a:p>
          </p:txBody>
        </p:sp>
        <p:sp>
          <p:nvSpPr>
            <p:cNvPr id="32790" name="Freeform 40"/>
            <p:cNvSpPr>
              <a:spLocks/>
            </p:cNvSpPr>
            <p:nvPr/>
          </p:nvSpPr>
          <p:spPr bwMode="auto">
            <a:xfrm rot="-8016169">
              <a:off x="2049" y="2515"/>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791" name="Freeform 41"/>
            <p:cNvSpPr>
              <a:spLocks/>
            </p:cNvSpPr>
            <p:nvPr/>
          </p:nvSpPr>
          <p:spPr bwMode="auto">
            <a:xfrm rot="-6729981">
              <a:off x="2195" y="2235"/>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grpSp>
        <p:nvGrpSpPr>
          <p:cNvPr id="10" name="Group 42"/>
          <p:cNvGrpSpPr>
            <a:grpSpLocks/>
          </p:cNvGrpSpPr>
          <p:nvPr/>
        </p:nvGrpSpPr>
        <p:grpSpPr bwMode="auto">
          <a:xfrm>
            <a:off x="3812286" y="2821369"/>
            <a:ext cx="1339850" cy="1189037"/>
            <a:chOff x="2340" y="2012"/>
            <a:chExt cx="844" cy="749"/>
          </a:xfrm>
        </p:grpSpPr>
        <p:sp>
          <p:nvSpPr>
            <p:cNvPr id="32784" name="Line 43"/>
            <p:cNvSpPr>
              <a:spLocks noChangeShapeType="1"/>
            </p:cNvSpPr>
            <p:nvPr/>
          </p:nvSpPr>
          <p:spPr bwMode="auto">
            <a:xfrm flipV="1">
              <a:off x="2341" y="2012"/>
              <a:ext cx="623" cy="749"/>
            </a:xfrm>
            <a:prstGeom prst="line">
              <a:avLst/>
            </a:prstGeom>
            <a:noFill/>
            <a:ln w="12700">
              <a:solidFill>
                <a:srgbClr val="FF3300"/>
              </a:solidFill>
              <a:round/>
              <a:headEnd/>
              <a:tailEnd/>
            </a:ln>
          </p:spPr>
          <p:txBody>
            <a:bodyPr/>
            <a:lstStyle/>
            <a:p>
              <a:endParaRPr lang="es-ES_tradnl">
                <a:solidFill>
                  <a:srgbClr val="000000"/>
                </a:solidFill>
              </a:endParaRPr>
            </a:p>
          </p:txBody>
        </p:sp>
        <p:sp>
          <p:nvSpPr>
            <p:cNvPr id="32785" name="Line 44"/>
            <p:cNvSpPr>
              <a:spLocks noChangeShapeType="1"/>
            </p:cNvSpPr>
            <p:nvPr/>
          </p:nvSpPr>
          <p:spPr bwMode="auto">
            <a:xfrm flipV="1">
              <a:off x="2340" y="2096"/>
              <a:ext cx="844" cy="380"/>
            </a:xfrm>
            <a:prstGeom prst="line">
              <a:avLst/>
            </a:prstGeom>
            <a:noFill/>
            <a:ln w="12700">
              <a:solidFill>
                <a:srgbClr val="9966FF"/>
              </a:solidFill>
              <a:round/>
              <a:headEnd/>
              <a:tailEnd/>
            </a:ln>
          </p:spPr>
          <p:txBody>
            <a:bodyPr/>
            <a:lstStyle/>
            <a:p>
              <a:endParaRPr lang="es-ES_tradnl">
                <a:solidFill>
                  <a:srgbClr val="000000"/>
                </a:solidFill>
              </a:endParaRPr>
            </a:p>
          </p:txBody>
        </p:sp>
        <p:sp>
          <p:nvSpPr>
            <p:cNvPr id="32786" name="Freeform 45"/>
            <p:cNvSpPr>
              <a:spLocks/>
            </p:cNvSpPr>
            <p:nvPr/>
          </p:nvSpPr>
          <p:spPr bwMode="auto">
            <a:xfrm rot="-2863579">
              <a:off x="2561" y="2429"/>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FF3300"/>
            </a:solidFill>
            <a:ln w="9525">
              <a:solidFill>
                <a:srgbClr val="FF3300"/>
              </a:solidFill>
              <a:round/>
              <a:headEnd/>
              <a:tailEnd/>
            </a:ln>
          </p:spPr>
          <p:txBody>
            <a:bodyPr/>
            <a:lstStyle/>
            <a:p>
              <a:endParaRPr lang="es-ES_tradnl">
                <a:solidFill>
                  <a:srgbClr val="000000"/>
                </a:solidFill>
              </a:endParaRPr>
            </a:p>
          </p:txBody>
        </p:sp>
        <p:sp>
          <p:nvSpPr>
            <p:cNvPr id="32787" name="Freeform 46"/>
            <p:cNvSpPr>
              <a:spLocks/>
            </p:cNvSpPr>
            <p:nvPr/>
          </p:nvSpPr>
          <p:spPr bwMode="auto">
            <a:xfrm rot="-1329981">
              <a:off x="2499" y="2359"/>
              <a:ext cx="76" cy="58"/>
            </a:xfrm>
            <a:custGeom>
              <a:avLst/>
              <a:gdLst>
                <a:gd name="T0" fmla="*/ 0 w 76"/>
                <a:gd name="T1" fmla="*/ 0 h 58"/>
                <a:gd name="T2" fmla="*/ 76 w 76"/>
                <a:gd name="T3" fmla="*/ 25 h 58"/>
                <a:gd name="T4" fmla="*/ 0 w 76"/>
                <a:gd name="T5" fmla="*/ 58 h 58"/>
                <a:gd name="T6" fmla="*/ 26 w 76"/>
                <a:gd name="T7" fmla="*/ 33 h 58"/>
                <a:gd name="T8" fmla="*/ 0 w 76"/>
                <a:gd name="T9" fmla="*/ 0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0" y="0"/>
                  </a:moveTo>
                  <a:lnTo>
                    <a:pt x="76" y="25"/>
                  </a:lnTo>
                  <a:lnTo>
                    <a:pt x="0" y="58"/>
                  </a:lnTo>
                  <a:lnTo>
                    <a:pt x="26" y="33"/>
                  </a:lnTo>
                  <a:lnTo>
                    <a:pt x="0" y="0"/>
                  </a:lnTo>
                  <a:close/>
                </a:path>
              </a:pathLst>
            </a:custGeom>
            <a:solidFill>
              <a:srgbClr val="9966FF"/>
            </a:solidFill>
            <a:ln w="9525">
              <a:solidFill>
                <a:srgbClr val="9966FF"/>
              </a:solidFill>
              <a:round/>
              <a:headEnd/>
              <a:tailEnd/>
            </a:ln>
          </p:spPr>
          <p:txBody>
            <a:bodyPr/>
            <a:lstStyle/>
            <a:p>
              <a:endParaRPr lang="es-ES_tradnl">
                <a:solidFill>
                  <a:srgbClr val="000000"/>
                </a:solidFill>
              </a:endParaRPr>
            </a:p>
          </p:txBody>
        </p:sp>
      </p:grpSp>
      <p:sp>
        <p:nvSpPr>
          <p:cNvPr id="32783" name="48 Rectángulo"/>
          <p:cNvSpPr>
            <a:spLocks noChangeArrowheads="1"/>
          </p:cNvSpPr>
          <p:nvPr/>
        </p:nvSpPr>
        <p:spPr bwMode="auto">
          <a:xfrm>
            <a:off x="1973961" y="1519619"/>
            <a:ext cx="5294313" cy="4462462"/>
          </a:xfrm>
          <a:prstGeom prst="rect">
            <a:avLst/>
          </a:prstGeom>
          <a:noFill/>
          <a:ln w="9525" algn="ctr">
            <a:solidFill>
              <a:schemeClr val="tx1"/>
            </a:solidFill>
            <a:round/>
            <a:headEnd/>
            <a:tailEnd/>
          </a:ln>
        </p:spPr>
        <p:txBody>
          <a:bodyPr/>
          <a:lstStyle/>
          <a:p>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par>
                                <p:cTn id="27" presetID="22" presetClass="entr" presetSubtype="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000"/>
                                        <p:tgtEl>
                                          <p:spTgt spid="5"/>
                                        </p:tgtEl>
                                      </p:cBhvr>
                                    </p:animEffect>
                                  </p:childTnLst>
                                </p:cTn>
                              </p:par>
                            </p:childTnLst>
                          </p:cTn>
                        </p:par>
                        <p:par>
                          <p:cTn id="30" fill="hold">
                            <p:stCondLst>
                              <p:cond delay="60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2000"/>
                                        <p:tgtEl>
                                          <p:spTgt spid="8"/>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000"/>
                                        <p:tgtEl>
                                          <p:spTgt spid="7"/>
                                        </p:tgtEl>
                                      </p:cBhvr>
                                    </p:animEffect>
                                  </p:childTnLst>
                                </p:cTn>
                              </p:par>
                            </p:childTnLst>
                          </p:cTn>
                        </p:par>
                        <p:par>
                          <p:cTn id="37" fill="hold">
                            <p:stCondLst>
                              <p:cond delay="8000"/>
                            </p:stCondLst>
                            <p:childTnLst>
                              <p:par>
                                <p:cTn id="38" presetID="22" presetClass="entr" presetSubtype="4"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2000"/>
                                        <p:tgtEl>
                                          <p:spTgt spid="9"/>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P spid="327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8531" name="Oval 3"/>
          <p:cNvSpPr>
            <a:spLocks noChangeArrowheads="1"/>
          </p:cNvSpPr>
          <p:nvPr/>
        </p:nvSpPr>
        <p:spPr bwMode="auto">
          <a:xfrm>
            <a:off x="3308350" y="2671064"/>
            <a:ext cx="2803525" cy="2787650"/>
          </a:xfrm>
          <a:prstGeom prst="ellipse">
            <a:avLst/>
          </a:prstGeom>
          <a:solidFill>
            <a:srgbClr val="96CCF8"/>
          </a:solidFill>
          <a:ln w="9525">
            <a:noFill/>
            <a:round/>
            <a:headEnd/>
            <a:tailEnd/>
          </a:ln>
        </p:spPr>
        <p:txBody>
          <a:bodyPr wrap="none" anchor="ctr"/>
          <a:lstStyle/>
          <a:p>
            <a:endParaRPr lang="es-ES_tradnl">
              <a:solidFill>
                <a:srgbClr val="000000"/>
              </a:solidFill>
            </a:endParaRPr>
          </a:p>
        </p:txBody>
      </p:sp>
      <p:sp>
        <p:nvSpPr>
          <p:cNvPr id="278532" name="Text Box 4"/>
          <p:cNvSpPr txBox="1">
            <a:spLocks noChangeArrowheads="1"/>
          </p:cNvSpPr>
          <p:nvPr/>
        </p:nvSpPr>
        <p:spPr bwMode="auto">
          <a:xfrm>
            <a:off x="0" y="0"/>
            <a:ext cx="9144000" cy="1400383"/>
          </a:xfrm>
          <a:prstGeom prst="rect">
            <a:avLst/>
          </a:prstGeom>
          <a:solidFill>
            <a:srgbClr val="26269E"/>
          </a:solidFill>
          <a:ln w="9525">
            <a:noFill/>
            <a:miter lim="800000"/>
            <a:headEnd/>
            <a:tailEnd/>
          </a:ln>
        </p:spPr>
        <p:txBody>
          <a:bodyPr>
            <a:spAutoFit/>
          </a:bodyPr>
          <a:lstStyle/>
          <a:p>
            <a:pPr algn="ctr">
              <a:spcBef>
                <a:spcPct val="50000"/>
              </a:spcBef>
            </a:pPr>
            <a:r>
              <a:rPr lang="es-ES_tradnl" sz="1700" b="1" dirty="0" smtClean="0">
                <a:solidFill>
                  <a:srgbClr val="FFFFFF"/>
                </a:solidFill>
                <a:latin typeface="Calibri" pitchFamily="34" charset="0"/>
                <a:cs typeface="Calibri" pitchFamily="34" charset="0"/>
              </a:rPr>
              <a:t>Un rayo de luz solar que incida sobre una gota de agua en un punto </a:t>
            </a:r>
            <a:r>
              <a:rPr lang="es-ES_tradnl" sz="1700" b="1" dirty="0" smtClean="0">
                <a:solidFill>
                  <a:srgbClr val="FF0000"/>
                </a:solidFill>
                <a:latin typeface="Calibri" pitchFamily="34" charset="0"/>
                <a:cs typeface="Calibri" pitchFamily="34" charset="0"/>
              </a:rPr>
              <a:t>a</a:t>
            </a:r>
            <a:r>
              <a:rPr lang="es-ES_tradnl" sz="1700" b="1" dirty="0" smtClean="0">
                <a:solidFill>
                  <a:srgbClr val="FFFFFF"/>
                </a:solidFill>
                <a:latin typeface="Calibri" pitchFamily="34" charset="0"/>
                <a:cs typeface="Calibri" pitchFamily="34" charset="0"/>
              </a:rPr>
              <a:t>, sufre una refracción y la consiguiente dispersión. Luego, al alcanzar un punto como el </a:t>
            </a:r>
            <a:r>
              <a:rPr lang="es-ES_tradnl" sz="1700" b="1" dirty="0" smtClean="0">
                <a:solidFill>
                  <a:srgbClr val="FF0000"/>
                </a:solidFill>
                <a:latin typeface="Calibri" pitchFamily="34" charset="0"/>
                <a:cs typeface="Calibri" pitchFamily="34" charset="0"/>
              </a:rPr>
              <a:t>b</a:t>
            </a:r>
            <a:r>
              <a:rPr lang="es-ES_tradnl" sz="1700" b="1" dirty="0" smtClean="0">
                <a:solidFill>
                  <a:srgbClr val="FFFFFF"/>
                </a:solidFill>
                <a:latin typeface="Calibri" pitchFamily="34" charset="0"/>
                <a:cs typeface="Calibri" pitchFamily="34" charset="0"/>
              </a:rPr>
              <a:t>, una parte se refleja hacia otro punto </a:t>
            </a:r>
            <a:r>
              <a:rPr lang="es-ES_tradnl" sz="1700" b="1" dirty="0" smtClean="0">
                <a:solidFill>
                  <a:srgbClr val="FF0000"/>
                </a:solidFill>
                <a:latin typeface="Calibri" pitchFamily="34" charset="0"/>
                <a:cs typeface="Calibri" pitchFamily="34" charset="0"/>
              </a:rPr>
              <a:t>c</a:t>
            </a:r>
            <a:r>
              <a:rPr lang="es-ES_tradnl" sz="1700" b="1" dirty="0" smtClean="0">
                <a:solidFill>
                  <a:srgbClr val="FFFFFF"/>
                </a:solidFill>
                <a:latin typeface="Calibri" pitchFamily="34" charset="0"/>
                <a:cs typeface="Calibri" pitchFamily="34" charset="0"/>
              </a:rPr>
              <a:t> y otra se refracta al exterior de la gota. Este fenómeno de reflexión-refracción se repite un número indefinido de veces (puntos </a:t>
            </a:r>
            <a:r>
              <a:rPr lang="es-ES_tradnl" sz="1700" b="1" dirty="0" smtClean="0">
                <a:solidFill>
                  <a:srgbClr val="FF0000"/>
                </a:solidFill>
                <a:latin typeface="Calibri" pitchFamily="34" charset="0"/>
                <a:cs typeface="Calibri" pitchFamily="34" charset="0"/>
              </a:rPr>
              <a:t>d</a:t>
            </a:r>
            <a:r>
              <a:rPr lang="es-ES_tradnl" sz="1700" b="1" dirty="0" smtClean="0">
                <a:solidFill>
                  <a:srgbClr val="FFFFFF"/>
                </a:solidFill>
                <a:latin typeface="Calibri" pitchFamily="34" charset="0"/>
                <a:cs typeface="Calibri" pitchFamily="34" charset="0"/>
              </a:rPr>
              <a:t>, </a:t>
            </a:r>
            <a:r>
              <a:rPr lang="es-ES_tradnl" sz="1700" b="1" dirty="0" smtClean="0">
                <a:solidFill>
                  <a:srgbClr val="FF0000"/>
                </a:solidFill>
                <a:latin typeface="Calibri" pitchFamily="34" charset="0"/>
                <a:cs typeface="Calibri" pitchFamily="34" charset="0"/>
              </a:rPr>
              <a:t>e</a:t>
            </a:r>
            <a:r>
              <a:rPr lang="es-ES_tradnl" sz="1700" b="1" dirty="0" smtClean="0">
                <a:solidFill>
                  <a:srgbClr val="FFFFFF"/>
                </a:solidFill>
                <a:latin typeface="Calibri" pitchFamily="34" charset="0"/>
                <a:cs typeface="Calibri" pitchFamily="34" charset="0"/>
              </a:rPr>
              <a:t>,…) pero, obviamente, la luz va perdiendo intensidad en cada refracción-reflexión. </a:t>
            </a:r>
          </a:p>
        </p:txBody>
      </p:sp>
      <p:sp>
        <p:nvSpPr>
          <p:cNvPr id="278533" name="Line 5"/>
          <p:cNvSpPr>
            <a:spLocks noChangeShapeType="1"/>
          </p:cNvSpPr>
          <p:nvPr/>
        </p:nvSpPr>
        <p:spPr bwMode="auto">
          <a:xfrm flipH="1">
            <a:off x="5175250" y="4979289"/>
            <a:ext cx="595313" cy="15621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4" name="Line 6"/>
          <p:cNvSpPr>
            <a:spLocks noChangeShapeType="1"/>
          </p:cNvSpPr>
          <p:nvPr/>
        </p:nvSpPr>
        <p:spPr bwMode="auto">
          <a:xfrm flipH="1" flipV="1">
            <a:off x="3124200" y="1791589"/>
            <a:ext cx="247650" cy="17907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5" name="Line 7"/>
          <p:cNvSpPr>
            <a:spLocks noChangeShapeType="1"/>
          </p:cNvSpPr>
          <p:nvPr/>
        </p:nvSpPr>
        <p:spPr bwMode="auto">
          <a:xfrm>
            <a:off x="5419725" y="2858389"/>
            <a:ext cx="1762125" cy="3429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6" name="Freeform 8"/>
          <p:cNvSpPr>
            <a:spLocks/>
          </p:cNvSpPr>
          <p:nvPr/>
        </p:nvSpPr>
        <p:spPr bwMode="auto">
          <a:xfrm>
            <a:off x="1758950" y="2852039"/>
            <a:ext cx="4032250" cy="2101850"/>
          </a:xfrm>
          <a:custGeom>
            <a:avLst/>
            <a:gdLst>
              <a:gd name="T0" fmla="*/ 0 w 2540"/>
              <a:gd name="T1" fmla="*/ 2147483647 h 1324"/>
              <a:gd name="T2" fmla="*/ 2147483647 w 2540"/>
              <a:gd name="T3" fmla="*/ 2147483647 h 1324"/>
              <a:gd name="T4" fmla="*/ 2147483647 w 2540"/>
              <a:gd name="T5" fmla="*/ 0 h 1324"/>
              <a:gd name="T6" fmla="*/ 2147483647 w 2540"/>
              <a:gd name="T7" fmla="*/ 2147483647 h 1324"/>
              <a:gd name="T8" fmla="*/ 0 60000 65536"/>
              <a:gd name="T9" fmla="*/ 0 60000 65536"/>
              <a:gd name="T10" fmla="*/ 0 60000 65536"/>
              <a:gd name="T11" fmla="*/ 0 60000 65536"/>
              <a:gd name="T12" fmla="*/ 0 w 2540"/>
              <a:gd name="T13" fmla="*/ 0 h 1324"/>
              <a:gd name="T14" fmla="*/ 2540 w 2540"/>
              <a:gd name="T15" fmla="*/ 1324 h 1324"/>
            </a:gdLst>
            <a:ahLst/>
            <a:cxnLst>
              <a:cxn ang="T8">
                <a:pos x="T0" y="T1"/>
              </a:cxn>
              <a:cxn ang="T9">
                <a:pos x="T2" y="T3"/>
              </a:cxn>
              <a:cxn ang="T10">
                <a:pos x="T4" y="T5"/>
              </a:cxn>
              <a:cxn ang="T11">
                <a:pos x="T6" y="T7"/>
              </a:cxn>
            </a:cxnLst>
            <a:rect l="T12" t="T13" r="T14" b="T15"/>
            <a:pathLst>
              <a:path w="2540" h="1324">
                <a:moveTo>
                  <a:pt x="0" y="1324"/>
                </a:moveTo>
                <a:lnTo>
                  <a:pt x="1032" y="460"/>
                </a:lnTo>
                <a:lnTo>
                  <a:pt x="2300" y="0"/>
                </a:lnTo>
                <a:lnTo>
                  <a:pt x="2540" y="1324"/>
                </a:lnTo>
              </a:path>
            </a:pathLst>
          </a:custGeom>
          <a:noFill/>
          <a:ln w="28575" cmpd="sng">
            <a:solidFill>
              <a:schemeClr val="bg1"/>
            </a:solidFill>
            <a:round/>
            <a:headEnd/>
            <a:tailEnd/>
          </a:ln>
        </p:spPr>
        <p:txBody>
          <a:bodyPr/>
          <a:lstStyle/>
          <a:p>
            <a:endParaRPr lang="es-ES_tradnl">
              <a:solidFill>
                <a:srgbClr val="000000"/>
              </a:solidFill>
            </a:endParaRPr>
          </a:p>
        </p:txBody>
      </p:sp>
      <p:sp>
        <p:nvSpPr>
          <p:cNvPr id="278537" name="Freeform 9"/>
          <p:cNvSpPr>
            <a:spLocks/>
          </p:cNvSpPr>
          <p:nvPr/>
        </p:nvSpPr>
        <p:spPr bwMode="auto">
          <a:xfrm>
            <a:off x="2470150" y="4566539"/>
            <a:ext cx="3308350" cy="406400"/>
          </a:xfrm>
          <a:custGeom>
            <a:avLst/>
            <a:gdLst>
              <a:gd name="T0" fmla="*/ 2147483647 w 2084"/>
              <a:gd name="T1" fmla="*/ 2147483647 h 256"/>
              <a:gd name="T2" fmla="*/ 2147483647 w 2084"/>
              <a:gd name="T3" fmla="*/ 2147483647 h 256"/>
              <a:gd name="T4" fmla="*/ 0 w 2084"/>
              <a:gd name="T5" fmla="*/ 0 h 256"/>
              <a:gd name="T6" fmla="*/ 0 60000 65536"/>
              <a:gd name="T7" fmla="*/ 0 60000 65536"/>
              <a:gd name="T8" fmla="*/ 0 60000 65536"/>
              <a:gd name="T9" fmla="*/ 0 w 2084"/>
              <a:gd name="T10" fmla="*/ 0 h 256"/>
              <a:gd name="T11" fmla="*/ 2084 w 2084"/>
              <a:gd name="T12" fmla="*/ 256 h 256"/>
            </a:gdLst>
            <a:ahLst/>
            <a:cxnLst>
              <a:cxn ang="T6">
                <a:pos x="T0" y="T1"/>
              </a:cxn>
              <a:cxn ang="T7">
                <a:pos x="T2" y="T3"/>
              </a:cxn>
              <a:cxn ang="T8">
                <a:pos x="T4" y="T5"/>
              </a:cxn>
            </a:cxnLst>
            <a:rect l="T9" t="T10" r="T11" b="T12"/>
            <a:pathLst>
              <a:path w="2084" h="256">
                <a:moveTo>
                  <a:pt x="2084" y="252"/>
                </a:moveTo>
                <a:lnTo>
                  <a:pt x="744" y="256"/>
                </a:lnTo>
                <a:lnTo>
                  <a:pt x="0" y="0"/>
                </a:lnTo>
              </a:path>
            </a:pathLst>
          </a:custGeom>
          <a:noFill/>
          <a:ln w="28575" cmpd="sng">
            <a:solidFill>
              <a:schemeClr val="bg1"/>
            </a:solidFill>
            <a:round/>
            <a:headEnd/>
            <a:tailEnd/>
          </a:ln>
        </p:spPr>
        <p:txBody>
          <a:bodyPr/>
          <a:lstStyle/>
          <a:p>
            <a:endParaRPr lang="es-ES_tradnl">
              <a:solidFill>
                <a:srgbClr val="000000"/>
              </a:solidFill>
            </a:endParaRPr>
          </a:p>
        </p:txBody>
      </p:sp>
      <p:sp>
        <p:nvSpPr>
          <p:cNvPr id="278538" name="Line 10"/>
          <p:cNvSpPr>
            <a:spLocks noChangeShapeType="1"/>
          </p:cNvSpPr>
          <p:nvPr/>
        </p:nvSpPr>
        <p:spPr bwMode="auto">
          <a:xfrm flipV="1">
            <a:off x="3643313" y="3467989"/>
            <a:ext cx="279400" cy="1485900"/>
          </a:xfrm>
          <a:prstGeom prst="line">
            <a:avLst/>
          </a:prstGeom>
          <a:noFill/>
          <a:ln w="28575">
            <a:solidFill>
              <a:schemeClr val="bg1"/>
            </a:solidFill>
            <a:round/>
            <a:headEnd/>
            <a:tailEnd/>
          </a:ln>
        </p:spPr>
        <p:txBody>
          <a:bodyPr/>
          <a:lstStyle/>
          <a:p>
            <a:endParaRPr lang="es-ES_tradnl">
              <a:solidFill>
                <a:srgbClr val="000000"/>
              </a:solidFill>
            </a:endParaRPr>
          </a:p>
        </p:txBody>
      </p:sp>
      <p:grpSp>
        <p:nvGrpSpPr>
          <p:cNvPr id="2" name="91 Grupo"/>
          <p:cNvGrpSpPr/>
          <p:nvPr/>
        </p:nvGrpSpPr>
        <p:grpSpPr>
          <a:xfrm>
            <a:off x="3109913" y="3118739"/>
            <a:ext cx="312737" cy="498475"/>
            <a:chOff x="3109913" y="3118739"/>
            <a:chExt cx="312737" cy="498475"/>
          </a:xfrm>
        </p:grpSpPr>
        <p:sp>
          <p:nvSpPr>
            <p:cNvPr id="33832" name="Rectangle 62"/>
            <p:cNvSpPr>
              <a:spLocks noChangeArrowheads="1"/>
            </p:cNvSpPr>
            <p:nvPr/>
          </p:nvSpPr>
          <p:spPr bwMode="auto">
            <a:xfrm>
              <a:off x="3109913" y="3118739"/>
              <a:ext cx="141288" cy="381000"/>
            </a:xfrm>
            <a:prstGeom prst="rect">
              <a:avLst/>
            </a:prstGeom>
            <a:noFill/>
            <a:ln w="25400">
              <a:noFill/>
              <a:miter lim="800000"/>
              <a:headEnd/>
              <a:tailEnd/>
            </a:ln>
          </p:spPr>
          <p:txBody>
            <a:bodyPr wrap="none" lIns="0" tIns="0" rIns="0" bIns="0">
              <a:spAutoFit/>
            </a:bodyPr>
            <a:lstStyle/>
            <a:p>
              <a:r>
                <a:rPr lang="es-ES" sz="2500" dirty="0">
                  <a:solidFill>
                    <a:srgbClr val="FF3300"/>
                  </a:solidFill>
                  <a:latin typeface="Times New Roman"/>
                </a:rPr>
                <a:t>a</a:t>
              </a:r>
              <a:endParaRPr lang="es-ES" dirty="0">
                <a:solidFill>
                  <a:srgbClr val="FF3300"/>
                </a:solidFill>
              </a:endParaRPr>
            </a:p>
          </p:txBody>
        </p:sp>
        <p:sp>
          <p:nvSpPr>
            <p:cNvPr id="33833" name="Oval 63"/>
            <p:cNvSpPr>
              <a:spLocks noChangeArrowheads="1"/>
            </p:cNvSpPr>
            <p:nvPr/>
          </p:nvSpPr>
          <p:spPr bwMode="auto">
            <a:xfrm>
              <a:off x="3333750" y="3528314"/>
              <a:ext cx="88900" cy="88900"/>
            </a:xfrm>
            <a:prstGeom prst="ellipse">
              <a:avLst/>
            </a:prstGeom>
            <a:solidFill>
              <a:srgbClr val="FF3300"/>
            </a:solidFill>
            <a:ln w="25400">
              <a:solidFill>
                <a:srgbClr val="FF3300"/>
              </a:solidFill>
              <a:round/>
              <a:headEnd/>
              <a:tailEnd/>
            </a:ln>
          </p:spPr>
          <p:txBody>
            <a:bodyPr wrap="none" anchor="ctr"/>
            <a:lstStyle/>
            <a:p>
              <a:endParaRPr lang="es-ES_tradnl">
                <a:solidFill>
                  <a:srgbClr val="000000"/>
                </a:solidFill>
              </a:endParaRPr>
            </a:p>
          </p:txBody>
        </p:sp>
      </p:grpSp>
      <p:grpSp>
        <p:nvGrpSpPr>
          <p:cNvPr id="3" name="92 Grupo"/>
          <p:cNvGrpSpPr/>
          <p:nvPr/>
        </p:nvGrpSpPr>
        <p:grpSpPr>
          <a:xfrm>
            <a:off x="5305425" y="2412302"/>
            <a:ext cx="158750" cy="493712"/>
            <a:chOff x="5305425" y="2412302"/>
            <a:chExt cx="158750" cy="493712"/>
          </a:xfrm>
        </p:grpSpPr>
        <p:sp>
          <p:nvSpPr>
            <p:cNvPr id="33830" name="Rectangle 15"/>
            <p:cNvSpPr>
              <a:spLocks noChangeArrowheads="1"/>
            </p:cNvSpPr>
            <p:nvPr/>
          </p:nvSpPr>
          <p:spPr bwMode="auto">
            <a:xfrm>
              <a:off x="5305425" y="2412302"/>
              <a:ext cx="158750" cy="381000"/>
            </a:xfrm>
            <a:prstGeom prst="rect">
              <a:avLst/>
            </a:prstGeom>
            <a:noFill/>
            <a:ln w="9525">
              <a:noFill/>
              <a:miter lim="800000"/>
              <a:headEnd/>
              <a:tailEnd/>
            </a:ln>
          </p:spPr>
          <p:txBody>
            <a:bodyPr wrap="none" lIns="0" tIns="0" rIns="0" bIns="0">
              <a:spAutoFit/>
            </a:bodyPr>
            <a:lstStyle/>
            <a:p>
              <a:r>
                <a:rPr lang="es-ES" sz="2500">
                  <a:solidFill>
                    <a:srgbClr val="FF3300"/>
                  </a:solidFill>
                  <a:latin typeface="Times New Roman"/>
                </a:rPr>
                <a:t>b</a:t>
              </a:r>
              <a:endParaRPr lang="es-ES">
                <a:solidFill>
                  <a:srgbClr val="FF3300"/>
                </a:solidFill>
              </a:endParaRPr>
            </a:p>
          </p:txBody>
        </p:sp>
        <p:sp>
          <p:nvSpPr>
            <p:cNvPr id="33834" name="Oval 64"/>
            <p:cNvSpPr>
              <a:spLocks noChangeArrowheads="1"/>
            </p:cNvSpPr>
            <p:nvPr/>
          </p:nvSpPr>
          <p:spPr bwMode="auto">
            <a:xfrm>
              <a:off x="5367338" y="2817114"/>
              <a:ext cx="88900" cy="889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grpSp>
        <p:nvGrpSpPr>
          <p:cNvPr id="4" name="93 Grupo"/>
          <p:cNvGrpSpPr/>
          <p:nvPr/>
        </p:nvGrpSpPr>
        <p:grpSpPr>
          <a:xfrm>
            <a:off x="5721350" y="4755452"/>
            <a:ext cx="339726" cy="381000"/>
            <a:chOff x="5721350" y="4755452"/>
            <a:chExt cx="339726" cy="381000"/>
          </a:xfrm>
        </p:grpSpPr>
        <p:sp>
          <p:nvSpPr>
            <p:cNvPr id="33829" name="Rectangle 14"/>
            <p:cNvSpPr>
              <a:spLocks noChangeArrowheads="1"/>
            </p:cNvSpPr>
            <p:nvPr/>
          </p:nvSpPr>
          <p:spPr bwMode="auto">
            <a:xfrm>
              <a:off x="5919788" y="4755452"/>
              <a:ext cx="141288" cy="381000"/>
            </a:xfrm>
            <a:prstGeom prst="rect">
              <a:avLst/>
            </a:prstGeom>
            <a:noFill/>
            <a:ln w="9525">
              <a:noFill/>
              <a:miter lim="800000"/>
              <a:headEnd/>
              <a:tailEnd/>
            </a:ln>
          </p:spPr>
          <p:txBody>
            <a:bodyPr wrap="none" lIns="0" tIns="0" rIns="0" bIns="0">
              <a:spAutoFit/>
            </a:bodyPr>
            <a:lstStyle/>
            <a:p>
              <a:r>
                <a:rPr lang="es-ES" sz="2500" dirty="0">
                  <a:solidFill>
                    <a:srgbClr val="FF3300"/>
                  </a:solidFill>
                  <a:latin typeface="Times New Roman"/>
                </a:rPr>
                <a:t>c</a:t>
              </a:r>
              <a:endParaRPr lang="es-ES" dirty="0">
                <a:solidFill>
                  <a:srgbClr val="FF3300"/>
                </a:solidFill>
              </a:endParaRPr>
            </a:p>
          </p:txBody>
        </p:sp>
        <p:sp>
          <p:nvSpPr>
            <p:cNvPr id="33835" name="Oval 65"/>
            <p:cNvSpPr>
              <a:spLocks noChangeArrowheads="1"/>
            </p:cNvSpPr>
            <p:nvPr/>
          </p:nvSpPr>
          <p:spPr bwMode="auto">
            <a:xfrm>
              <a:off x="5721350" y="4914202"/>
              <a:ext cx="88900" cy="889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grpSp>
        <p:nvGrpSpPr>
          <p:cNvPr id="5" name="94 Grupo"/>
          <p:cNvGrpSpPr/>
          <p:nvPr/>
        </p:nvGrpSpPr>
        <p:grpSpPr>
          <a:xfrm>
            <a:off x="3538538" y="4914202"/>
            <a:ext cx="158750" cy="490537"/>
            <a:chOff x="3538538" y="4914202"/>
            <a:chExt cx="158750" cy="490537"/>
          </a:xfrm>
        </p:grpSpPr>
        <p:sp>
          <p:nvSpPr>
            <p:cNvPr id="33828" name="Rectangle 13"/>
            <p:cNvSpPr>
              <a:spLocks noChangeArrowheads="1"/>
            </p:cNvSpPr>
            <p:nvPr/>
          </p:nvSpPr>
          <p:spPr bwMode="auto">
            <a:xfrm>
              <a:off x="3538538" y="5023739"/>
              <a:ext cx="158750" cy="381000"/>
            </a:xfrm>
            <a:prstGeom prst="rect">
              <a:avLst/>
            </a:prstGeom>
            <a:noFill/>
            <a:ln w="25400">
              <a:noFill/>
              <a:miter lim="800000"/>
              <a:headEnd/>
              <a:tailEnd/>
            </a:ln>
          </p:spPr>
          <p:txBody>
            <a:bodyPr wrap="none" lIns="0" tIns="0" rIns="0" bIns="0">
              <a:spAutoFit/>
            </a:bodyPr>
            <a:lstStyle/>
            <a:p>
              <a:r>
                <a:rPr lang="es-ES" sz="2500" dirty="0">
                  <a:solidFill>
                    <a:srgbClr val="FF3300"/>
                  </a:solidFill>
                  <a:latin typeface="Times New Roman"/>
                </a:rPr>
                <a:t>d</a:t>
              </a:r>
              <a:endParaRPr lang="es-ES" dirty="0">
                <a:solidFill>
                  <a:srgbClr val="FF3300"/>
                </a:solidFill>
              </a:endParaRPr>
            </a:p>
          </p:txBody>
        </p:sp>
        <p:sp>
          <p:nvSpPr>
            <p:cNvPr id="33836" name="Oval 66"/>
            <p:cNvSpPr>
              <a:spLocks noChangeArrowheads="1"/>
            </p:cNvSpPr>
            <p:nvPr/>
          </p:nvSpPr>
          <p:spPr bwMode="auto">
            <a:xfrm>
              <a:off x="3602038" y="4914202"/>
              <a:ext cx="88900" cy="88900"/>
            </a:xfrm>
            <a:prstGeom prst="ellipse">
              <a:avLst/>
            </a:prstGeom>
            <a:solidFill>
              <a:srgbClr val="FF3300"/>
            </a:solidFill>
            <a:ln w="25400">
              <a:solidFill>
                <a:srgbClr val="FF3300"/>
              </a:solidFill>
              <a:round/>
              <a:headEnd/>
              <a:tailEnd/>
            </a:ln>
          </p:spPr>
          <p:txBody>
            <a:bodyPr wrap="none" anchor="ctr"/>
            <a:lstStyle/>
            <a:p>
              <a:endParaRPr lang="es-ES_tradnl">
                <a:solidFill>
                  <a:srgbClr val="000000"/>
                </a:solidFill>
              </a:endParaRPr>
            </a:p>
          </p:txBody>
        </p:sp>
      </p:grpSp>
      <p:grpSp>
        <p:nvGrpSpPr>
          <p:cNvPr id="9" name="Group 74"/>
          <p:cNvGrpSpPr>
            <a:grpSpLocks/>
          </p:cNvGrpSpPr>
          <p:nvPr/>
        </p:nvGrpSpPr>
        <p:grpSpPr bwMode="auto">
          <a:xfrm>
            <a:off x="2227263" y="2223389"/>
            <a:ext cx="4222750" cy="3732213"/>
            <a:chOff x="1403" y="1136"/>
            <a:chExt cx="2660" cy="2351"/>
          </a:xfrm>
        </p:grpSpPr>
        <p:sp>
          <p:nvSpPr>
            <p:cNvPr id="33805" name="Freeform 75"/>
            <p:cNvSpPr>
              <a:spLocks/>
            </p:cNvSpPr>
            <p:nvPr/>
          </p:nvSpPr>
          <p:spPr bwMode="auto">
            <a:xfrm>
              <a:off x="2291" y="2549"/>
              <a:ext cx="82" cy="94"/>
            </a:xfrm>
            <a:custGeom>
              <a:avLst/>
              <a:gdLst>
                <a:gd name="T0" fmla="*/ 0 w 82"/>
                <a:gd name="T1" fmla="*/ 82 h 94"/>
                <a:gd name="T2" fmla="*/ 58 w 82"/>
                <a:gd name="T3" fmla="*/ 0 h 94"/>
                <a:gd name="T4" fmla="*/ 82 w 82"/>
                <a:gd name="T5" fmla="*/ 94 h 94"/>
                <a:gd name="T6" fmla="*/ 47 w 82"/>
                <a:gd name="T7" fmla="*/ 58 h 94"/>
                <a:gd name="T8" fmla="*/ 0 w 82"/>
                <a:gd name="T9" fmla="*/ 82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82"/>
                  </a:moveTo>
                  <a:lnTo>
                    <a:pt x="58" y="0"/>
                  </a:lnTo>
                  <a:lnTo>
                    <a:pt x="82" y="94"/>
                  </a:lnTo>
                  <a:lnTo>
                    <a:pt x="47" y="58"/>
                  </a:lnTo>
                  <a:lnTo>
                    <a:pt x="0" y="82"/>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nvGrpSpPr>
            <p:cNvPr id="10" name="Group 76"/>
            <p:cNvGrpSpPr>
              <a:grpSpLocks/>
            </p:cNvGrpSpPr>
            <p:nvPr/>
          </p:nvGrpSpPr>
          <p:grpSpPr bwMode="auto">
            <a:xfrm>
              <a:off x="1403" y="1136"/>
              <a:ext cx="2660" cy="2351"/>
              <a:chOff x="1403" y="1136"/>
              <a:chExt cx="2660" cy="2351"/>
            </a:xfrm>
          </p:grpSpPr>
          <p:sp>
            <p:nvSpPr>
              <p:cNvPr id="33807" name="Freeform 77"/>
              <p:cNvSpPr>
                <a:spLocks/>
              </p:cNvSpPr>
              <p:nvPr/>
            </p:nvSpPr>
            <p:spPr bwMode="auto">
              <a:xfrm>
                <a:off x="1918" y="2719"/>
                <a:ext cx="94" cy="82"/>
              </a:xfrm>
              <a:custGeom>
                <a:avLst/>
                <a:gdLst>
                  <a:gd name="T0" fmla="*/ 59 w 94"/>
                  <a:gd name="T1" fmla="*/ 82 h 82"/>
                  <a:gd name="T2" fmla="*/ 0 w 94"/>
                  <a:gd name="T3" fmla="*/ 12 h 82"/>
                  <a:gd name="T4" fmla="*/ 94 w 94"/>
                  <a:gd name="T5" fmla="*/ 0 h 82"/>
                  <a:gd name="T6" fmla="*/ 47 w 94"/>
                  <a:gd name="T7" fmla="*/ 36 h 82"/>
                  <a:gd name="T8" fmla="*/ 59 w 94"/>
                  <a:gd name="T9" fmla="*/ 8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59" y="82"/>
                    </a:moveTo>
                    <a:lnTo>
                      <a:pt x="0" y="12"/>
                    </a:lnTo>
                    <a:lnTo>
                      <a:pt x="94" y="0"/>
                    </a:lnTo>
                    <a:lnTo>
                      <a:pt x="47" y="36"/>
                    </a:lnTo>
                    <a:lnTo>
                      <a:pt x="59" y="82"/>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nvGrpSpPr>
              <p:cNvPr id="11" name="Group 78"/>
              <p:cNvGrpSpPr>
                <a:grpSpLocks/>
              </p:cNvGrpSpPr>
              <p:nvPr/>
            </p:nvGrpSpPr>
            <p:grpSpPr bwMode="auto">
              <a:xfrm>
                <a:off x="1403" y="1136"/>
                <a:ext cx="2660" cy="2351"/>
                <a:chOff x="1403" y="1136"/>
                <a:chExt cx="2660" cy="2351"/>
              </a:xfrm>
            </p:grpSpPr>
            <p:sp>
              <p:nvSpPr>
                <p:cNvPr id="33809" name="Freeform 79"/>
                <p:cNvSpPr>
                  <a:spLocks/>
                </p:cNvSpPr>
                <p:nvPr/>
              </p:nvSpPr>
              <p:spPr bwMode="auto">
                <a:xfrm>
                  <a:off x="2955" y="2831"/>
                  <a:ext cx="82" cy="82"/>
                </a:xfrm>
                <a:custGeom>
                  <a:avLst/>
                  <a:gdLst>
                    <a:gd name="T0" fmla="*/ 70 w 82"/>
                    <a:gd name="T1" fmla="*/ 82 h 82"/>
                    <a:gd name="T2" fmla="*/ 0 w 82"/>
                    <a:gd name="T3" fmla="*/ 35 h 82"/>
                    <a:gd name="T4" fmla="*/ 82 w 82"/>
                    <a:gd name="T5" fmla="*/ 0 h 82"/>
                    <a:gd name="T6" fmla="*/ 47 w 82"/>
                    <a:gd name="T7" fmla="*/ 35 h 82"/>
                    <a:gd name="T8" fmla="*/ 70 w 82"/>
                    <a:gd name="T9" fmla="*/ 8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70" y="82"/>
                      </a:moveTo>
                      <a:lnTo>
                        <a:pt x="0" y="35"/>
                      </a:lnTo>
                      <a:lnTo>
                        <a:pt x="82" y="0"/>
                      </a:lnTo>
                      <a:lnTo>
                        <a:pt x="47" y="35"/>
                      </a:lnTo>
                      <a:lnTo>
                        <a:pt x="70" y="82"/>
                      </a:lnTo>
                      <a:close/>
                    </a:path>
                  </a:pathLst>
                </a:custGeom>
                <a:solidFill>
                  <a:schemeClr val="bg1"/>
                </a:solidFill>
                <a:ln w="25400">
                  <a:noFill/>
                  <a:prstDash val="solid"/>
                  <a:round/>
                  <a:headEnd/>
                  <a:tailEnd/>
                </a:ln>
              </p:spPr>
              <p:txBody>
                <a:bodyPr/>
                <a:lstStyle/>
                <a:p>
                  <a:endParaRPr lang="es-ES_tradnl">
                    <a:solidFill>
                      <a:srgbClr val="000000"/>
                    </a:solidFill>
                  </a:endParaRPr>
                </a:p>
              </p:txBody>
            </p:sp>
            <p:sp>
              <p:nvSpPr>
                <p:cNvPr id="33810" name="Freeform 80"/>
                <p:cNvSpPr>
                  <a:spLocks/>
                </p:cNvSpPr>
                <p:nvPr/>
              </p:nvSpPr>
              <p:spPr bwMode="auto">
                <a:xfrm>
                  <a:off x="3387" y="3393"/>
                  <a:ext cx="82" cy="94"/>
                </a:xfrm>
                <a:custGeom>
                  <a:avLst/>
                  <a:gdLst>
                    <a:gd name="T0" fmla="*/ 82 w 82"/>
                    <a:gd name="T1" fmla="*/ 24 h 94"/>
                    <a:gd name="T2" fmla="*/ 12 w 82"/>
                    <a:gd name="T3" fmla="*/ 94 h 94"/>
                    <a:gd name="T4" fmla="*/ 0 w 82"/>
                    <a:gd name="T5" fmla="*/ 0 h 94"/>
                    <a:gd name="T6" fmla="*/ 23 w 82"/>
                    <a:gd name="T7" fmla="*/ 47 h 94"/>
                    <a:gd name="T8" fmla="*/ 82 w 82"/>
                    <a:gd name="T9" fmla="*/ 2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82" y="24"/>
                      </a:moveTo>
                      <a:lnTo>
                        <a:pt x="12" y="94"/>
                      </a:lnTo>
                      <a:lnTo>
                        <a:pt x="0" y="0"/>
                      </a:lnTo>
                      <a:lnTo>
                        <a:pt x="23" y="47"/>
                      </a:lnTo>
                      <a:lnTo>
                        <a:pt x="82" y="24"/>
                      </a:lnTo>
                      <a:close/>
                    </a:path>
                  </a:pathLst>
                </a:custGeom>
                <a:solidFill>
                  <a:schemeClr val="bg1"/>
                </a:solidFill>
                <a:ln w="25400">
                  <a:noFill/>
                  <a:prstDash val="solid"/>
                  <a:round/>
                  <a:headEnd/>
                  <a:tailEnd/>
                </a:ln>
              </p:spPr>
              <p:txBody>
                <a:bodyPr/>
                <a:lstStyle/>
                <a:p>
                  <a:endParaRPr lang="es-ES_tradnl">
                    <a:solidFill>
                      <a:srgbClr val="000000"/>
                    </a:solidFill>
                  </a:endParaRPr>
                </a:p>
              </p:txBody>
            </p:sp>
            <p:grpSp>
              <p:nvGrpSpPr>
                <p:cNvPr id="12" name="Group 81"/>
                <p:cNvGrpSpPr>
                  <a:grpSpLocks/>
                </p:cNvGrpSpPr>
                <p:nvPr/>
              </p:nvGrpSpPr>
              <p:grpSpPr bwMode="auto">
                <a:xfrm>
                  <a:off x="1403" y="1136"/>
                  <a:ext cx="2660" cy="1484"/>
                  <a:chOff x="1403" y="1136"/>
                  <a:chExt cx="2660" cy="1484"/>
                </a:xfrm>
              </p:grpSpPr>
              <p:sp>
                <p:nvSpPr>
                  <p:cNvPr id="33812" name="Freeform 82"/>
                  <p:cNvSpPr>
                    <a:spLocks/>
                  </p:cNvSpPr>
                  <p:nvPr/>
                </p:nvSpPr>
                <p:spPr bwMode="auto">
                  <a:xfrm>
                    <a:off x="3473" y="2122"/>
                    <a:ext cx="89" cy="92"/>
                  </a:xfrm>
                  <a:custGeom>
                    <a:avLst/>
                    <a:gdLst>
                      <a:gd name="T0" fmla="*/ 140 w 71"/>
                      <a:gd name="T1" fmla="*/ 0 h 82"/>
                      <a:gd name="T2" fmla="*/ 93 w 71"/>
                      <a:gd name="T3" fmla="*/ 116 h 82"/>
                      <a:gd name="T4" fmla="*/ 0 w 71"/>
                      <a:gd name="T5" fmla="*/ 17 h 82"/>
                      <a:gd name="T6" fmla="*/ 69 w 71"/>
                      <a:gd name="T7" fmla="*/ 50 h 82"/>
                      <a:gd name="T8" fmla="*/ 140 w 71"/>
                      <a:gd name="T9" fmla="*/ 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71" y="0"/>
                        </a:moveTo>
                        <a:lnTo>
                          <a:pt x="47" y="82"/>
                        </a:lnTo>
                        <a:lnTo>
                          <a:pt x="0" y="12"/>
                        </a:lnTo>
                        <a:lnTo>
                          <a:pt x="35" y="36"/>
                        </a:lnTo>
                        <a:lnTo>
                          <a:pt x="71"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13" name="Group 83"/>
                  <p:cNvGrpSpPr>
                    <a:grpSpLocks/>
                  </p:cNvGrpSpPr>
                  <p:nvPr/>
                </p:nvGrpSpPr>
                <p:grpSpPr bwMode="auto">
                  <a:xfrm>
                    <a:off x="1403" y="1136"/>
                    <a:ext cx="2660" cy="1484"/>
                    <a:chOff x="1403" y="1136"/>
                    <a:chExt cx="2660" cy="1484"/>
                  </a:xfrm>
                </p:grpSpPr>
                <p:sp>
                  <p:nvSpPr>
                    <p:cNvPr id="33814" name="Freeform 84"/>
                    <p:cNvSpPr>
                      <a:spLocks/>
                    </p:cNvSpPr>
                    <p:nvPr/>
                  </p:nvSpPr>
                  <p:spPr bwMode="auto">
                    <a:xfrm>
                      <a:off x="2750" y="1724"/>
                      <a:ext cx="106" cy="94"/>
                    </a:xfrm>
                    <a:custGeom>
                      <a:avLst/>
                      <a:gdLst>
                        <a:gd name="T0" fmla="*/ 0 w 106"/>
                        <a:gd name="T1" fmla="*/ 0 h 94"/>
                        <a:gd name="T2" fmla="*/ 106 w 106"/>
                        <a:gd name="T3" fmla="*/ 12 h 94"/>
                        <a:gd name="T4" fmla="*/ 35 w 106"/>
                        <a:gd name="T5" fmla="*/ 94 h 94"/>
                        <a:gd name="T6" fmla="*/ 59 w 106"/>
                        <a:gd name="T7" fmla="*/ 35 h 94"/>
                        <a:gd name="T8" fmla="*/ 0 w 106"/>
                        <a:gd name="T9" fmla="*/ 0 h 94"/>
                        <a:gd name="T10" fmla="*/ 0 60000 65536"/>
                        <a:gd name="T11" fmla="*/ 0 60000 65536"/>
                        <a:gd name="T12" fmla="*/ 0 60000 65536"/>
                        <a:gd name="T13" fmla="*/ 0 60000 65536"/>
                        <a:gd name="T14" fmla="*/ 0 60000 65536"/>
                        <a:gd name="T15" fmla="*/ 0 w 106"/>
                        <a:gd name="T16" fmla="*/ 0 h 94"/>
                        <a:gd name="T17" fmla="*/ 106 w 106"/>
                        <a:gd name="T18" fmla="*/ 94 h 94"/>
                      </a:gdLst>
                      <a:ahLst/>
                      <a:cxnLst>
                        <a:cxn ang="T10">
                          <a:pos x="T0" y="T1"/>
                        </a:cxn>
                        <a:cxn ang="T11">
                          <a:pos x="T2" y="T3"/>
                        </a:cxn>
                        <a:cxn ang="T12">
                          <a:pos x="T4" y="T5"/>
                        </a:cxn>
                        <a:cxn ang="T13">
                          <a:pos x="T6" y="T7"/>
                        </a:cxn>
                        <a:cxn ang="T14">
                          <a:pos x="T8" y="T9"/>
                        </a:cxn>
                      </a:cxnLst>
                      <a:rect l="T15" t="T16" r="T17" b="T18"/>
                      <a:pathLst>
                        <a:path w="106" h="94">
                          <a:moveTo>
                            <a:pt x="0" y="0"/>
                          </a:moveTo>
                          <a:lnTo>
                            <a:pt x="106" y="12"/>
                          </a:lnTo>
                          <a:lnTo>
                            <a:pt x="35" y="94"/>
                          </a:lnTo>
                          <a:lnTo>
                            <a:pt x="59" y="35"/>
                          </a:lnTo>
                          <a:lnTo>
                            <a:pt x="0"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14" name="Group 85"/>
                    <p:cNvGrpSpPr>
                      <a:grpSpLocks/>
                    </p:cNvGrpSpPr>
                    <p:nvPr/>
                  </p:nvGrpSpPr>
                  <p:grpSpPr bwMode="auto">
                    <a:xfrm>
                      <a:off x="1403" y="1136"/>
                      <a:ext cx="2660" cy="1484"/>
                      <a:chOff x="1403" y="1136"/>
                      <a:chExt cx="2660" cy="1484"/>
                    </a:xfrm>
                  </p:grpSpPr>
                  <p:sp>
                    <p:nvSpPr>
                      <p:cNvPr id="33816" name="Freeform 86"/>
                      <p:cNvSpPr>
                        <a:spLocks/>
                      </p:cNvSpPr>
                      <p:nvPr/>
                    </p:nvSpPr>
                    <p:spPr bwMode="auto">
                      <a:xfrm>
                        <a:off x="3981" y="1607"/>
                        <a:ext cx="82" cy="82"/>
                      </a:xfrm>
                      <a:custGeom>
                        <a:avLst/>
                        <a:gdLst>
                          <a:gd name="T0" fmla="*/ 0 w 82"/>
                          <a:gd name="T1" fmla="*/ 0 h 82"/>
                          <a:gd name="T2" fmla="*/ 82 w 82"/>
                          <a:gd name="T3" fmla="*/ 47 h 82"/>
                          <a:gd name="T4" fmla="*/ 0 w 82"/>
                          <a:gd name="T5" fmla="*/ 82 h 82"/>
                          <a:gd name="T6" fmla="*/ 35 w 82"/>
                          <a:gd name="T7" fmla="*/ 47 h 82"/>
                          <a:gd name="T8" fmla="*/ 0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0" y="0"/>
                            </a:moveTo>
                            <a:lnTo>
                              <a:pt x="82" y="47"/>
                            </a:lnTo>
                            <a:lnTo>
                              <a:pt x="0" y="82"/>
                            </a:lnTo>
                            <a:lnTo>
                              <a:pt x="35" y="47"/>
                            </a:lnTo>
                            <a:lnTo>
                              <a:pt x="0"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15" name="Group 87"/>
                      <p:cNvGrpSpPr>
                        <a:grpSpLocks/>
                      </p:cNvGrpSpPr>
                      <p:nvPr/>
                    </p:nvGrpSpPr>
                    <p:grpSpPr bwMode="auto">
                      <a:xfrm>
                        <a:off x="1403" y="1136"/>
                        <a:ext cx="652" cy="1484"/>
                        <a:chOff x="1403" y="1136"/>
                        <a:chExt cx="652" cy="1484"/>
                      </a:xfrm>
                    </p:grpSpPr>
                    <p:sp>
                      <p:nvSpPr>
                        <p:cNvPr id="33818" name="Freeform 88"/>
                        <p:cNvSpPr>
                          <a:spLocks/>
                        </p:cNvSpPr>
                        <p:nvPr/>
                      </p:nvSpPr>
                      <p:spPr bwMode="auto">
                        <a:xfrm>
                          <a:off x="1403" y="2538"/>
                          <a:ext cx="94" cy="82"/>
                        </a:xfrm>
                        <a:custGeom>
                          <a:avLst/>
                          <a:gdLst>
                            <a:gd name="T0" fmla="*/ 0 w 94"/>
                            <a:gd name="T1" fmla="*/ 12 h 82"/>
                            <a:gd name="T2" fmla="*/ 94 w 94"/>
                            <a:gd name="T3" fmla="*/ 0 h 82"/>
                            <a:gd name="T4" fmla="*/ 47 w 94"/>
                            <a:gd name="T5" fmla="*/ 82 h 82"/>
                            <a:gd name="T6" fmla="*/ 47 w 94"/>
                            <a:gd name="T7" fmla="*/ 35 h 82"/>
                            <a:gd name="T8" fmla="*/ 0 w 94"/>
                            <a:gd name="T9" fmla="*/ 1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25400">
                          <a:noFill/>
                          <a:prstDash val="solid"/>
                          <a:round/>
                          <a:headEnd/>
                          <a:tailEnd/>
                        </a:ln>
                      </p:spPr>
                      <p:txBody>
                        <a:bodyPr/>
                        <a:lstStyle/>
                        <a:p>
                          <a:endParaRPr lang="es-ES_tradnl">
                            <a:solidFill>
                              <a:srgbClr val="000000"/>
                            </a:solidFill>
                          </a:endParaRPr>
                        </a:p>
                      </p:txBody>
                    </p:sp>
                    <p:sp>
                      <p:nvSpPr>
                        <p:cNvPr id="33819" name="Freeform 89"/>
                        <p:cNvSpPr>
                          <a:spLocks/>
                        </p:cNvSpPr>
                        <p:nvPr/>
                      </p:nvSpPr>
                      <p:spPr bwMode="auto">
                        <a:xfrm rot="-146199">
                          <a:off x="1973" y="1136"/>
                          <a:ext cx="82" cy="94"/>
                        </a:xfrm>
                        <a:custGeom>
                          <a:avLst/>
                          <a:gdLst>
                            <a:gd name="T0" fmla="*/ 0 w 82"/>
                            <a:gd name="T1" fmla="*/ 94 h 94"/>
                            <a:gd name="T2" fmla="*/ 35 w 82"/>
                            <a:gd name="T3" fmla="*/ 0 h 94"/>
                            <a:gd name="T4" fmla="*/ 82 w 82"/>
                            <a:gd name="T5" fmla="*/ 82 h 94"/>
                            <a:gd name="T6" fmla="*/ 35 w 82"/>
                            <a:gd name="T7" fmla="*/ 59 h 94"/>
                            <a:gd name="T8" fmla="*/ 0 w 82"/>
                            <a:gd name="T9" fmla="*/ 9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94"/>
                              </a:moveTo>
                              <a:lnTo>
                                <a:pt x="35" y="0"/>
                              </a:lnTo>
                              <a:lnTo>
                                <a:pt x="82" y="82"/>
                              </a:lnTo>
                              <a:lnTo>
                                <a:pt x="35" y="59"/>
                              </a:lnTo>
                              <a:lnTo>
                                <a:pt x="0" y="94"/>
                              </a:lnTo>
                              <a:close/>
                            </a:path>
                          </a:pathLst>
                        </a:custGeom>
                        <a:solidFill>
                          <a:schemeClr val="bg1"/>
                        </a:solidFill>
                        <a:ln w="25400">
                          <a:noFill/>
                          <a:prstDash val="solid"/>
                          <a:round/>
                          <a:headEnd/>
                          <a:tailEnd/>
                        </a:ln>
                      </p:spPr>
                      <p:txBody>
                        <a:bodyPr/>
                        <a:lstStyle/>
                        <a:p>
                          <a:endParaRPr lang="es-ES_tradnl">
                            <a:solidFill>
                              <a:srgbClr val="000000"/>
                            </a:solidFill>
                          </a:endParaRPr>
                        </a:p>
                      </p:txBody>
                    </p:sp>
                  </p:grpSp>
                </p:grpSp>
              </p:grpSp>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31"/>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278536"/>
                                        </p:tgtEl>
                                        <p:attrNameLst>
                                          <p:attrName>style.visibility</p:attrName>
                                        </p:attrNameLst>
                                      </p:cBhvr>
                                      <p:to>
                                        <p:strVal val="visible"/>
                                      </p:to>
                                    </p:set>
                                    <p:animEffect transition="in" filter="wipe(left)">
                                      <p:cBhvr>
                                        <p:cTn id="12" dur="2000"/>
                                        <p:tgtEl>
                                          <p:spTgt spid="278536"/>
                                        </p:tgtEl>
                                      </p:cBhvr>
                                    </p:animEffect>
                                  </p:childTnLst>
                                </p:cTn>
                              </p:par>
                              <p:par>
                                <p:cTn id="13" presetID="1" presetClass="entr" presetSubtype="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4" fill="hold" grpId="0" nodeType="withEffect">
                                  <p:stCondLst>
                                    <p:cond delay="800"/>
                                  </p:stCondLst>
                                  <p:childTnLst>
                                    <p:set>
                                      <p:cBhvr>
                                        <p:cTn id="16" dur="1" fill="hold">
                                          <p:stCondLst>
                                            <p:cond delay="0"/>
                                          </p:stCondLst>
                                        </p:cTn>
                                        <p:tgtEl>
                                          <p:spTgt spid="278534"/>
                                        </p:tgtEl>
                                        <p:attrNameLst>
                                          <p:attrName>style.visibility</p:attrName>
                                        </p:attrNameLst>
                                      </p:cBhvr>
                                      <p:to>
                                        <p:strVal val="visible"/>
                                      </p:to>
                                    </p:set>
                                    <p:animEffect transition="in" filter="wipe(down)">
                                      <p:cBhvr>
                                        <p:cTn id="17" dur="2000"/>
                                        <p:tgtEl>
                                          <p:spTgt spid="278534"/>
                                        </p:tgtEl>
                                      </p:cBhvr>
                                    </p:animEffect>
                                  </p:childTnLst>
                                </p:cTn>
                              </p:par>
                              <p:par>
                                <p:cTn id="18" presetID="22" presetClass="entr" presetSubtype="8" fill="hold" grpId="0" nodeType="withEffect">
                                  <p:stCondLst>
                                    <p:cond delay="1700"/>
                                  </p:stCondLst>
                                  <p:childTnLst>
                                    <p:set>
                                      <p:cBhvr>
                                        <p:cTn id="19" dur="1" fill="hold">
                                          <p:stCondLst>
                                            <p:cond delay="0"/>
                                          </p:stCondLst>
                                        </p:cTn>
                                        <p:tgtEl>
                                          <p:spTgt spid="278535"/>
                                        </p:tgtEl>
                                        <p:attrNameLst>
                                          <p:attrName>style.visibility</p:attrName>
                                        </p:attrNameLst>
                                      </p:cBhvr>
                                      <p:to>
                                        <p:strVal val="visible"/>
                                      </p:to>
                                    </p:set>
                                    <p:animEffect transition="in" filter="wipe(left)">
                                      <p:cBhvr>
                                        <p:cTn id="20" dur="2000"/>
                                        <p:tgtEl>
                                          <p:spTgt spid="278535"/>
                                        </p:tgtEl>
                                      </p:cBhvr>
                                    </p:animEffect>
                                  </p:childTnLst>
                                </p:cTn>
                              </p:par>
                              <p:par>
                                <p:cTn id="21" presetID="1" presetClass="entr" presetSubtype="0" fill="hold" nodeType="withEffect">
                                  <p:stCondLst>
                                    <p:cond delay="1700"/>
                                  </p:stCondLst>
                                  <p:childTnLst>
                                    <p:set>
                                      <p:cBhvr>
                                        <p:cTn id="22" dur="1" fill="hold">
                                          <p:stCondLst>
                                            <p:cond delay="0"/>
                                          </p:stCondLst>
                                        </p:cTn>
                                        <p:tgtEl>
                                          <p:spTgt spid="3"/>
                                        </p:tgtEl>
                                        <p:attrNameLst>
                                          <p:attrName>style.visibility</p:attrName>
                                        </p:attrNameLst>
                                      </p:cBhvr>
                                      <p:to>
                                        <p:strVal val="visible"/>
                                      </p:to>
                                    </p:set>
                                  </p:childTnLst>
                                </p:cTn>
                              </p:par>
                              <p:par>
                                <p:cTn id="23" presetID="22" presetClass="entr" presetSubtype="2" fill="hold" grpId="0" nodeType="withEffect">
                                  <p:stCondLst>
                                    <p:cond delay="2000"/>
                                  </p:stCondLst>
                                  <p:childTnLst>
                                    <p:set>
                                      <p:cBhvr>
                                        <p:cTn id="24" dur="1" fill="hold">
                                          <p:stCondLst>
                                            <p:cond delay="0"/>
                                          </p:stCondLst>
                                        </p:cTn>
                                        <p:tgtEl>
                                          <p:spTgt spid="278537"/>
                                        </p:tgtEl>
                                        <p:attrNameLst>
                                          <p:attrName>style.visibility</p:attrName>
                                        </p:attrNameLst>
                                      </p:cBhvr>
                                      <p:to>
                                        <p:strVal val="visible"/>
                                      </p:to>
                                    </p:set>
                                    <p:animEffect transition="in" filter="wipe(right)">
                                      <p:cBhvr>
                                        <p:cTn id="25" dur="2000"/>
                                        <p:tgtEl>
                                          <p:spTgt spid="278537"/>
                                        </p:tgtEl>
                                      </p:cBhvr>
                                    </p:animEffect>
                                  </p:childTnLst>
                                </p:cTn>
                              </p:par>
                              <p:par>
                                <p:cTn id="26" presetID="22" presetClass="entr" presetSubtype="4" fill="hold" grpId="0" nodeType="withEffect">
                                  <p:stCondLst>
                                    <p:cond delay="3200"/>
                                  </p:stCondLst>
                                  <p:childTnLst>
                                    <p:set>
                                      <p:cBhvr>
                                        <p:cTn id="27" dur="1" fill="hold">
                                          <p:stCondLst>
                                            <p:cond delay="0"/>
                                          </p:stCondLst>
                                        </p:cTn>
                                        <p:tgtEl>
                                          <p:spTgt spid="278538"/>
                                        </p:tgtEl>
                                        <p:attrNameLst>
                                          <p:attrName>style.visibility</p:attrName>
                                        </p:attrNameLst>
                                      </p:cBhvr>
                                      <p:to>
                                        <p:strVal val="visible"/>
                                      </p:to>
                                    </p:set>
                                    <p:animEffect transition="in" filter="wipe(down)">
                                      <p:cBhvr>
                                        <p:cTn id="28" dur="2000"/>
                                        <p:tgtEl>
                                          <p:spTgt spid="278538"/>
                                        </p:tgtEl>
                                      </p:cBhvr>
                                    </p:animEffect>
                                  </p:childTnLst>
                                </p:cTn>
                              </p:par>
                              <p:par>
                                <p:cTn id="29" presetID="1" presetClass="entr" presetSubtype="0" fill="hold" nodeType="withEffect">
                                  <p:stCondLst>
                                    <p:cond delay="3200"/>
                                  </p:stCondLst>
                                  <p:childTnLst>
                                    <p:set>
                                      <p:cBhvr>
                                        <p:cTn id="30" dur="1" fill="hold">
                                          <p:stCondLst>
                                            <p:cond delay="0"/>
                                          </p:stCondLst>
                                        </p:cTn>
                                        <p:tgtEl>
                                          <p:spTgt spid="5"/>
                                        </p:tgtEl>
                                        <p:attrNameLst>
                                          <p:attrName>style.visibility</p:attrName>
                                        </p:attrNameLst>
                                      </p:cBhvr>
                                      <p:to>
                                        <p:strVal val="visible"/>
                                      </p:to>
                                    </p:set>
                                  </p:childTnLst>
                                </p:cTn>
                              </p:par>
                              <p:par>
                                <p:cTn id="31" presetID="22" presetClass="entr" presetSubtype="1" fill="hold" grpId="0" nodeType="withEffect">
                                  <p:stCondLst>
                                    <p:cond delay="2000"/>
                                  </p:stCondLst>
                                  <p:childTnLst>
                                    <p:set>
                                      <p:cBhvr>
                                        <p:cTn id="32" dur="1" fill="hold">
                                          <p:stCondLst>
                                            <p:cond delay="0"/>
                                          </p:stCondLst>
                                        </p:cTn>
                                        <p:tgtEl>
                                          <p:spTgt spid="278533"/>
                                        </p:tgtEl>
                                        <p:attrNameLst>
                                          <p:attrName>style.visibility</p:attrName>
                                        </p:attrNameLst>
                                      </p:cBhvr>
                                      <p:to>
                                        <p:strVal val="visible"/>
                                      </p:to>
                                    </p:set>
                                    <p:animEffect transition="in" filter="wipe(up)">
                                      <p:cBhvr>
                                        <p:cTn id="33" dur="2000"/>
                                        <p:tgtEl>
                                          <p:spTgt spid="278533"/>
                                        </p:tgtEl>
                                      </p:cBhvr>
                                    </p:animEffect>
                                  </p:childTnLst>
                                </p:cTn>
                              </p:par>
                              <p:par>
                                <p:cTn id="34" presetID="1" presetClass="entr" presetSubtype="0" fill="hold" nodeType="withEffect">
                                  <p:stCondLst>
                                    <p:cond delay="200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p:stCondLst>
                              <p:cond delay="5200"/>
                            </p:stCondLst>
                            <p:childTnLst>
                              <p:par>
                                <p:cTn id="37" presetID="1"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8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P spid="278532" grpId="0" animBg="1"/>
      <p:bldP spid="278532" grpId="1" animBg="1"/>
      <p:bldP spid="278533" grpId="0" animBg="1"/>
      <p:bldP spid="278534" grpId="0" animBg="1"/>
      <p:bldP spid="278535" grpId="0" animBg="1"/>
      <p:bldP spid="278536" grpId="0" animBg="1"/>
      <p:bldP spid="278537" grpId="0" animBg="1"/>
      <p:bldP spid="2785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sp>
        <p:nvSpPr>
          <p:cNvPr id="278531" name="Oval 3"/>
          <p:cNvSpPr>
            <a:spLocks noChangeArrowheads="1"/>
          </p:cNvSpPr>
          <p:nvPr/>
        </p:nvSpPr>
        <p:spPr bwMode="auto">
          <a:xfrm>
            <a:off x="3272255" y="2812632"/>
            <a:ext cx="2803525" cy="2787650"/>
          </a:xfrm>
          <a:prstGeom prst="ellipse">
            <a:avLst/>
          </a:prstGeom>
          <a:solidFill>
            <a:srgbClr val="96CCF8"/>
          </a:solidFill>
          <a:ln w="9525">
            <a:noFill/>
            <a:round/>
            <a:headEnd/>
            <a:tailEnd/>
          </a:ln>
        </p:spPr>
        <p:txBody>
          <a:bodyPr wrap="none" anchor="ctr"/>
          <a:lstStyle/>
          <a:p>
            <a:endParaRPr lang="es-ES_tradnl">
              <a:solidFill>
                <a:srgbClr val="000000"/>
              </a:solidFill>
            </a:endParaRPr>
          </a:p>
        </p:txBody>
      </p:sp>
      <p:sp>
        <p:nvSpPr>
          <p:cNvPr id="278532" name="Text Box 4"/>
          <p:cNvSpPr txBox="1">
            <a:spLocks noChangeArrowheads="1"/>
          </p:cNvSpPr>
          <p:nvPr/>
        </p:nvSpPr>
        <p:spPr bwMode="auto">
          <a:xfrm>
            <a:off x="0" y="0"/>
            <a:ext cx="9144000" cy="877163"/>
          </a:xfrm>
          <a:prstGeom prst="rect">
            <a:avLst/>
          </a:prstGeom>
          <a:solidFill>
            <a:srgbClr val="26269E"/>
          </a:solidFill>
          <a:ln w="9525">
            <a:noFill/>
            <a:miter lim="800000"/>
            <a:headEnd/>
            <a:tailEnd/>
          </a:ln>
        </p:spPr>
        <p:txBody>
          <a:bodyPr>
            <a:spAutoFit/>
          </a:bodyPr>
          <a:lstStyle/>
          <a:p>
            <a:pPr algn="ctr">
              <a:spcBef>
                <a:spcPct val="50000"/>
              </a:spcBef>
            </a:pPr>
            <a:r>
              <a:rPr lang="es-ES_tradnl" sz="1700" dirty="0" smtClean="0">
                <a:solidFill>
                  <a:schemeClr val="bg1"/>
                </a:solidFill>
                <a:latin typeface="Calibri" pitchFamily="34" charset="0"/>
                <a:cs typeface="Calibri" pitchFamily="34" charset="0"/>
              </a:rPr>
              <a:t>El haz de rayos </a:t>
            </a:r>
            <a:r>
              <a:rPr lang="es-ES_tradnl" sz="1700" dirty="0">
                <a:solidFill>
                  <a:schemeClr val="bg1"/>
                </a:solidFill>
                <a:latin typeface="Calibri" pitchFamily="34" charset="0"/>
                <a:cs typeface="Calibri" pitchFamily="34" charset="0"/>
              </a:rPr>
              <a:t>(1) que </a:t>
            </a:r>
            <a:r>
              <a:rPr lang="es-ES_tradnl" sz="1700" dirty="0" smtClean="0">
                <a:solidFill>
                  <a:schemeClr val="bg1"/>
                </a:solidFill>
                <a:latin typeface="Calibri" pitchFamily="34" charset="0"/>
                <a:cs typeface="Calibri" pitchFamily="34" charset="0"/>
              </a:rPr>
              <a:t>emerge </a:t>
            </a:r>
            <a:r>
              <a:rPr lang="es-ES_tradnl" sz="1700" dirty="0">
                <a:solidFill>
                  <a:schemeClr val="bg1"/>
                </a:solidFill>
                <a:latin typeface="Calibri" pitchFamily="34" charset="0"/>
                <a:cs typeface="Calibri" pitchFamily="34" charset="0"/>
              </a:rPr>
              <a:t>de la gota por el punto</a:t>
            </a:r>
            <a:r>
              <a:rPr lang="es-ES_tradnl" sz="1700" b="1" dirty="0">
                <a:solidFill>
                  <a:schemeClr val="bg1"/>
                </a:solidFill>
                <a:latin typeface="Calibri" pitchFamily="34" charset="0"/>
                <a:cs typeface="Calibri" pitchFamily="34" charset="0"/>
              </a:rPr>
              <a:t> </a:t>
            </a:r>
            <a:r>
              <a:rPr lang="es-ES_tradnl" sz="1700" b="1" dirty="0">
                <a:solidFill>
                  <a:srgbClr val="FF0000"/>
                </a:solidFill>
                <a:latin typeface="Calibri" pitchFamily="34" charset="0"/>
                <a:cs typeface="Calibri" pitchFamily="34" charset="0"/>
              </a:rPr>
              <a:t>c</a:t>
            </a:r>
            <a:r>
              <a:rPr lang="es-ES_tradnl" sz="1700" b="1" dirty="0">
                <a:solidFill>
                  <a:schemeClr val="bg1"/>
                </a:solidFill>
                <a:latin typeface="Calibri" pitchFamily="34" charset="0"/>
                <a:cs typeface="Calibri" pitchFamily="34" charset="0"/>
              </a:rPr>
              <a:t> </a:t>
            </a:r>
            <a:r>
              <a:rPr lang="es-ES_tradnl" sz="1700" dirty="0">
                <a:solidFill>
                  <a:schemeClr val="bg1"/>
                </a:solidFill>
                <a:latin typeface="Calibri" pitchFamily="34" charset="0"/>
                <a:cs typeface="Calibri" pitchFamily="34" charset="0"/>
              </a:rPr>
              <a:t>después de sufrir una reflexión interna en</a:t>
            </a:r>
            <a:r>
              <a:rPr lang="es-ES_tradnl" sz="1700" b="1" dirty="0">
                <a:solidFill>
                  <a:schemeClr val="bg1"/>
                </a:solidFill>
                <a:latin typeface="Calibri" pitchFamily="34" charset="0"/>
                <a:cs typeface="Calibri" pitchFamily="34" charset="0"/>
              </a:rPr>
              <a:t> </a:t>
            </a:r>
            <a:r>
              <a:rPr lang="es-ES_tradnl" sz="1700" b="1" dirty="0">
                <a:solidFill>
                  <a:srgbClr val="FF0000"/>
                </a:solidFill>
                <a:latin typeface="Calibri" pitchFamily="34" charset="0"/>
                <a:cs typeface="Calibri" pitchFamily="34" charset="0"/>
              </a:rPr>
              <a:t>b</a:t>
            </a:r>
            <a:r>
              <a:rPr lang="es-ES_tradnl" sz="1700" b="1" dirty="0">
                <a:solidFill>
                  <a:schemeClr val="bg1"/>
                </a:solidFill>
                <a:latin typeface="Calibri" pitchFamily="34" charset="0"/>
                <a:cs typeface="Calibri" pitchFamily="34" charset="0"/>
              </a:rPr>
              <a:t> </a:t>
            </a:r>
            <a:r>
              <a:rPr lang="es-ES_tradnl" sz="1700" dirty="0">
                <a:solidFill>
                  <a:schemeClr val="bg1"/>
                </a:solidFill>
                <a:latin typeface="Calibri" pitchFamily="34" charset="0"/>
                <a:cs typeface="Calibri" pitchFamily="34" charset="0"/>
              </a:rPr>
              <a:t>es el que da lugar al arco iris primario y el </a:t>
            </a:r>
            <a:r>
              <a:rPr lang="es-ES_tradnl" sz="1700" dirty="0" smtClean="0">
                <a:solidFill>
                  <a:schemeClr val="bg1"/>
                </a:solidFill>
                <a:latin typeface="Calibri" pitchFamily="34" charset="0"/>
                <a:cs typeface="Calibri" pitchFamily="34" charset="0"/>
              </a:rPr>
              <a:t>haz de rayos </a:t>
            </a:r>
            <a:r>
              <a:rPr lang="es-ES_tradnl" sz="1700" dirty="0">
                <a:solidFill>
                  <a:schemeClr val="bg1"/>
                </a:solidFill>
                <a:latin typeface="Calibri" pitchFamily="34" charset="0"/>
                <a:cs typeface="Calibri" pitchFamily="34" charset="0"/>
              </a:rPr>
              <a:t>(2) que emerge por el punto</a:t>
            </a:r>
            <a:r>
              <a:rPr lang="es-ES_tradnl" sz="1700" b="1" dirty="0">
                <a:solidFill>
                  <a:schemeClr val="bg1"/>
                </a:solidFill>
                <a:latin typeface="Calibri" pitchFamily="34" charset="0"/>
                <a:cs typeface="Calibri" pitchFamily="34" charset="0"/>
              </a:rPr>
              <a:t> </a:t>
            </a:r>
            <a:r>
              <a:rPr lang="es-ES_tradnl" sz="1700" b="1" dirty="0">
                <a:solidFill>
                  <a:srgbClr val="FF0000"/>
                </a:solidFill>
                <a:latin typeface="Calibri" pitchFamily="34" charset="0"/>
                <a:cs typeface="Calibri" pitchFamily="34" charset="0"/>
              </a:rPr>
              <a:t>d</a:t>
            </a:r>
            <a:r>
              <a:rPr lang="es-ES_tradnl" sz="1700" b="1" dirty="0">
                <a:solidFill>
                  <a:schemeClr val="bg1"/>
                </a:solidFill>
                <a:latin typeface="Calibri" pitchFamily="34" charset="0"/>
                <a:cs typeface="Calibri" pitchFamily="34" charset="0"/>
              </a:rPr>
              <a:t> </a:t>
            </a:r>
            <a:r>
              <a:rPr lang="es-ES_tradnl" sz="1700" dirty="0">
                <a:solidFill>
                  <a:schemeClr val="bg1"/>
                </a:solidFill>
                <a:latin typeface="Calibri" pitchFamily="34" charset="0"/>
                <a:cs typeface="Calibri" pitchFamily="34" charset="0"/>
              </a:rPr>
              <a:t>después de sufrir dos reflexiones internas en </a:t>
            </a:r>
            <a:r>
              <a:rPr lang="es-ES_tradnl" sz="1700" b="1" dirty="0">
                <a:solidFill>
                  <a:srgbClr val="FF0000"/>
                </a:solidFill>
                <a:latin typeface="Calibri" pitchFamily="34" charset="0"/>
                <a:cs typeface="Calibri" pitchFamily="34" charset="0"/>
              </a:rPr>
              <a:t>b</a:t>
            </a:r>
            <a:r>
              <a:rPr lang="es-ES_tradnl" sz="1700" dirty="0">
                <a:solidFill>
                  <a:schemeClr val="bg1"/>
                </a:solidFill>
                <a:latin typeface="Calibri" pitchFamily="34" charset="0"/>
                <a:cs typeface="Calibri" pitchFamily="34" charset="0"/>
              </a:rPr>
              <a:t> y en </a:t>
            </a:r>
            <a:r>
              <a:rPr lang="es-ES_tradnl" sz="1700" b="1" dirty="0">
                <a:solidFill>
                  <a:srgbClr val="FF0000"/>
                </a:solidFill>
                <a:latin typeface="Calibri" pitchFamily="34" charset="0"/>
                <a:cs typeface="Calibri" pitchFamily="34" charset="0"/>
              </a:rPr>
              <a:t>c</a:t>
            </a:r>
            <a:r>
              <a:rPr lang="es-ES_tradnl" sz="1700" dirty="0">
                <a:solidFill>
                  <a:schemeClr val="bg1"/>
                </a:solidFill>
                <a:latin typeface="Calibri" pitchFamily="34" charset="0"/>
                <a:cs typeface="Calibri" pitchFamily="34" charset="0"/>
              </a:rPr>
              <a:t> es el que da lugar </a:t>
            </a:r>
            <a:r>
              <a:rPr lang="es-ES_tradnl" sz="1700" dirty="0" smtClean="0">
                <a:solidFill>
                  <a:schemeClr val="bg1"/>
                </a:solidFill>
                <a:latin typeface="Calibri" pitchFamily="34" charset="0"/>
                <a:cs typeface="Calibri" pitchFamily="34" charset="0"/>
              </a:rPr>
              <a:t>al </a:t>
            </a:r>
            <a:r>
              <a:rPr lang="es-ES_tradnl" sz="1700" dirty="0">
                <a:solidFill>
                  <a:schemeClr val="bg1"/>
                </a:solidFill>
                <a:latin typeface="Calibri" pitchFamily="34" charset="0"/>
                <a:cs typeface="Calibri" pitchFamily="34" charset="0"/>
              </a:rPr>
              <a:t>arco secundario. </a:t>
            </a:r>
            <a:r>
              <a:rPr lang="es-ES_tradnl" sz="1700" dirty="0" smtClean="0">
                <a:solidFill>
                  <a:schemeClr val="bg1"/>
                </a:solidFill>
                <a:latin typeface="Calibri" pitchFamily="34" charset="0"/>
                <a:cs typeface="Calibri" pitchFamily="34" charset="0"/>
              </a:rPr>
              <a:t> </a:t>
            </a:r>
          </a:p>
        </p:txBody>
      </p:sp>
      <p:sp>
        <p:nvSpPr>
          <p:cNvPr id="278533" name="Line 5"/>
          <p:cNvSpPr>
            <a:spLocks noChangeShapeType="1"/>
          </p:cNvSpPr>
          <p:nvPr/>
        </p:nvSpPr>
        <p:spPr bwMode="auto">
          <a:xfrm flipH="1">
            <a:off x="5139155" y="5120857"/>
            <a:ext cx="595313" cy="1562100"/>
          </a:xfrm>
          <a:prstGeom prst="line">
            <a:avLst/>
          </a:prstGeom>
          <a:noFill/>
          <a:ln w="28575">
            <a:solidFill>
              <a:schemeClr val="bg1"/>
            </a:solidFill>
            <a:round/>
            <a:headEnd/>
            <a:tailEnd/>
          </a:ln>
        </p:spPr>
        <p:txBody>
          <a:bodyPr/>
          <a:lstStyle/>
          <a:p>
            <a:endParaRPr lang="es-ES_tradnl"/>
          </a:p>
        </p:txBody>
      </p:sp>
      <p:sp>
        <p:nvSpPr>
          <p:cNvPr id="278534" name="Line 6"/>
          <p:cNvSpPr>
            <a:spLocks noChangeShapeType="1"/>
          </p:cNvSpPr>
          <p:nvPr/>
        </p:nvSpPr>
        <p:spPr bwMode="auto">
          <a:xfrm flipH="1" flipV="1">
            <a:off x="3088105" y="1933157"/>
            <a:ext cx="247650" cy="1790700"/>
          </a:xfrm>
          <a:prstGeom prst="line">
            <a:avLst/>
          </a:prstGeom>
          <a:noFill/>
          <a:ln w="28575">
            <a:solidFill>
              <a:schemeClr val="bg1"/>
            </a:solidFill>
            <a:round/>
            <a:headEnd/>
            <a:tailEnd/>
          </a:ln>
        </p:spPr>
        <p:txBody>
          <a:bodyPr/>
          <a:lstStyle/>
          <a:p>
            <a:endParaRPr lang="es-ES_tradnl"/>
          </a:p>
        </p:txBody>
      </p:sp>
      <p:sp>
        <p:nvSpPr>
          <p:cNvPr id="278535" name="Line 7"/>
          <p:cNvSpPr>
            <a:spLocks noChangeShapeType="1"/>
          </p:cNvSpPr>
          <p:nvPr/>
        </p:nvSpPr>
        <p:spPr bwMode="auto">
          <a:xfrm>
            <a:off x="5383630" y="2999957"/>
            <a:ext cx="1762125" cy="342900"/>
          </a:xfrm>
          <a:prstGeom prst="line">
            <a:avLst/>
          </a:prstGeom>
          <a:noFill/>
          <a:ln w="28575">
            <a:solidFill>
              <a:schemeClr val="bg1"/>
            </a:solidFill>
            <a:round/>
            <a:headEnd/>
            <a:tailEnd/>
          </a:ln>
        </p:spPr>
        <p:txBody>
          <a:bodyPr/>
          <a:lstStyle/>
          <a:p>
            <a:endParaRPr lang="es-ES_tradnl"/>
          </a:p>
        </p:txBody>
      </p:sp>
      <p:sp>
        <p:nvSpPr>
          <p:cNvPr id="278536" name="Freeform 8"/>
          <p:cNvSpPr>
            <a:spLocks/>
          </p:cNvSpPr>
          <p:nvPr/>
        </p:nvSpPr>
        <p:spPr bwMode="auto">
          <a:xfrm>
            <a:off x="1722855" y="2993607"/>
            <a:ext cx="4032250" cy="2101850"/>
          </a:xfrm>
          <a:custGeom>
            <a:avLst/>
            <a:gdLst>
              <a:gd name="T0" fmla="*/ 0 w 2540"/>
              <a:gd name="T1" fmla="*/ 2147483647 h 1324"/>
              <a:gd name="T2" fmla="*/ 2147483647 w 2540"/>
              <a:gd name="T3" fmla="*/ 2147483647 h 1324"/>
              <a:gd name="T4" fmla="*/ 2147483647 w 2540"/>
              <a:gd name="T5" fmla="*/ 0 h 1324"/>
              <a:gd name="T6" fmla="*/ 2147483647 w 2540"/>
              <a:gd name="T7" fmla="*/ 2147483647 h 1324"/>
              <a:gd name="T8" fmla="*/ 0 60000 65536"/>
              <a:gd name="T9" fmla="*/ 0 60000 65536"/>
              <a:gd name="T10" fmla="*/ 0 60000 65536"/>
              <a:gd name="T11" fmla="*/ 0 60000 65536"/>
              <a:gd name="T12" fmla="*/ 0 w 2540"/>
              <a:gd name="T13" fmla="*/ 0 h 1324"/>
              <a:gd name="T14" fmla="*/ 2540 w 2540"/>
              <a:gd name="T15" fmla="*/ 1324 h 1324"/>
            </a:gdLst>
            <a:ahLst/>
            <a:cxnLst>
              <a:cxn ang="T8">
                <a:pos x="T0" y="T1"/>
              </a:cxn>
              <a:cxn ang="T9">
                <a:pos x="T2" y="T3"/>
              </a:cxn>
              <a:cxn ang="T10">
                <a:pos x="T4" y="T5"/>
              </a:cxn>
              <a:cxn ang="T11">
                <a:pos x="T6" y="T7"/>
              </a:cxn>
            </a:cxnLst>
            <a:rect l="T12" t="T13" r="T14" b="T15"/>
            <a:pathLst>
              <a:path w="2540" h="1324">
                <a:moveTo>
                  <a:pt x="0" y="1324"/>
                </a:moveTo>
                <a:lnTo>
                  <a:pt x="1032" y="460"/>
                </a:lnTo>
                <a:lnTo>
                  <a:pt x="2300" y="0"/>
                </a:lnTo>
                <a:lnTo>
                  <a:pt x="2540" y="1324"/>
                </a:lnTo>
              </a:path>
            </a:pathLst>
          </a:custGeom>
          <a:noFill/>
          <a:ln w="28575" cmpd="sng">
            <a:solidFill>
              <a:schemeClr val="bg1"/>
            </a:solidFill>
            <a:round/>
            <a:headEnd/>
            <a:tailEnd/>
          </a:ln>
        </p:spPr>
        <p:txBody>
          <a:bodyPr/>
          <a:lstStyle/>
          <a:p>
            <a:endParaRPr lang="es-ES_tradnl"/>
          </a:p>
        </p:txBody>
      </p:sp>
      <p:sp>
        <p:nvSpPr>
          <p:cNvPr id="278537" name="Freeform 9"/>
          <p:cNvSpPr>
            <a:spLocks/>
          </p:cNvSpPr>
          <p:nvPr/>
        </p:nvSpPr>
        <p:spPr bwMode="auto">
          <a:xfrm>
            <a:off x="2434055" y="4708107"/>
            <a:ext cx="3308350" cy="406400"/>
          </a:xfrm>
          <a:custGeom>
            <a:avLst/>
            <a:gdLst>
              <a:gd name="T0" fmla="*/ 2147483647 w 2084"/>
              <a:gd name="T1" fmla="*/ 2147483647 h 256"/>
              <a:gd name="T2" fmla="*/ 2147483647 w 2084"/>
              <a:gd name="T3" fmla="*/ 2147483647 h 256"/>
              <a:gd name="T4" fmla="*/ 0 w 2084"/>
              <a:gd name="T5" fmla="*/ 0 h 256"/>
              <a:gd name="T6" fmla="*/ 0 60000 65536"/>
              <a:gd name="T7" fmla="*/ 0 60000 65536"/>
              <a:gd name="T8" fmla="*/ 0 60000 65536"/>
              <a:gd name="T9" fmla="*/ 0 w 2084"/>
              <a:gd name="T10" fmla="*/ 0 h 256"/>
              <a:gd name="T11" fmla="*/ 2084 w 2084"/>
              <a:gd name="T12" fmla="*/ 256 h 256"/>
            </a:gdLst>
            <a:ahLst/>
            <a:cxnLst>
              <a:cxn ang="T6">
                <a:pos x="T0" y="T1"/>
              </a:cxn>
              <a:cxn ang="T7">
                <a:pos x="T2" y="T3"/>
              </a:cxn>
              <a:cxn ang="T8">
                <a:pos x="T4" y="T5"/>
              </a:cxn>
            </a:cxnLst>
            <a:rect l="T9" t="T10" r="T11" b="T12"/>
            <a:pathLst>
              <a:path w="2084" h="256">
                <a:moveTo>
                  <a:pt x="2084" y="252"/>
                </a:moveTo>
                <a:lnTo>
                  <a:pt x="744" y="256"/>
                </a:lnTo>
                <a:lnTo>
                  <a:pt x="0" y="0"/>
                </a:lnTo>
              </a:path>
            </a:pathLst>
          </a:custGeom>
          <a:noFill/>
          <a:ln w="28575" cmpd="sng">
            <a:solidFill>
              <a:schemeClr val="bg1"/>
            </a:solidFill>
            <a:round/>
            <a:headEnd/>
            <a:tailEnd/>
          </a:ln>
        </p:spPr>
        <p:txBody>
          <a:bodyPr/>
          <a:lstStyle/>
          <a:p>
            <a:endParaRPr lang="es-ES_tradnl"/>
          </a:p>
        </p:txBody>
      </p:sp>
      <p:sp>
        <p:nvSpPr>
          <p:cNvPr id="278538" name="Line 10"/>
          <p:cNvSpPr>
            <a:spLocks noChangeShapeType="1"/>
          </p:cNvSpPr>
          <p:nvPr/>
        </p:nvSpPr>
        <p:spPr bwMode="auto">
          <a:xfrm flipV="1">
            <a:off x="3607218" y="3609557"/>
            <a:ext cx="279400" cy="1485900"/>
          </a:xfrm>
          <a:prstGeom prst="line">
            <a:avLst/>
          </a:prstGeom>
          <a:noFill/>
          <a:ln w="28575">
            <a:solidFill>
              <a:schemeClr val="bg1"/>
            </a:solidFill>
            <a:round/>
            <a:headEnd/>
            <a:tailEnd/>
          </a:ln>
        </p:spPr>
        <p:txBody>
          <a:bodyPr/>
          <a:lstStyle/>
          <a:p>
            <a:endParaRPr lang="es-ES_tradnl"/>
          </a:p>
        </p:txBody>
      </p:sp>
      <p:grpSp>
        <p:nvGrpSpPr>
          <p:cNvPr id="4" name="Group 74"/>
          <p:cNvGrpSpPr>
            <a:grpSpLocks/>
          </p:cNvGrpSpPr>
          <p:nvPr/>
        </p:nvGrpSpPr>
        <p:grpSpPr bwMode="auto">
          <a:xfrm>
            <a:off x="2191168" y="2364957"/>
            <a:ext cx="4222750" cy="3732213"/>
            <a:chOff x="1403" y="1136"/>
            <a:chExt cx="2660" cy="2351"/>
          </a:xfrm>
        </p:grpSpPr>
        <p:sp>
          <p:nvSpPr>
            <p:cNvPr id="34841" name="Freeform 75"/>
            <p:cNvSpPr>
              <a:spLocks/>
            </p:cNvSpPr>
            <p:nvPr/>
          </p:nvSpPr>
          <p:spPr bwMode="auto">
            <a:xfrm>
              <a:off x="2291" y="2549"/>
              <a:ext cx="82" cy="94"/>
            </a:xfrm>
            <a:custGeom>
              <a:avLst/>
              <a:gdLst>
                <a:gd name="T0" fmla="*/ 0 w 82"/>
                <a:gd name="T1" fmla="*/ 82 h 94"/>
                <a:gd name="T2" fmla="*/ 58 w 82"/>
                <a:gd name="T3" fmla="*/ 0 h 94"/>
                <a:gd name="T4" fmla="*/ 82 w 82"/>
                <a:gd name="T5" fmla="*/ 94 h 94"/>
                <a:gd name="T6" fmla="*/ 47 w 82"/>
                <a:gd name="T7" fmla="*/ 58 h 94"/>
                <a:gd name="T8" fmla="*/ 0 w 82"/>
                <a:gd name="T9" fmla="*/ 82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82"/>
                  </a:moveTo>
                  <a:lnTo>
                    <a:pt x="58" y="0"/>
                  </a:lnTo>
                  <a:lnTo>
                    <a:pt x="82" y="94"/>
                  </a:lnTo>
                  <a:lnTo>
                    <a:pt x="47" y="58"/>
                  </a:lnTo>
                  <a:lnTo>
                    <a:pt x="0" y="82"/>
                  </a:lnTo>
                  <a:close/>
                </a:path>
              </a:pathLst>
            </a:custGeom>
            <a:solidFill>
              <a:schemeClr val="bg1"/>
            </a:solidFill>
            <a:ln w="0">
              <a:noFill/>
              <a:prstDash val="solid"/>
              <a:round/>
              <a:headEnd/>
              <a:tailEnd/>
            </a:ln>
          </p:spPr>
          <p:txBody>
            <a:bodyPr/>
            <a:lstStyle/>
            <a:p>
              <a:endParaRPr lang="es-ES_tradnl"/>
            </a:p>
          </p:txBody>
        </p:sp>
        <p:grpSp>
          <p:nvGrpSpPr>
            <p:cNvPr id="34842" name="Group 76"/>
            <p:cNvGrpSpPr>
              <a:grpSpLocks/>
            </p:cNvGrpSpPr>
            <p:nvPr/>
          </p:nvGrpSpPr>
          <p:grpSpPr bwMode="auto">
            <a:xfrm>
              <a:off x="1403" y="1136"/>
              <a:ext cx="2660" cy="2351"/>
              <a:chOff x="1403" y="1136"/>
              <a:chExt cx="2660" cy="2351"/>
            </a:xfrm>
          </p:grpSpPr>
          <p:sp>
            <p:nvSpPr>
              <p:cNvPr id="34843" name="Freeform 77"/>
              <p:cNvSpPr>
                <a:spLocks/>
              </p:cNvSpPr>
              <p:nvPr/>
            </p:nvSpPr>
            <p:spPr bwMode="auto">
              <a:xfrm>
                <a:off x="1918" y="2719"/>
                <a:ext cx="94" cy="82"/>
              </a:xfrm>
              <a:custGeom>
                <a:avLst/>
                <a:gdLst>
                  <a:gd name="T0" fmla="*/ 59 w 94"/>
                  <a:gd name="T1" fmla="*/ 82 h 82"/>
                  <a:gd name="T2" fmla="*/ 0 w 94"/>
                  <a:gd name="T3" fmla="*/ 12 h 82"/>
                  <a:gd name="T4" fmla="*/ 94 w 94"/>
                  <a:gd name="T5" fmla="*/ 0 h 82"/>
                  <a:gd name="T6" fmla="*/ 47 w 94"/>
                  <a:gd name="T7" fmla="*/ 36 h 82"/>
                  <a:gd name="T8" fmla="*/ 59 w 94"/>
                  <a:gd name="T9" fmla="*/ 8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59" y="82"/>
                    </a:moveTo>
                    <a:lnTo>
                      <a:pt x="0" y="12"/>
                    </a:lnTo>
                    <a:lnTo>
                      <a:pt x="94" y="0"/>
                    </a:lnTo>
                    <a:lnTo>
                      <a:pt x="47" y="36"/>
                    </a:lnTo>
                    <a:lnTo>
                      <a:pt x="59" y="82"/>
                    </a:lnTo>
                    <a:close/>
                  </a:path>
                </a:pathLst>
              </a:custGeom>
              <a:solidFill>
                <a:schemeClr val="bg1"/>
              </a:solidFill>
              <a:ln w="0">
                <a:noFill/>
                <a:prstDash val="solid"/>
                <a:round/>
                <a:headEnd/>
                <a:tailEnd/>
              </a:ln>
            </p:spPr>
            <p:txBody>
              <a:bodyPr/>
              <a:lstStyle/>
              <a:p>
                <a:endParaRPr lang="es-ES_tradnl"/>
              </a:p>
            </p:txBody>
          </p:sp>
          <p:grpSp>
            <p:nvGrpSpPr>
              <p:cNvPr id="34844" name="Group 78"/>
              <p:cNvGrpSpPr>
                <a:grpSpLocks/>
              </p:cNvGrpSpPr>
              <p:nvPr/>
            </p:nvGrpSpPr>
            <p:grpSpPr bwMode="auto">
              <a:xfrm>
                <a:off x="1403" y="1136"/>
                <a:ext cx="2660" cy="2351"/>
                <a:chOff x="1403" y="1136"/>
                <a:chExt cx="2660" cy="2351"/>
              </a:xfrm>
            </p:grpSpPr>
            <p:sp>
              <p:nvSpPr>
                <p:cNvPr id="34845" name="Freeform 79"/>
                <p:cNvSpPr>
                  <a:spLocks/>
                </p:cNvSpPr>
                <p:nvPr/>
              </p:nvSpPr>
              <p:spPr bwMode="auto">
                <a:xfrm>
                  <a:off x="2955" y="2831"/>
                  <a:ext cx="82" cy="82"/>
                </a:xfrm>
                <a:custGeom>
                  <a:avLst/>
                  <a:gdLst>
                    <a:gd name="T0" fmla="*/ 70 w 82"/>
                    <a:gd name="T1" fmla="*/ 82 h 82"/>
                    <a:gd name="T2" fmla="*/ 0 w 82"/>
                    <a:gd name="T3" fmla="*/ 35 h 82"/>
                    <a:gd name="T4" fmla="*/ 82 w 82"/>
                    <a:gd name="T5" fmla="*/ 0 h 82"/>
                    <a:gd name="T6" fmla="*/ 47 w 82"/>
                    <a:gd name="T7" fmla="*/ 35 h 82"/>
                    <a:gd name="T8" fmla="*/ 70 w 82"/>
                    <a:gd name="T9" fmla="*/ 8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70" y="82"/>
                      </a:moveTo>
                      <a:lnTo>
                        <a:pt x="0" y="35"/>
                      </a:lnTo>
                      <a:lnTo>
                        <a:pt x="82" y="0"/>
                      </a:lnTo>
                      <a:lnTo>
                        <a:pt x="47" y="35"/>
                      </a:lnTo>
                      <a:lnTo>
                        <a:pt x="70" y="82"/>
                      </a:lnTo>
                      <a:close/>
                    </a:path>
                  </a:pathLst>
                </a:custGeom>
                <a:solidFill>
                  <a:schemeClr val="bg1"/>
                </a:solidFill>
                <a:ln w="25400">
                  <a:noFill/>
                  <a:prstDash val="solid"/>
                  <a:round/>
                  <a:headEnd/>
                  <a:tailEnd/>
                </a:ln>
              </p:spPr>
              <p:txBody>
                <a:bodyPr/>
                <a:lstStyle/>
                <a:p>
                  <a:endParaRPr lang="es-ES_tradnl"/>
                </a:p>
              </p:txBody>
            </p:sp>
            <p:sp>
              <p:nvSpPr>
                <p:cNvPr id="34846" name="Freeform 80"/>
                <p:cNvSpPr>
                  <a:spLocks/>
                </p:cNvSpPr>
                <p:nvPr/>
              </p:nvSpPr>
              <p:spPr bwMode="auto">
                <a:xfrm>
                  <a:off x="3387" y="3393"/>
                  <a:ext cx="82" cy="94"/>
                </a:xfrm>
                <a:custGeom>
                  <a:avLst/>
                  <a:gdLst>
                    <a:gd name="T0" fmla="*/ 82 w 82"/>
                    <a:gd name="T1" fmla="*/ 24 h 94"/>
                    <a:gd name="T2" fmla="*/ 12 w 82"/>
                    <a:gd name="T3" fmla="*/ 94 h 94"/>
                    <a:gd name="T4" fmla="*/ 0 w 82"/>
                    <a:gd name="T5" fmla="*/ 0 h 94"/>
                    <a:gd name="T6" fmla="*/ 23 w 82"/>
                    <a:gd name="T7" fmla="*/ 47 h 94"/>
                    <a:gd name="T8" fmla="*/ 82 w 82"/>
                    <a:gd name="T9" fmla="*/ 2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82" y="24"/>
                      </a:moveTo>
                      <a:lnTo>
                        <a:pt x="12" y="94"/>
                      </a:lnTo>
                      <a:lnTo>
                        <a:pt x="0" y="0"/>
                      </a:lnTo>
                      <a:lnTo>
                        <a:pt x="23" y="47"/>
                      </a:lnTo>
                      <a:lnTo>
                        <a:pt x="82" y="24"/>
                      </a:lnTo>
                      <a:close/>
                    </a:path>
                  </a:pathLst>
                </a:custGeom>
                <a:solidFill>
                  <a:schemeClr val="bg1"/>
                </a:solidFill>
                <a:ln w="25400">
                  <a:noFill/>
                  <a:prstDash val="solid"/>
                  <a:round/>
                  <a:headEnd/>
                  <a:tailEnd/>
                </a:ln>
              </p:spPr>
              <p:txBody>
                <a:bodyPr/>
                <a:lstStyle/>
                <a:p>
                  <a:endParaRPr lang="es-ES_tradnl"/>
                </a:p>
              </p:txBody>
            </p:sp>
            <p:grpSp>
              <p:nvGrpSpPr>
                <p:cNvPr id="34847" name="Group 81"/>
                <p:cNvGrpSpPr>
                  <a:grpSpLocks/>
                </p:cNvGrpSpPr>
                <p:nvPr/>
              </p:nvGrpSpPr>
              <p:grpSpPr bwMode="auto">
                <a:xfrm>
                  <a:off x="1403" y="1136"/>
                  <a:ext cx="2660" cy="1484"/>
                  <a:chOff x="1403" y="1136"/>
                  <a:chExt cx="2660" cy="1484"/>
                </a:xfrm>
              </p:grpSpPr>
              <p:sp>
                <p:nvSpPr>
                  <p:cNvPr id="34848" name="Freeform 82"/>
                  <p:cNvSpPr>
                    <a:spLocks/>
                  </p:cNvSpPr>
                  <p:nvPr/>
                </p:nvSpPr>
                <p:spPr bwMode="auto">
                  <a:xfrm>
                    <a:off x="3473" y="2122"/>
                    <a:ext cx="89" cy="92"/>
                  </a:xfrm>
                  <a:custGeom>
                    <a:avLst/>
                    <a:gdLst>
                      <a:gd name="T0" fmla="*/ 140 w 71"/>
                      <a:gd name="T1" fmla="*/ 0 h 82"/>
                      <a:gd name="T2" fmla="*/ 93 w 71"/>
                      <a:gd name="T3" fmla="*/ 116 h 82"/>
                      <a:gd name="T4" fmla="*/ 0 w 71"/>
                      <a:gd name="T5" fmla="*/ 17 h 82"/>
                      <a:gd name="T6" fmla="*/ 69 w 71"/>
                      <a:gd name="T7" fmla="*/ 50 h 82"/>
                      <a:gd name="T8" fmla="*/ 140 w 71"/>
                      <a:gd name="T9" fmla="*/ 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71" y="0"/>
                        </a:moveTo>
                        <a:lnTo>
                          <a:pt x="47" y="82"/>
                        </a:lnTo>
                        <a:lnTo>
                          <a:pt x="0" y="12"/>
                        </a:lnTo>
                        <a:lnTo>
                          <a:pt x="35" y="36"/>
                        </a:lnTo>
                        <a:lnTo>
                          <a:pt x="71" y="0"/>
                        </a:lnTo>
                        <a:close/>
                      </a:path>
                    </a:pathLst>
                  </a:custGeom>
                  <a:solidFill>
                    <a:schemeClr val="bg1"/>
                  </a:solidFill>
                  <a:ln w="9525">
                    <a:noFill/>
                    <a:prstDash val="solid"/>
                    <a:round/>
                    <a:headEnd/>
                    <a:tailEnd/>
                  </a:ln>
                </p:spPr>
                <p:txBody>
                  <a:bodyPr/>
                  <a:lstStyle/>
                  <a:p>
                    <a:endParaRPr lang="es-ES_tradnl"/>
                  </a:p>
                </p:txBody>
              </p:sp>
              <p:grpSp>
                <p:nvGrpSpPr>
                  <p:cNvPr id="34849" name="Group 83"/>
                  <p:cNvGrpSpPr>
                    <a:grpSpLocks/>
                  </p:cNvGrpSpPr>
                  <p:nvPr/>
                </p:nvGrpSpPr>
                <p:grpSpPr bwMode="auto">
                  <a:xfrm>
                    <a:off x="1403" y="1136"/>
                    <a:ext cx="2660" cy="1484"/>
                    <a:chOff x="1403" y="1136"/>
                    <a:chExt cx="2660" cy="1484"/>
                  </a:xfrm>
                </p:grpSpPr>
                <p:sp>
                  <p:nvSpPr>
                    <p:cNvPr id="34850" name="Freeform 84"/>
                    <p:cNvSpPr>
                      <a:spLocks/>
                    </p:cNvSpPr>
                    <p:nvPr/>
                  </p:nvSpPr>
                  <p:spPr bwMode="auto">
                    <a:xfrm>
                      <a:off x="2750" y="1724"/>
                      <a:ext cx="106" cy="94"/>
                    </a:xfrm>
                    <a:custGeom>
                      <a:avLst/>
                      <a:gdLst>
                        <a:gd name="T0" fmla="*/ 0 w 106"/>
                        <a:gd name="T1" fmla="*/ 0 h 94"/>
                        <a:gd name="T2" fmla="*/ 106 w 106"/>
                        <a:gd name="T3" fmla="*/ 12 h 94"/>
                        <a:gd name="T4" fmla="*/ 35 w 106"/>
                        <a:gd name="T5" fmla="*/ 94 h 94"/>
                        <a:gd name="T6" fmla="*/ 59 w 106"/>
                        <a:gd name="T7" fmla="*/ 35 h 94"/>
                        <a:gd name="T8" fmla="*/ 0 w 106"/>
                        <a:gd name="T9" fmla="*/ 0 h 94"/>
                        <a:gd name="T10" fmla="*/ 0 60000 65536"/>
                        <a:gd name="T11" fmla="*/ 0 60000 65536"/>
                        <a:gd name="T12" fmla="*/ 0 60000 65536"/>
                        <a:gd name="T13" fmla="*/ 0 60000 65536"/>
                        <a:gd name="T14" fmla="*/ 0 60000 65536"/>
                        <a:gd name="T15" fmla="*/ 0 w 106"/>
                        <a:gd name="T16" fmla="*/ 0 h 94"/>
                        <a:gd name="T17" fmla="*/ 106 w 106"/>
                        <a:gd name="T18" fmla="*/ 94 h 94"/>
                      </a:gdLst>
                      <a:ahLst/>
                      <a:cxnLst>
                        <a:cxn ang="T10">
                          <a:pos x="T0" y="T1"/>
                        </a:cxn>
                        <a:cxn ang="T11">
                          <a:pos x="T2" y="T3"/>
                        </a:cxn>
                        <a:cxn ang="T12">
                          <a:pos x="T4" y="T5"/>
                        </a:cxn>
                        <a:cxn ang="T13">
                          <a:pos x="T6" y="T7"/>
                        </a:cxn>
                        <a:cxn ang="T14">
                          <a:pos x="T8" y="T9"/>
                        </a:cxn>
                      </a:cxnLst>
                      <a:rect l="T15" t="T16" r="T17" b="T18"/>
                      <a:pathLst>
                        <a:path w="106" h="94">
                          <a:moveTo>
                            <a:pt x="0" y="0"/>
                          </a:moveTo>
                          <a:lnTo>
                            <a:pt x="106" y="12"/>
                          </a:lnTo>
                          <a:lnTo>
                            <a:pt x="35" y="94"/>
                          </a:lnTo>
                          <a:lnTo>
                            <a:pt x="59" y="35"/>
                          </a:lnTo>
                          <a:lnTo>
                            <a:pt x="0" y="0"/>
                          </a:lnTo>
                          <a:close/>
                        </a:path>
                      </a:pathLst>
                    </a:custGeom>
                    <a:solidFill>
                      <a:schemeClr val="bg1"/>
                    </a:solidFill>
                    <a:ln w="9525">
                      <a:noFill/>
                      <a:prstDash val="solid"/>
                      <a:round/>
                      <a:headEnd/>
                      <a:tailEnd/>
                    </a:ln>
                  </p:spPr>
                  <p:txBody>
                    <a:bodyPr/>
                    <a:lstStyle/>
                    <a:p>
                      <a:endParaRPr lang="es-ES_tradnl"/>
                    </a:p>
                  </p:txBody>
                </p:sp>
                <p:grpSp>
                  <p:nvGrpSpPr>
                    <p:cNvPr id="34851" name="Group 85"/>
                    <p:cNvGrpSpPr>
                      <a:grpSpLocks/>
                    </p:cNvGrpSpPr>
                    <p:nvPr/>
                  </p:nvGrpSpPr>
                  <p:grpSpPr bwMode="auto">
                    <a:xfrm>
                      <a:off x="1403" y="1136"/>
                      <a:ext cx="2660" cy="1484"/>
                      <a:chOff x="1403" y="1136"/>
                      <a:chExt cx="2660" cy="1484"/>
                    </a:xfrm>
                  </p:grpSpPr>
                  <p:sp>
                    <p:nvSpPr>
                      <p:cNvPr id="34852" name="Freeform 86"/>
                      <p:cNvSpPr>
                        <a:spLocks/>
                      </p:cNvSpPr>
                      <p:nvPr/>
                    </p:nvSpPr>
                    <p:spPr bwMode="auto">
                      <a:xfrm>
                        <a:off x="3981" y="1607"/>
                        <a:ext cx="82" cy="82"/>
                      </a:xfrm>
                      <a:custGeom>
                        <a:avLst/>
                        <a:gdLst>
                          <a:gd name="T0" fmla="*/ 0 w 82"/>
                          <a:gd name="T1" fmla="*/ 0 h 82"/>
                          <a:gd name="T2" fmla="*/ 82 w 82"/>
                          <a:gd name="T3" fmla="*/ 47 h 82"/>
                          <a:gd name="T4" fmla="*/ 0 w 82"/>
                          <a:gd name="T5" fmla="*/ 82 h 82"/>
                          <a:gd name="T6" fmla="*/ 35 w 82"/>
                          <a:gd name="T7" fmla="*/ 47 h 82"/>
                          <a:gd name="T8" fmla="*/ 0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0" y="0"/>
                            </a:moveTo>
                            <a:lnTo>
                              <a:pt x="82" y="47"/>
                            </a:lnTo>
                            <a:lnTo>
                              <a:pt x="0" y="82"/>
                            </a:lnTo>
                            <a:lnTo>
                              <a:pt x="35" y="47"/>
                            </a:lnTo>
                            <a:lnTo>
                              <a:pt x="0" y="0"/>
                            </a:lnTo>
                            <a:close/>
                          </a:path>
                        </a:pathLst>
                      </a:custGeom>
                      <a:solidFill>
                        <a:schemeClr val="bg1"/>
                      </a:solidFill>
                      <a:ln w="9525">
                        <a:noFill/>
                        <a:prstDash val="solid"/>
                        <a:round/>
                        <a:headEnd/>
                        <a:tailEnd/>
                      </a:ln>
                    </p:spPr>
                    <p:txBody>
                      <a:bodyPr/>
                      <a:lstStyle/>
                      <a:p>
                        <a:endParaRPr lang="es-ES_tradnl"/>
                      </a:p>
                    </p:txBody>
                  </p:sp>
                  <p:grpSp>
                    <p:nvGrpSpPr>
                      <p:cNvPr id="34853" name="Group 87"/>
                      <p:cNvGrpSpPr>
                        <a:grpSpLocks/>
                      </p:cNvGrpSpPr>
                      <p:nvPr/>
                    </p:nvGrpSpPr>
                    <p:grpSpPr bwMode="auto">
                      <a:xfrm>
                        <a:off x="1403" y="1136"/>
                        <a:ext cx="652" cy="1484"/>
                        <a:chOff x="1403" y="1136"/>
                        <a:chExt cx="652" cy="1484"/>
                      </a:xfrm>
                    </p:grpSpPr>
                    <p:sp>
                      <p:nvSpPr>
                        <p:cNvPr id="34854" name="Freeform 88"/>
                        <p:cNvSpPr>
                          <a:spLocks/>
                        </p:cNvSpPr>
                        <p:nvPr/>
                      </p:nvSpPr>
                      <p:spPr bwMode="auto">
                        <a:xfrm>
                          <a:off x="1403" y="2538"/>
                          <a:ext cx="94" cy="82"/>
                        </a:xfrm>
                        <a:custGeom>
                          <a:avLst/>
                          <a:gdLst>
                            <a:gd name="T0" fmla="*/ 0 w 94"/>
                            <a:gd name="T1" fmla="*/ 12 h 82"/>
                            <a:gd name="T2" fmla="*/ 94 w 94"/>
                            <a:gd name="T3" fmla="*/ 0 h 82"/>
                            <a:gd name="T4" fmla="*/ 47 w 94"/>
                            <a:gd name="T5" fmla="*/ 82 h 82"/>
                            <a:gd name="T6" fmla="*/ 47 w 94"/>
                            <a:gd name="T7" fmla="*/ 35 h 82"/>
                            <a:gd name="T8" fmla="*/ 0 w 94"/>
                            <a:gd name="T9" fmla="*/ 1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25400">
                          <a:noFill/>
                          <a:prstDash val="solid"/>
                          <a:round/>
                          <a:headEnd/>
                          <a:tailEnd/>
                        </a:ln>
                      </p:spPr>
                      <p:txBody>
                        <a:bodyPr/>
                        <a:lstStyle/>
                        <a:p>
                          <a:endParaRPr lang="es-ES_tradnl"/>
                        </a:p>
                      </p:txBody>
                    </p:sp>
                    <p:sp>
                      <p:nvSpPr>
                        <p:cNvPr id="34855" name="Freeform 89"/>
                        <p:cNvSpPr>
                          <a:spLocks/>
                        </p:cNvSpPr>
                        <p:nvPr/>
                      </p:nvSpPr>
                      <p:spPr bwMode="auto">
                        <a:xfrm rot="-146199">
                          <a:off x="1973" y="1136"/>
                          <a:ext cx="82" cy="94"/>
                        </a:xfrm>
                        <a:custGeom>
                          <a:avLst/>
                          <a:gdLst>
                            <a:gd name="T0" fmla="*/ 0 w 82"/>
                            <a:gd name="T1" fmla="*/ 94 h 94"/>
                            <a:gd name="T2" fmla="*/ 35 w 82"/>
                            <a:gd name="T3" fmla="*/ 0 h 94"/>
                            <a:gd name="T4" fmla="*/ 82 w 82"/>
                            <a:gd name="T5" fmla="*/ 82 h 94"/>
                            <a:gd name="T6" fmla="*/ 35 w 82"/>
                            <a:gd name="T7" fmla="*/ 59 h 94"/>
                            <a:gd name="T8" fmla="*/ 0 w 82"/>
                            <a:gd name="T9" fmla="*/ 9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94"/>
                              </a:moveTo>
                              <a:lnTo>
                                <a:pt x="35" y="0"/>
                              </a:lnTo>
                              <a:lnTo>
                                <a:pt x="82" y="82"/>
                              </a:lnTo>
                              <a:lnTo>
                                <a:pt x="35" y="59"/>
                              </a:lnTo>
                              <a:lnTo>
                                <a:pt x="0" y="94"/>
                              </a:lnTo>
                              <a:close/>
                            </a:path>
                          </a:pathLst>
                        </a:custGeom>
                        <a:solidFill>
                          <a:schemeClr val="bg1"/>
                        </a:solidFill>
                        <a:ln w="25400">
                          <a:noFill/>
                          <a:prstDash val="solid"/>
                          <a:round/>
                          <a:headEnd/>
                          <a:tailEnd/>
                        </a:ln>
                      </p:spPr>
                      <p:txBody>
                        <a:bodyPr/>
                        <a:lstStyle/>
                        <a:p>
                          <a:endParaRPr lang="es-ES_tradnl"/>
                        </a:p>
                      </p:txBody>
                    </p:sp>
                  </p:grpSp>
                </p:grpSp>
              </p:grpSp>
            </p:grpSp>
          </p:grpSp>
        </p:grpSp>
      </p:grpSp>
      <p:grpSp>
        <p:nvGrpSpPr>
          <p:cNvPr id="11" name="99 Grupo"/>
          <p:cNvGrpSpPr>
            <a:grpSpLocks/>
          </p:cNvGrpSpPr>
          <p:nvPr/>
        </p:nvGrpSpPr>
        <p:grpSpPr bwMode="auto">
          <a:xfrm>
            <a:off x="3073818" y="2553870"/>
            <a:ext cx="2951162" cy="2992437"/>
            <a:chOff x="3109913" y="1900238"/>
            <a:chExt cx="2951163" cy="2992437"/>
          </a:xfrm>
        </p:grpSpPr>
        <p:sp>
          <p:nvSpPr>
            <p:cNvPr id="34833" name="Rectangle 15"/>
            <p:cNvSpPr>
              <a:spLocks noChangeArrowheads="1"/>
            </p:cNvSpPr>
            <p:nvPr/>
          </p:nvSpPr>
          <p:spPr bwMode="auto">
            <a:xfrm>
              <a:off x="5305425" y="1900238"/>
              <a:ext cx="158750" cy="381000"/>
            </a:xfrm>
            <a:prstGeom prst="rect">
              <a:avLst/>
            </a:prstGeom>
            <a:noFill/>
            <a:ln w="9525">
              <a:noFill/>
              <a:miter lim="800000"/>
              <a:headEnd/>
              <a:tailEnd/>
            </a:ln>
          </p:spPr>
          <p:txBody>
            <a:bodyPr wrap="none" lIns="0" tIns="0" rIns="0" bIns="0">
              <a:spAutoFit/>
            </a:bodyPr>
            <a:lstStyle/>
            <a:p>
              <a:r>
                <a:rPr lang="es-ES" sz="2500">
                  <a:solidFill>
                    <a:srgbClr val="FF3300"/>
                  </a:solidFill>
                  <a:latin typeface="Times New Roman" pitchFamily="18" charset="0"/>
                </a:rPr>
                <a:t>b</a:t>
              </a:r>
              <a:endParaRPr lang="es-ES">
                <a:solidFill>
                  <a:srgbClr val="FF3300"/>
                </a:solidFill>
              </a:endParaRPr>
            </a:p>
          </p:txBody>
        </p:sp>
        <p:sp>
          <p:nvSpPr>
            <p:cNvPr id="34834" name="Rectangle 62"/>
            <p:cNvSpPr>
              <a:spLocks noChangeArrowheads="1"/>
            </p:cNvSpPr>
            <p:nvPr/>
          </p:nvSpPr>
          <p:spPr bwMode="auto">
            <a:xfrm>
              <a:off x="3109913" y="2606675"/>
              <a:ext cx="141288" cy="381000"/>
            </a:xfrm>
            <a:prstGeom prst="rect">
              <a:avLst/>
            </a:prstGeom>
            <a:noFill/>
            <a:ln w="25400">
              <a:noFill/>
              <a:miter lim="800000"/>
              <a:headEnd/>
              <a:tailEnd/>
            </a:ln>
          </p:spPr>
          <p:txBody>
            <a:bodyPr wrap="none" lIns="0" tIns="0" rIns="0" bIns="0">
              <a:spAutoFit/>
            </a:bodyPr>
            <a:lstStyle/>
            <a:p>
              <a:r>
                <a:rPr lang="es-ES" sz="2500">
                  <a:solidFill>
                    <a:srgbClr val="FF3300"/>
                  </a:solidFill>
                  <a:latin typeface="Times New Roman" pitchFamily="18" charset="0"/>
                </a:rPr>
                <a:t>a</a:t>
              </a:r>
              <a:endParaRPr lang="es-ES">
                <a:solidFill>
                  <a:srgbClr val="FF3300"/>
                </a:solidFill>
              </a:endParaRPr>
            </a:p>
          </p:txBody>
        </p:sp>
        <p:sp>
          <p:nvSpPr>
            <p:cNvPr id="34835" name="Rectangle 14"/>
            <p:cNvSpPr>
              <a:spLocks noChangeArrowheads="1"/>
            </p:cNvSpPr>
            <p:nvPr/>
          </p:nvSpPr>
          <p:spPr bwMode="auto">
            <a:xfrm>
              <a:off x="5919788" y="4243388"/>
              <a:ext cx="141288" cy="381000"/>
            </a:xfrm>
            <a:prstGeom prst="rect">
              <a:avLst/>
            </a:prstGeom>
            <a:noFill/>
            <a:ln w="9525">
              <a:noFill/>
              <a:miter lim="800000"/>
              <a:headEnd/>
              <a:tailEnd/>
            </a:ln>
          </p:spPr>
          <p:txBody>
            <a:bodyPr wrap="none" lIns="0" tIns="0" rIns="0" bIns="0">
              <a:spAutoFit/>
            </a:bodyPr>
            <a:lstStyle/>
            <a:p>
              <a:r>
                <a:rPr lang="es-ES" sz="2500">
                  <a:solidFill>
                    <a:srgbClr val="FF3300"/>
                  </a:solidFill>
                  <a:latin typeface="Times New Roman" pitchFamily="18" charset="0"/>
                </a:rPr>
                <a:t>c</a:t>
              </a:r>
              <a:endParaRPr lang="es-ES">
                <a:solidFill>
                  <a:srgbClr val="FF3300"/>
                </a:solidFill>
              </a:endParaRPr>
            </a:p>
          </p:txBody>
        </p:sp>
        <p:sp>
          <p:nvSpPr>
            <p:cNvPr id="34836" name="Rectangle 13"/>
            <p:cNvSpPr>
              <a:spLocks noChangeArrowheads="1"/>
            </p:cNvSpPr>
            <p:nvPr/>
          </p:nvSpPr>
          <p:spPr bwMode="auto">
            <a:xfrm>
              <a:off x="3538538" y="4511675"/>
              <a:ext cx="158750" cy="381000"/>
            </a:xfrm>
            <a:prstGeom prst="rect">
              <a:avLst/>
            </a:prstGeom>
            <a:noFill/>
            <a:ln w="25400">
              <a:noFill/>
              <a:miter lim="800000"/>
              <a:headEnd/>
              <a:tailEnd/>
            </a:ln>
          </p:spPr>
          <p:txBody>
            <a:bodyPr wrap="none" lIns="0" tIns="0" rIns="0" bIns="0">
              <a:spAutoFit/>
            </a:bodyPr>
            <a:lstStyle/>
            <a:p>
              <a:r>
                <a:rPr lang="es-ES" sz="2500">
                  <a:solidFill>
                    <a:srgbClr val="FF3300"/>
                  </a:solidFill>
                  <a:latin typeface="Times New Roman" pitchFamily="18" charset="0"/>
                </a:rPr>
                <a:t>d</a:t>
              </a:r>
              <a:endParaRPr lang="es-ES">
                <a:solidFill>
                  <a:srgbClr val="FF3300"/>
                </a:solidFill>
              </a:endParaRPr>
            </a:p>
          </p:txBody>
        </p:sp>
        <p:sp>
          <p:nvSpPr>
            <p:cNvPr id="34837" name="Oval 63"/>
            <p:cNvSpPr>
              <a:spLocks noChangeArrowheads="1"/>
            </p:cNvSpPr>
            <p:nvPr/>
          </p:nvSpPr>
          <p:spPr bwMode="auto">
            <a:xfrm>
              <a:off x="3333750" y="3016250"/>
              <a:ext cx="88900" cy="88900"/>
            </a:xfrm>
            <a:prstGeom prst="ellipse">
              <a:avLst/>
            </a:prstGeom>
            <a:solidFill>
              <a:srgbClr val="FF3300"/>
            </a:solidFill>
            <a:ln w="25400">
              <a:solidFill>
                <a:srgbClr val="FF3300"/>
              </a:solidFill>
              <a:round/>
              <a:headEnd/>
              <a:tailEnd/>
            </a:ln>
          </p:spPr>
          <p:txBody>
            <a:bodyPr wrap="none" anchor="ctr"/>
            <a:lstStyle/>
            <a:p>
              <a:endParaRPr lang="es-ES_tradnl"/>
            </a:p>
          </p:txBody>
        </p:sp>
        <p:sp>
          <p:nvSpPr>
            <p:cNvPr id="34838" name="Oval 64"/>
            <p:cNvSpPr>
              <a:spLocks noChangeArrowheads="1"/>
            </p:cNvSpPr>
            <p:nvPr/>
          </p:nvSpPr>
          <p:spPr bwMode="auto">
            <a:xfrm>
              <a:off x="5367338" y="2305050"/>
              <a:ext cx="88900" cy="88900"/>
            </a:xfrm>
            <a:prstGeom prst="ellipse">
              <a:avLst/>
            </a:prstGeom>
            <a:solidFill>
              <a:srgbClr val="FF3300"/>
            </a:solidFill>
            <a:ln w="9525">
              <a:solidFill>
                <a:srgbClr val="FF3300"/>
              </a:solidFill>
              <a:round/>
              <a:headEnd/>
              <a:tailEnd/>
            </a:ln>
          </p:spPr>
          <p:txBody>
            <a:bodyPr wrap="none" anchor="ctr"/>
            <a:lstStyle/>
            <a:p>
              <a:endParaRPr lang="es-ES_tradnl"/>
            </a:p>
          </p:txBody>
        </p:sp>
        <p:sp>
          <p:nvSpPr>
            <p:cNvPr id="34839" name="Oval 65"/>
            <p:cNvSpPr>
              <a:spLocks noChangeArrowheads="1"/>
            </p:cNvSpPr>
            <p:nvPr/>
          </p:nvSpPr>
          <p:spPr bwMode="auto">
            <a:xfrm>
              <a:off x="5721350" y="4402138"/>
              <a:ext cx="88900" cy="88900"/>
            </a:xfrm>
            <a:prstGeom prst="ellipse">
              <a:avLst/>
            </a:prstGeom>
            <a:solidFill>
              <a:srgbClr val="FF3300"/>
            </a:solidFill>
            <a:ln w="9525">
              <a:solidFill>
                <a:srgbClr val="FF3300"/>
              </a:solidFill>
              <a:round/>
              <a:headEnd/>
              <a:tailEnd/>
            </a:ln>
          </p:spPr>
          <p:txBody>
            <a:bodyPr wrap="none" anchor="ctr"/>
            <a:lstStyle/>
            <a:p>
              <a:endParaRPr lang="es-ES_tradnl"/>
            </a:p>
          </p:txBody>
        </p:sp>
        <p:sp>
          <p:nvSpPr>
            <p:cNvPr id="34840" name="Oval 66"/>
            <p:cNvSpPr>
              <a:spLocks noChangeArrowheads="1"/>
            </p:cNvSpPr>
            <p:nvPr/>
          </p:nvSpPr>
          <p:spPr bwMode="auto">
            <a:xfrm>
              <a:off x="3602038" y="4402138"/>
              <a:ext cx="88900" cy="88900"/>
            </a:xfrm>
            <a:prstGeom prst="ellipse">
              <a:avLst/>
            </a:prstGeom>
            <a:solidFill>
              <a:srgbClr val="FF3300"/>
            </a:solidFill>
            <a:ln w="25400">
              <a:solidFill>
                <a:srgbClr val="FF3300"/>
              </a:solidFill>
              <a:round/>
              <a:headEnd/>
              <a:tailEnd/>
            </a:ln>
          </p:spPr>
          <p:txBody>
            <a:bodyPr wrap="none" anchor="ctr"/>
            <a:lstStyle/>
            <a:p>
              <a:endParaRPr lang="es-ES_tradnl"/>
            </a:p>
          </p:txBody>
        </p:sp>
      </p:grpSp>
      <p:grpSp>
        <p:nvGrpSpPr>
          <p:cNvPr id="44" name="43 Grupo"/>
          <p:cNvGrpSpPr/>
          <p:nvPr/>
        </p:nvGrpSpPr>
        <p:grpSpPr>
          <a:xfrm>
            <a:off x="5318376" y="6211887"/>
            <a:ext cx="1755775" cy="646113"/>
            <a:chOff x="4837113" y="6051550"/>
            <a:chExt cx="1755775" cy="646113"/>
          </a:xfrm>
        </p:grpSpPr>
        <p:grpSp>
          <p:nvGrpSpPr>
            <p:cNvPr id="2" name="Group 68"/>
            <p:cNvGrpSpPr>
              <a:grpSpLocks/>
            </p:cNvGrpSpPr>
            <p:nvPr/>
          </p:nvGrpSpPr>
          <p:grpSpPr bwMode="auto">
            <a:xfrm>
              <a:off x="4837113" y="6122988"/>
              <a:ext cx="436562" cy="436562"/>
              <a:chOff x="3690" y="3681"/>
              <a:chExt cx="275" cy="275"/>
            </a:xfrm>
          </p:grpSpPr>
          <p:sp>
            <p:nvSpPr>
              <p:cNvPr id="34858" name="Rectangle 69"/>
              <p:cNvSpPr>
                <a:spLocks noChangeArrowheads="1"/>
              </p:cNvSpPr>
              <p:nvPr/>
            </p:nvSpPr>
            <p:spPr bwMode="auto">
              <a:xfrm>
                <a:off x="3770" y="3685"/>
                <a:ext cx="116" cy="269"/>
              </a:xfrm>
              <a:prstGeom prst="rect">
                <a:avLst/>
              </a:prstGeom>
              <a:noFill/>
              <a:ln w="25400">
                <a:noFill/>
                <a:miter lim="800000"/>
                <a:headEnd/>
                <a:tailEnd/>
              </a:ln>
            </p:spPr>
            <p:txBody>
              <a:bodyPr lIns="0" tIns="0" rIns="0" bIns="0">
                <a:spAutoFit/>
              </a:bodyPr>
              <a:lstStyle/>
              <a:p>
                <a:r>
                  <a:rPr lang="es-ES" sz="2800">
                    <a:solidFill>
                      <a:srgbClr val="FFFFFF"/>
                    </a:solidFill>
                    <a:latin typeface="Times New Roman" pitchFamily="18" charset="0"/>
                  </a:rPr>
                  <a:t>1</a:t>
                </a:r>
                <a:endParaRPr lang="es-ES" sz="2800">
                  <a:solidFill>
                    <a:srgbClr val="FFFFFF"/>
                  </a:solidFill>
                </a:endParaRPr>
              </a:p>
            </p:txBody>
          </p:sp>
          <p:sp>
            <p:nvSpPr>
              <p:cNvPr id="34859" name="Oval 70"/>
              <p:cNvSpPr>
                <a:spLocks noChangeArrowheads="1"/>
              </p:cNvSpPr>
              <p:nvPr/>
            </p:nvSpPr>
            <p:spPr bwMode="auto">
              <a:xfrm>
                <a:off x="3690" y="3681"/>
                <a:ext cx="275" cy="275"/>
              </a:xfrm>
              <a:prstGeom prst="ellipse">
                <a:avLst/>
              </a:prstGeom>
              <a:noFill/>
              <a:ln w="9525">
                <a:solidFill>
                  <a:schemeClr val="bg1"/>
                </a:solidFill>
                <a:round/>
                <a:headEnd/>
                <a:tailEnd/>
              </a:ln>
            </p:spPr>
            <p:txBody>
              <a:bodyPr wrap="none" anchor="ctr"/>
              <a:lstStyle/>
              <a:p>
                <a:endParaRPr lang="es-ES_tradnl">
                  <a:solidFill>
                    <a:srgbClr val="000000"/>
                  </a:solidFill>
                </a:endParaRPr>
              </a:p>
            </p:txBody>
          </p:sp>
        </p:grpSp>
        <p:sp>
          <p:nvSpPr>
            <p:cNvPr id="98" name="97 CuadroTexto"/>
            <p:cNvSpPr txBox="1">
              <a:spLocks noChangeArrowheads="1"/>
            </p:cNvSpPr>
            <p:nvPr/>
          </p:nvSpPr>
          <p:spPr bwMode="auto">
            <a:xfrm>
              <a:off x="5245100" y="6051550"/>
              <a:ext cx="1347788" cy="646113"/>
            </a:xfrm>
            <a:prstGeom prst="rect">
              <a:avLst/>
            </a:prstGeom>
            <a:noFill/>
            <a:ln w="9525">
              <a:noFill/>
              <a:miter lim="800000"/>
              <a:headEnd/>
              <a:tailEnd/>
            </a:ln>
          </p:spPr>
          <p:txBody>
            <a:bodyPr>
              <a:spAutoFit/>
            </a:bodyPr>
            <a:lstStyle/>
            <a:p>
              <a:pPr algn="ctr"/>
              <a:r>
                <a:rPr lang="es-ES_tradnl" dirty="0">
                  <a:solidFill>
                    <a:srgbClr val="FFFF00"/>
                  </a:solidFill>
                </a:rPr>
                <a:t>Arco primario</a:t>
              </a:r>
            </a:p>
          </p:txBody>
        </p:sp>
      </p:grpSp>
      <p:grpSp>
        <p:nvGrpSpPr>
          <p:cNvPr id="45" name="44 Grupo"/>
          <p:cNvGrpSpPr/>
          <p:nvPr/>
        </p:nvGrpSpPr>
        <p:grpSpPr>
          <a:xfrm>
            <a:off x="1864143" y="4857332"/>
            <a:ext cx="1347787" cy="1158875"/>
            <a:chOff x="1864143" y="4857332"/>
            <a:chExt cx="1347787" cy="1158875"/>
          </a:xfrm>
        </p:grpSpPr>
        <p:grpSp>
          <p:nvGrpSpPr>
            <p:cNvPr id="3" name="Group 71"/>
            <p:cNvGrpSpPr>
              <a:grpSpLocks/>
            </p:cNvGrpSpPr>
            <p:nvPr/>
          </p:nvGrpSpPr>
          <p:grpSpPr bwMode="auto">
            <a:xfrm>
              <a:off x="2322930" y="4857332"/>
              <a:ext cx="436563" cy="449263"/>
              <a:chOff x="1328" y="2947"/>
              <a:chExt cx="275" cy="283"/>
            </a:xfrm>
          </p:grpSpPr>
          <p:sp>
            <p:nvSpPr>
              <p:cNvPr id="34856" name="Rectangle 72"/>
              <p:cNvSpPr>
                <a:spLocks noChangeArrowheads="1"/>
              </p:cNvSpPr>
              <p:nvPr/>
            </p:nvSpPr>
            <p:spPr bwMode="auto">
              <a:xfrm>
                <a:off x="1412" y="2947"/>
                <a:ext cx="176" cy="269"/>
              </a:xfrm>
              <a:prstGeom prst="rect">
                <a:avLst/>
              </a:prstGeom>
              <a:noFill/>
              <a:ln w="25400">
                <a:noFill/>
                <a:miter lim="800000"/>
                <a:headEnd/>
                <a:tailEnd/>
              </a:ln>
            </p:spPr>
            <p:txBody>
              <a:bodyPr lIns="0" tIns="0" rIns="0" bIns="0">
                <a:spAutoFit/>
              </a:bodyPr>
              <a:lstStyle/>
              <a:p>
                <a:r>
                  <a:rPr lang="es-ES" sz="2800">
                    <a:solidFill>
                      <a:srgbClr val="FFFFFF"/>
                    </a:solidFill>
                    <a:latin typeface="Times New Roman" pitchFamily="18" charset="0"/>
                  </a:rPr>
                  <a:t>2</a:t>
                </a:r>
                <a:endParaRPr lang="es-ES" sz="2800">
                  <a:solidFill>
                    <a:srgbClr val="FFFFFF"/>
                  </a:solidFill>
                </a:endParaRPr>
              </a:p>
            </p:txBody>
          </p:sp>
          <p:sp>
            <p:nvSpPr>
              <p:cNvPr id="34857" name="Oval 73"/>
              <p:cNvSpPr>
                <a:spLocks noChangeArrowheads="1"/>
              </p:cNvSpPr>
              <p:nvPr/>
            </p:nvSpPr>
            <p:spPr bwMode="auto">
              <a:xfrm>
                <a:off x="1328" y="2955"/>
                <a:ext cx="275" cy="275"/>
              </a:xfrm>
              <a:prstGeom prst="ellipse">
                <a:avLst/>
              </a:prstGeom>
              <a:noFill/>
              <a:ln w="9525">
                <a:solidFill>
                  <a:schemeClr val="bg1"/>
                </a:solidFill>
                <a:round/>
                <a:headEnd/>
                <a:tailEnd/>
              </a:ln>
            </p:spPr>
            <p:txBody>
              <a:bodyPr wrap="none" anchor="ctr"/>
              <a:lstStyle/>
              <a:p>
                <a:endParaRPr lang="es-ES_tradnl">
                  <a:solidFill>
                    <a:srgbClr val="000000"/>
                  </a:solidFill>
                </a:endParaRPr>
              </a:p>
            </p:txBody>
          </p:sp>
        </p:grpSp>
        <p:sp>
          <p:nvSpPr>
            <p:cNvPr id="99" name="98 CuadroTexto"/>
            <p:cNvSpPr txBox="1">
              <a:spLocks noChangeArrowheads="1"/>
            </p:cNvSpPr>
            <p:nvPr/>
          </p:nvSpPr>
          <p:spPr bwMode="auto">
            <a:xfrm>
              <a:off x="1864143" y="5370095"/>
              <a:ext cx="1347787" cy="646112"/>
            </a:xfrm>
            <a:prstGeom prst="rect">
              <a:avLst/>
            </a:prstGeom>
            <a:noFill/>
            <a:ln w="9525">
              <a:noFill/>
              <a:miter lim="800000"/>
              <a:headEnd/>
              <a:tailEnd/>
            </a:ln>
          </p:spPr>
          <p:txBody>
            <a:bodyPr>
              <a:spAutoFit/>
            </a:bodyPr>
            <a:lstStyle/>
            <a:p>
              <a:pPr algn="ctr"/>
              <a:r>
                <a:rPr lang="es-ES_tradnl" dirty="0">
                  <a:solidFill>
                    <a:srgbClr val="FFFF00"/>
                  </a:solidFill>
                </a:rPr>
                <a:t>Arco secundario</a:t>
              </a:r>
            </a:p>
          </p:txBody>
        </p:sp>
      </p:grpSp>
      <p:sp>
        <p:nvSpPr>
          <p:cNvPr id="46" name="Text Box 4"/>
          <p:cNvSpPr txBox="1">
            <a:spLocks noChangeArrowheads="1"/>
          </p:cNvSpPr>
          <p:nvPr/>
        </p:nvSpPr>
        <p:spPr bwMode="auto">
          <a:xfrm>
            <a:off x="0" y="830179"/>
            <a:ext cx="9144000" cy="738664"/>
          </a:xfrm>
          <a:prstGeom prst="rect">
            <a:avLst/>
          </a:prstGeom>
          <a:solidFill>
            <a:srgbClr val="26269E"/>
          </a:solidFill>
          <a:ln w="9525">
            <a:noFill/>
            <a:miter lim="800000"/>
            <a:headEnd/>
            <a:tailEnd/>
          </a:ln>
        </p:spPr>
        <p:txBody>
          <a:bodyPr>
            <a:spAutoFit/>
          </a:bodyPr>
          <a:lstStyle/>
          <a:p>
            <a:pPr algn="ctr">
              <a:spcBef>
                <a:spcPct val="50000"/>
              </a:spcBef>
            </a:pPr>
            <a:r>
              <a:rPr lang="es-ES_tradnl" sz="1400" dirty="0" smtClean="0">
                <a:solidFill>
                  <a:schemeClr val="bg1"/>
                </a:solidFill>
                <a:latin typeface="Calibri" pitchFamily="34" charset="0"/>
                <a:cs typeface="Calibri" pitchFamily="34" charset="0"/>
              </a:rPr>
              <a:t>(Nota: Aunque en la figura se ha dibujado un solo rayo de color blanco, en realidad a partir de la primera refracción en el punto </a:t>
            </a:r>
            <a:r>
              <a:rPr lang="es-ES_tradnl" sz="1400" b="1" dirty="0" smtClean="0">
                <a:solidFill>
                  <a:srgbClr val="FF0000"/>
                </a:solidFill>
                <a:latin typeface="Calibri" pitchFamily="34" charset="0"/>
                <a:cs typeface="Calibri" pitchFamily="34" charset="0"/>
              </a:rPr>
              <a:t>a</a:t>
            </a:r>
            <a:r>
              <a:rPr lang="es-ES_tradnl" sz="1400" dirty="0" smtClean="0">
                <a:solidFill>
                  <a:schemeClr val="bg1"/>
                </a:solidFill>
                <a:latin typeface="Calibri" pitchFamily="34" charset="0"/>
                <a:cs typeface="Calibri" pitchFamily="34" charset="0"/>
              </a:rPr>
              <a:t> todos son haces de rayos productos de la dispersión que contienen a los colores fundamentales del espectro de la luz blanca).</a:t>
            </a:r>
            <a:endParaRPr lang="es-ES_tradnl" sz="1400"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8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78536"/>
                                        </p:tgtEl>
                                        <p:attrNameLst>
                                          <p:attrName>style.visibility</p:attrName>
                                        </p:attrNameLst>
                                      </p:cBhvr>
                                      <p:to>
                                        <p:strVal val="visible"/>
                                      </p:to>
                                    </p:set>
                                    <p:animEffect transition="in" filter="wipe(left)">
                                      <p:cBhvr>
                                        <p:cTn id="11" dur="2000"/>
                                        <p:tgtEl>
                                          <p:spTgt spid="278536"/>
                                        </p:tgtEl>
                                      </p:cBhvr>
                                    </p:animEffect>
                                  </p:childTnLst>
                                </p:cTn>
                              </p:par>
                              <p:par>
                                <p:cTn id="12" presetID="22" presetClass="entr" presetSubtype="4" fill="hold" grpId="0" nodeType="withEffect">
                                  <p:stCondLst>
                                    <p:cond delay="800"/>
                                  </p:stCondLst>
                                  <p:childTnLst>
                                    <p:set>
                                      <p:cBhvr>
                                        <p:cTn id="13" dur="1" fill="hold">
                                          <p:stCondLst>
                                            <p:cond delay="0"/>
                                          </p:stCondLst>
                                        </p:cTn>
                                        <p:tgtEl>
                                          <p:spTgt spid="278534"/>
                                        </p:tgtEl>
                                        <p:attrNameLst>
                                          <p:attrName>style.visibility</p:attrName>
                                        </p:attrNameLst>
                                      </p:cBhvr>
                                      <p:to>
                                        <p:strVal val="visible"/>
                                      </p:to>
                                    </p:set>
                                    <p:animEffect transition="in" filter="wipe(down)">
                                      <p:cBhvr>
                                        <p:cTn id="14" dur="2000"/>
                                        <p:tgtEl>
                                          <p:spTgt spid="278534"/>
                                        </p:tgtEl>
                                      </p:cBhvr>
                                    </p:animEffect>
                                  </p:childTnLst>
                                </p:cTn>
                              </p:par>
                              <p:par>
                                <p:cTn id="15" presetID="22" presetClass="entr" presetSubtype="8" fill="hold" grpId="0" nodeType="withEffect">
                                  <p:stCondLst>
                                    <p:cond delay="1700"/>
                                  </p:stCondLst>
                                  <p:childTnLst>
                                    <p:set>
                                      <p:cBhvr>
                                        <p:cTn id="16" dur="1" fill="hold">
                                          <p:stCondLst>
                                            <p:cond delay="0"/>
                                          </p:stCondLst>
                                        </p:cTn>
                                        <p:tgtEl>
                                          <p:spTgt spid="278535"/>
                                        </p:tgtEl>
                                        <p:attrNameLst>
                                          <p:attrName>style.visibility</p:attrName>
                                        </p:attrNameLst>
                                      </p:cBhvr>
                                      <p:to>
                                        <p:strVal val="visible"/>
                                      </p:to>
                                    </p:set>
                                    <p:animEffect transition="in" filter="wipe(left)">
                                      <p:cBhvr>
                                        <p:cTn id="17" dur="2000"/>
                                        <p:tgtEl>
                                          <p:spTgt spid="278535"/>
                                        </p:tgtEl>
                                      </p:cBhvr>
                                    </p:animEffect>
                                  </p:childTnLst>
                                </p:cTn>
                              </p:par>
                              <p:par>
                                <p:cTn id="18" presetID="22" presetClass="entr" presetSubtype="2" fill="hold" grpId="0" nodeType="withEffect">
                                  <p:stCondLst>
                                    <p:cond delay="2000"/>
                                  </p:stCondLst>
                                  <p:childTnLst>
                                    <p:set>
                                      <p:cBhvr>
                                        <p:cTn id="19" dur="1" fill="hold">
                                          <p:stCondLst>
                                            <p:cond delay="0"/>
                                          </p:stCondLst>
                                        </p:cTn>
                                        <p:tgtEl>
                                          <p:spTgt spid="278537"/>
                                        </p:tgtEl>
                                        <p:attrNameLst>
                                          <p:attrName>style.visibility</p:attrName>
                                        </p:attrNameLst>
                                      </p:cBhvr>
                                      <p:to>
                                        <p:strVal val="visible"/>
                                      </p:to>
                                    </p:set>
                                    <p:animEffect transition="in" filter="wipe(right)">
                                      <p:cBhvr>
                                        <p:cTn id="20" dur="2000"/>
                                        <p:tgtEl>
                                          <p:spTgt spid="278537"/>
                                        </p:tgtEl>
                                      </p:cBhvr>
                                    </p:animEffect>
                                  </p:childTnLst>
                                </p:cTn>
                              </p:par>
                              <p:par>
                                <p:cTn id="21" presetID="22" presetClass="entr" presetSubtype="1" fill="hold" grpId="0" nodeType="withEffect">
                                  <p:stCondLst>
                                    <p:cond delay="2000"/>
                                  </p:stCondLst>
                                  <p:childTnLst>
                                    <p:set>
                                      <p:cBhvr>
                                        <p:cTn id="22" dur="1" fill="hold">
                                          <p:stCondLst>
                                            <p:cond delay="0"/>
                                          </p:stCondLst>
                                        </p:cTn>
                                        <p:tgtEl>
                                          <p:spTgt spid="278533"/>
                                        </p:tgtEl>
                                        <p:attrNameLst>
                                          <p:attrName>style.visibility</p:attrName>
                                        </p:attrNameLst>
                                      </p:cBhvr>
                                      <p:to>
                                        <p:strVal val="visible"/>
                                      </p:to>
                                    </p:set>
                                    <p:animEffect transition="in" filter="wipe(up)">
                                      <p:cBhvr>
                                        <p:cTn id="23" dur="2000"/>
                                        <p:tgtEl>
                                          <p:spTgt spid="278533"/>
                                        </p:tgtEl>
                                      </p:cBhvr>
                                    </p:animEffect>
                                  </p:childTnLst>
                                </p:cTn>
                              </p:par>
                              <p:par>
                                <p:cTn id="24" presetID="1" presetClass="entr" presetSubtype="0" fill="hold" nodeType="withEffect">
                                  <p:stCondLst>
                                    <p:cond delay="2000"/>
                                  </p:stCondLst>
                                  <p:childTnLst>
                                    <p:set>
                                      <p:cBhvr>
                                        <p:cTn id="25" dur="1" fill="hold">
                                          <p:stCondLst>
                                            <p:cond delay="0"/>
                                          </p:stCondLst>
                                        </p:cTn>
                                        <p:tgtEl>
                                          <p:spTgt spid="44"/>
                                        </p:tgtEl>
                                        <p:attrNameLst>
                                          <p:attrName>style.visibility</p:attrName>
                                        </p:attrNameLst>
                                      </p:cBhvr>
                                      <p:to>
                                        <p:strVal val="visible"/>
                                      </p:to>
                                    </p:set>
                                  </p:childTnLst>
                                </p:cTn>
                              </p:par>
                              <p:par>
                                <p:cTn id="26" presetID="22" presetClass="entr" presetSubtype="4" fill="hold" grpId="0" nodeType="withEffect">
                                  <p:stCondLst>
                                    <p:cond delay="3200"/>
                                  </p:stCondLst>
                                  <p:childTnLst>
                                    <p:set>
                                      <p:cBhvr>
                                        <p:cTn id="27" dur="1" fill="hold">
                                          <p:stCondLst>
                                            <p:cond delay="0"/>
                                          </p:stCondLst>
                                        </p:cTn>
                                        <p:tgtEl>
                                          <p:spTgt spid="278538"/>
                                        </p:tgtEl>
                                        <p:attrNameLst>
                                          <p:attrName>style.visibility</p:attrName>
                                        </p:attrNameLst>
                                      </p:cBhvr>
                                      <p:to>
                                        <p:strVal val="visible"/>
                                      </p:to>
                                    </p:set>
                                    <p:animEffect transition="in" filter="wipe(down)">
                                      <p:cBhvr>
                                        <p:cTn id="28" dur="2000"/>
                                        <p:tgtEl>
                                          <p:spTgt spid="278538"/>
                                        </p:tgtEl>
                                      </p:cBhvr>
                                    </p:animEffect>
                                  </p:childTnLst>
                                </p:cTn>
                              </p:par>
                              <p:par>
                                <p:cTn id="29" presetID="1" presetClass="entr" presetSubtype="0" fill="hold" nodeType="withEffect">
                                  <p:stCondLst>
                                    <p:cond delay="3200"/>
                                  </p:stCondLst>
                                  <p:childTnLst>
                                    <p:set>
                                      <p:cBhvr>
                                        <p:cTn id="30" dur="1" fill="hold">
                                          <p:stCondLst>
                                            <p:cond delay="0"/>
                                          </p:stCondLst>
                                        </p:cTn>
                                        <p:tgtEl>
                                          <p:spTgt spid="45"/>
                                        </p:tgtEl>
                                        <p:attrNameLst>
                                          <p:attrName>style.visibility</p:attrName>
                                        </p:attrNameLst>
                                      </p:cBhvr>
                                      <p:to>
                                        <p:strVal val="visible"/>
                                      </p:to>
                                    </p:set>
                                  </p:childTnLst>
                                </p:cTn>
                              </p:par>
                            </p:childTnLst>
                          </p:cTn>
                        </p:par>
                        <p:par>
                          <p:cTn id="31" fill="hold">
                            <p:stCondLst>
                              <p:cond delay="5200"/>
                            </p:stCondLst>
                            <p:childTnLst>
                              <p:par>
                                <p:cTn id="32" presetID="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520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8532">
                                            <p:bg/>
                                          </p:spTgt>
                                        </p:tgtEl>
                                        <p:attrNameLst>
                                          <p:attrName>style.visibility</p:attrName>
                                        </p:attrNameLst>
                                      </p:cBhvr>
                                      <p:to>
                                        <p:strVal val="visible"/>
                                      </p:to>
                                    </p:set>
                                  </p:childTnLst>
                                </p:cTn>
                              </p:par>
                            </p:childTnLst>
                          </p:cTn>
                        </p:par>
                        <p:par>
                          <p:cTn id="39" fill="hold">
                            <p:stCondLst>
                              <p:cond delay="5200"/>
                            </p:stCondLst>
                            <p:childTnLst>
                              <p:par>
                                <p:cTn id="40" presetID="1" presetClass="entr" presetSubtype="0" fill="hold" grpId="1" nodeType="afterEffect">
                                  <p:stCondLst>
                                    <p:cond delay="0"/>
                                  </p:stCondLst>
                                  <p:childTnLst>
                                    <p:set>
                                      <p:cBhvr>
                                        <p:cTn id="41" dur="1" fill="hold">
                                          <p:stCondLst>
                                            <p:cond delay="0"/>
                                          </p:stCondLst>
                                        </p:cTn>
                                        <p:tgtEl>
                                          <p:spTgt spid="2785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P spid="278532" grpId="0" uiExpand="1" build="p" animBg="1"/>
      <p:bldP spid="278532" grpId="1" animBg="1"/>
      <p:bldP spid="278533" grpId="0" animBg="1"/>
      <p:bldP spid="278534" grpId="0" animBg="1"/>
      <p:bldP spid="278535" grpId="0" animBg="1"/>
      <p:bldP spid="278536" grpId="0" animBg="1"/>
      <p:bldP spid="278537" grpId="0" animBg="1"/>
      <p:bldP spid="278538"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sp>
        <p:nvSpPr>
          <p:cNvPr id="278531" name="Oval 3"/>
          <p:cNvSpPr>
            <a:spLocks noChangeArrowheads="1"/>
          </p:cNvSpPr>
          <p:nvPr/>
        </p:nvSpPr>
        <p:spPr bwMode="auto">
          <a:xfrm>
            <a:off x="3479038" y="2006346"/>
            <a:ext cx="2803525" cy="2787650"/>
          </a:xfrm>
          <a:prstGeom prst="ellipse">
            <a:avLst/>
          </a:prstGeom>
          <a:solidFill>
            <a:srgbClr val="96CCF8"/>
          </a:solidFill>
          <a:ln w="9525">
            <a:noFill/>
            <a:round/>
            <a:headEnd/>
            <a:tailEnd/>
          </a:ln>
        </p:spPr>
        <p:txBody>
          <a:bodyPr wrap="none" anchor="ctr"/>
          <a:lstStyle/>
          <a:p>
            <a:endParaRPr lang="es-ES_tradnl">
              <a:solidFill>
                <a:srgbClr val="000000"/>
              </a:solidFill>
            </a:endParaRPr>
          </a:p>
        </p:txBody>
      </p:sp>
      <p:sp>
        <p:nvSpPr>
          <p:cNvPr id="278532" name="Text Box 4"/>
          <p:cNvSpPr txBox="1">
            <a:spLocks noChangeArrowheads="1"/>
          </p:cNvSpPr>
          <p:nvPr/>
        </p:nvSpPr>
        <p:spPr bwMode="auto">
          <a:xfrm>
            <a:off x="0" y="0"/>
            <a:ext cx="9144000" cy="892552"/>
          </a:xfrm>
          <a:prstGeom prst="rect">
            <a:avLst/>
          </a:prstGeom>
          <a:solidFill>
            <a:srgbClr val="26269E"/>
          </a:solidFill>
          <a:ln w="9525">
            <a:noFill/>
            <a:miter lim="800000"/>
            <a:headEnd/>
            <a:tailEnd/>
          </a:ln>
        </p:spPr>
        <p:txBody>
          <a:bodyPr wrap="square">
            <a:spAutoFit/>
          </a:bodyPr>
          <a:lstStyle/>
          <a:p>
            <a:pPr algn="ctr">
              <a:spcBef>
                <a:spcPct val="50000"/>
              </a:spcBef>
            </a:pPr>
            <a:r>
              <a:rPr lang="es-ES_tradnl" sz="1600" b="1" dirty="0">
                <a:solidFill>
                  <a:srgbClr val="FFFFFF"/>
                </a:solidFill>
                <a:latin typeface="Calibri" pitchFamily="34" charset="0"/>
                <a:cs typeface="Calibri" pitchFamily="34" charset="0"/>
              </a:rPr>
              <a:t>Por la particular geometría de la esfera, en cada reflexión interna los ángulos son iguales al de la primera refracción </a:t>
            </a:r>
            <a:r>
              <a:rPr lang="es-ES_tradnl" b="1" dirty="0">
                <a:solidFill>
                  <a:srgbClr val="FFFF00"/>
                </a:solidFill>
                <a:latin typeface="Calibri" pitchFamily="34" charset="0"/>
                <a:cs typeface="Calibri" pitchFamily="34" charset="0"/>
                <a:sym typeface="Symbol" pitchFamily="18" charset="2"/>
              </a:rPr>
              <a:t>’ </a:t>
            </a:r>
            <a:r>
              <a:rPr lang="es-ES_tradnl" sz="1600" b="1" dirty="0">
                <a:solidFill>
                  <a:srgbClr val="FFFFFF"/>
                </a:solidFill>
                <a:latin typeface="Calibri" pitchFamily="34" charset="0"/>
                <a:cs typeface="Calibri" pitchFamily="34" charset="0"/>
              </a:rPr>
              <a:t>y, según la ley de </a:t>
            </a:r>
            <a:r>
              <a:rPr lang="es-ES_tradnl" sz="1600" b="1" dirty="0" err="1">
                <a:solidFill>
                  <a:srgbClr val="FFFFFF"/>
                </a:solidFill>
                <a:latin typeface="Calibri" pitchFamily="34" charset="0"/>
                <a:cs typeface="Calibri" pitchFamily="34" charset="0"/>
              </a:rPr>
              <a:t>Snell</a:t>
            </a:r>
            <a:r>
              <a:rPr lang="es-ES_tradnl" sz="1600" b="1" dirty="0">
                <a:solidFill>
                  <a:srgbClr val="FFFFFF"/>
                </a:solidFill>
                <a:latin typeface="Calibri" pitchFamily="34" charset="0"/>
                <a:cs typeface="Calibri" pitchFamily="34" charset="0"/>
              </a:rPr>
              <a:t>, el ángulo con que emergen de la gota en cada refracción es igual al ángulo </a:t>
            </a:r>
            <a:r>
              <a:rPr lang="es-ES_tradnl" b="1" dirty="0">
                <a:solidFill>
                  <a:srgbClr val="FFFF00"/>
                </a:solidFill>
                <a:latin typeface="Calibri" pitchFamily="34" charset="0"/>
                <a:cs typeface="Calibri" pitchFamily="34" charset="0"/>
                <a:sym typeface="Symbol" pitchFamily="18" charset="2"/>
              </a:rPr>
              <a:t></a:t>
            </a:r>
            <a:r>
              <a:rPr lang="es-ES_tradnl" sz="1600" b="1" dirty="0">
                <a:solidFill>
                  <a:srgbClr val="FFFFFF"/>
                </a:solidFill>
                <a:latin typeface="Calibri" pitchFamily="34" charset="0"/>
                <a:cs typeface="Calibri" pitchFamily="34" charset="0"/>
              </a:rPr>
              <a:t> con el que incidió la luz sobre ella. </a:t>
            </a:r>
            <a:endParaRPr lang="es-ES_tradnl" sz="1600" b="1" dirty="0" smtClean="0">
              <a:solidFill>
                <a:srgbClr val="FFFFFF"/>
              </a:solidFill>
              <a:latin typeface="Calibri" pitchFamily="34" charset="0"/>
              <a:cs typeface="Calibri" pitchFamily="34" charset="0"/>
            </a:endParaRPr>
          </a:p>
        </p:txBody>
      </p:sp>
      <p:sp>
        <p:nvSpPr>
          <p:cNvPr id="278533" name="Line 5"/>
          <p:cNvSpPr>
            <a:spLocks noChangeShapeType="1"/>
          </p:cNvSpPr>
          <p:nvPr/>
        </p:nvSpPr>
        <p:spPr bwMode="auto">
          <a:xfrm flipH="1">
            <a:off x="5345938" y="4314571"/>
            <a:ext cx="595313" cy="15621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4" name="Line 6"/>
          <p:cNvSpPr>
            <a:spLocks noChangeShapeType="1"/>
          </p:cNvSpPr>
          <p:nvPr/>
        </p:nvSpPr>
        <p:spPr bwMode="auto">
          <a:xfrm flipH="1" flipV="1">
            <a:off x="3294888" y="1126871"/>
            <a:ext cx="247650" cy="17907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5" name="Line 7"/>
          <p:cNvSpPr>
            <a:spLocks noChangeShapeType="1"/>
          </p:cNvSpPr>
          <p:nvPr/>
        </p:nvSpPr>
        <p:spPr bwMode="auto">
          <a:xfrm>
            <a:off x="5590413" y="2193671"/>
            <a:ext cx="1762125" cy="342900"/>
          </a:xfrm>
          <a:prstGeom prst="line">
            <a:avLst/>
          </a:prstGeom>
          <a:noFill/>
          <a:ln w="28575">
            <a:solidFill>
              <a:schemeClr val="bg1"/>
            </a:solidFill>
            <a:round/>
            <a:headEnd/>
            <a:tailEnd/>
          </a:ln>
        </p:spPr>
        <p:txBody>
          <a:bodyPr/>
          <a:lstStyle/>
          <a:p>
            <a:endParaRPr lang="es-ES_tradnl">
              <a:solidFill>
                <a:srgbClr val="000000"/>
              </a:solidFill>
            </a:endParaRPr>
          </a:p>
        </p:txBody>
      </p:sp>
      <p:sp>
        <p:nvSpPr>
          <p:cNvPr id="278536" name="Freeform 8"/>
          <p:cNvSpPr>
            <a:spLocks/>
          </p:cNvSpPr>
          <p:nvPr/>
        </p:nvSpPr>
        <p:spPr bwMode="auto">
          <a:xfrm>
            <a:off x="1929638" y="2187321"/>
            <a:ext cx="4032250" cy="2101850"/>
          </a:xfrm>
          <a:custGeom>
            <a:avLst/>
            <a:gdLst>
              <a:gd name="T0" fmla="*/ 0 w 2540"/>
              <a:gd name="T1" fmla="*/ 2147483647 h 1324"/>
              <a:gd name="T2" fmla="*/ 2147483647 w 2540"/>
              <a:gd name="T3" fmla="*/ 2147483647 h 1324"/>
              <a:gd name="T4" fmla="*/ 2147483647 w 2540"/>
              <a:gd name="T5" fmla="*/ 0 h 1324"/>
              <a:gd name="T6" fmla="*/ 2147483647 w 2540"/>
              <a:gd name="T7" fmla="*/ 2147483647 h 1324"/>
              <a:gd name="T8" fmla="*/ 0 60000 65536"/>
              <a:gd name="T9" fmla="*/ 0 60000 65536"/>
              <a:gd name="T10" fmla="*/ 0 60000 65536"/>
              <a:gd name="T11" fmla="*/ 0 60000 65536"/>
              <a:gd name="T12" fmla="*/ 0 w 2540"/>
              <a:gd name="T13" fmla="*/ 0 h 1324"/>
              <a:gd name="T14" fmla="*/ 2540 w 2540"/>
              <a:gd name="T15" fmla="*/ 1324 h 1324"/>
            </a:gdLst>
            <a:ahLst/>
            <a:cxnLst>
              <a:cxn ang="T8">
                <a:pos x="T0" y="T1"/>
              </a:cxn>
              <a:cxn ang="T9">
                <a:pos x="T2" y="T3"/>
              </a:cxn>
              <a:cxn ang="T10">
                <a:pos x="T4" y="T5"/>
              </a:cxn>
              <a:cxn ang="T11">
                <a:pos x="T6" y="T7"/>
              </a:cxn>
            </a:cxnLst>
            <a:rect l="T12" t="T13" r="T14" b="T15"/>
            <a:pathLst>
              <a:path w="2540" h="1324">
                <a:moveTo>
                  <a:pt x="0" y="1324"/>
                </a:moveTo>
                <a:lnTo>
                  <a:pt x="1032" y="460"/>
                </a:lnTo>
                <a:lnTo>
                  <a:pt x="2300" y="0"/>
                </a:lnTo>
                <a:lnTo>
                  <a:pt x="2540" y="1324"/>
                </a:lnTo>
              </a:path>
            </a:pathLst>
          </a:custGeom>
          <a:noFill/>
          <a:ln w="28575" cmpd="sng">
            <a:solidFill>
              <a:schemeClr val="bg1"/>
            </a:solidFill>
            <a:round/>
            <a:headEnd/>
            <a:tailEnd/>
          </a:ln>
        </p:spPr>
        <p:txBody>
          <a:bodyPr/>
          <a:lstStyle/>
          <a:p>
            <a:endParaRPr lang="es-ES_tradnl">
              <a:solidFill>
                <a:srgbClr val="000000"/>
              </a:solidFill>
            </a:endParaRPr>
          </a:p>
        </p:txBody>
      </p:sp>
      <p:sp>
        <p:nvSpPr>
          <p:cNvPr id="278537" name="Freeform 9"/>
          <p:cNvSpPr>
            <a:spLocks/>
          </p:cNvSpPr>
          <p:nvPr/>
        </p:nvSpPr>
        <p:spPr bwMode="auto">
          <a:xfrm>
            <a:off x="2640838" y="3901821"/>
            <a:ext cx="3308350" cy="406400"/>
          </a:xfrm>
          <a:custGeom>
            <a:avLst/>
            <a:gdLst>
              <a:gd name="T0" fmla="*/ 2147483647 w 2084"/>
              <a:gd name="T1" fmla="*/ 2147483647 h 256"/>
              <a:gd name="T2" fmla="*/ 2147483647 w 2084"/>
              <a:gd name="T3" fmla="*/ 2147483647 h 256"/>
              <a:gd name="T4" fmla="*/ 0 w 2084"/>
              <a:gd name="T5" fmla="*/ 0 h 256"/>
              <a:gd name="T6" fmla="*/ 0 60000 65536"/>
              <a:gd name="T7" fmla="*/ 0 60000 65536"/>
              <a:gd name="T8" fmla="*/ 0 60000 65536"/>
              <a:gd name="T9" fmla="*/ 0 w 2084"/>
              <a:gd name="T10" fmla="*/ 0 h 256"/>
              <a:gd name="T11" fmla="*/ 2084 w 2084"/>
              <a:gd name="T12" fmla="*/ 256 h 256"/>
            </a:gdLst>
            <a:ahLst/>
            <a:cxnLst>
              <a:cxn ang="T6">
                <a:pos x="T0" y="T1"/>
              </a:cxn>
              <a:cxn ang="T7">
                <a:pos x="T2" y="T3"/>
              </a:cxn>
              <a:cxn ang="T8">
                <a:pos x="T4" y="T5"/>
              </a:cxn>
            </a:cxnLst>
            <a:rect l="T9" t="T10" r="T11" b="T12"/>
            <a:pathLst>
              <a:path w="2084" h="256">
                <a:moveTo>
                  <a:pt x="2084" y="252"/>
                </a:moveTo>
                <a:lnTo>
                  <a:pt x="744" y="256"/>
                </a:lnTo>
                <a:lnTo>
                  <a:pt x="0" y="0"/>
                </a:lnTo>
              </a:path>
            </a:pathLst>
          </a:custGeom>
          <a:noFill/>
          <a:ln w="28575" cmpd="sng">
            <a:solidFill>
              <a:schemeClr val="bg1"/>
            </a:solidFill>
            <a:round/>
            <a:headEnd/>
            <a:tailEnd/>
          </a:ln>
        </p:spPr>
        <p:txBody>
          <a:bodyPr/>
          <a:lstStyle/>
          <a:p>
            <a:endParaRPr lang="es-ES_tradnl">
              <a:solidFill>
                <a:srgbClr val="000000"/>
              </a:solidFill>
            </a:endParaRPr>
          </a:p>
        </p:txBody>
      </p:sp>
      <p:sp>
        <p:nvSpPr>
          <p:cNvPr id="278538" name="Line 10"/>
          <p:cNvSpPr>
            <a:spLocks noChangeShapeType="1"/>
          </p:cNvSpPr>
          <p:nvPr/>
        </p:nvSpPr>
        <p:spPr bwMode="auto">
          <a:xfrm flipV="1">
            <a:off x="3814001" y="2803271"/>
            <a:ext cx="279400" cy="1485900"/>
          </a:xfrm>
          <a:prstGeom prst="line">
            <a:avLst/>
          </a:prstGeom>
          <a:noFill/>
          <a:ln w="28575">
            <a:solidFill>
              <a:schemeClr val="bg1"/>
            </a:solidFill>
            <a:round/>
            <a:headEnd/>
            <a:tailEnd/>
          </a:ln>
        </p:spPr>
        <p:txBody>
          <a:bodyPr/>
          <a:lstStyle/>
          <a:p>
            <a:endParaRPr lang="es-ES_tradnl">
              <a:solidFill>
                <a:srgbClr val="000000"/>
              </a:solidFill>
            </a:endParaRPr>
          </a:p>
        </p:txBody>
      </p:sp>
      <p:grpSp>
        <p:nvGrpSpPr>
          <p:cNvPr id="2" name="Group 11"/>
          <p:cNvGrpSpPr>
            <a:grpSpLocks/>
          </p:cNvGrpSpPr>
          <p:nvPr/>
        </p:nvGrpSpPr>
        <p:grpSpPr bwMode="auto">
          <a:xfrm>
            <a:off x="2069338" y="1180846"/>
            <a:ext cx="4876800" cy="5226050"/>
            <a:chOff x="1196" y="898"/>
            <a:chExt cx="3072" cy="3292"/>
          </a:xfrm>
        </p:grpSpPr>
        <p:grpSp>
          <p:nvGrpSpPr>
            <p:cNvPr id="3" name="Group 12"/>
            <p:cNvGrpSpPr>
              <a:grpSpLocks/>
            </p:cNvGrpSpPr>
            <p:nvPr/>
          </p:nvGrpSpPr>
          <p:grpSpPr bwMode="auto">
            <a:xfrm>
              <a:off x="1196" y="898"/>
              <a:ext cx="3072" cy="2613"/>
              <a:chOff x="1196" y="898"/>
              <a:chExt cx="3072" cy="2613"/>
            </a:xfrm>
          </p:grpSpPr>
          <p:sp>
            <p:nvSpPr>
              <p:cNvPr id="33828" name="Rectangle 13"/>
              <p:cNvSpPr>
                <a:spLocks noChangeArrowheads="1"/>
              </p:cNvSpPr>
              <p:nvPr/>
            </p:nvSpPr>
            <p:spPr bwMode="auto">
              <a:xfrm>
                <a:off x="2229" y="2900"/>
                <a:ext cx="100" cy="240"/>
              </a:xfrm>
              <a:prstGeom prst="rect">
                <a:avLst/>
              </a:prstGeom>
              <a:noFill/>
              <a:ln w="25400">
                <a:noFill/>
                <a:miter lim="800000"/>
                <a:headEnd/>
                <a:tailEnd/>
              </a:ln>
            </p:spPr>
            <p:txBody>
              <a:bodyPr wrap="none" lIns="0" tIns="0" rIns="0" bIns="0">
                <a:spAutoFit/>
              </a:bodyPr>
              <a:lstStyle/>
              <a:p>
                <a:r>
                  <a:rPr lang="es-ES" sz="2500">
                    <a:solidFill>
                      <a:srgbClr val="FF3300"/>
                    </a:solidFill>
                    <a:latin typeface="Times New Roman"/>
                  </a:rPr>
                  <a:t>d</a:t>
                </a:r>
                <a:endParaRPr lang="es-ES">
                  <a:solidFill>
                    <a:srgbClr val="FF3300"/>
                  </a:solidFill>
                </a:endParaRPr>
              </a:p>
            </p:txBody>
          </p:sp>
          <p:sp>
            <p:nvSpPr>
              <p:cNvPr id="33829" name="Rectangle 14"/>
              <p:cNvSpPr>
                <a:spLocks noChangeArrowheads="1"/>
              </p:cNvSpPr>
              <p:nvPr/>
            </p:nvSpPr>
            <p:spPr bwMode="auto">
              <a:xfrm>
                <a:off x="3729" y="2731"/>
                <a:ext cx="89" cy="240"/>
              </a:xfrm>
              <a:prstGeom prst="rect">
                <a:avLst/>
              </a:prstGeom>
              <a:noFill/>
              <a:ln w="9525">
                <a:noFill/>
                <a:miter lim="800000"/>
                <a:headEnd/>
                <a:tailEnd/>
              </a:ln>
            </p:spPr>
            <p:txBody>
              <a:bodyPr wrap="none" lIns="0" tIns="0" rIns="0" bIns="0">
                <a:spAutoFit/>
              </a:bodyPr>
              <a:lstStyle/>
              <a:p>
                <a:r>
                  <a:rPr lang="es-ES" sz="2500">
                    <a:solidFill>
                      <a:srgbClr val="FF3300"/>
                    </a:solidFill>
                    <a:latin typeface="Times New Roman"/>
                  </a:rPr>
                  <a:t>c</a:t>
                </a:r>
                <a:endParaRPr lang="es-ES">
                  <a:solidFill>
                    <a:srgbClr val="FF3300"/>
                  </a:solidFill>
                </a:endParaRPr>
              </a:p>
            </p:txBody>
          </p:sp>
          <p:sp>
            <p:nvSpPr>
              <p:cNvPr id="33830" name="Rectangle 15"/>
              <p:cNvSpPr>
                <a:spLocks noChangeArrowheads="1"/>
              </p:cNvSpPr>
              <p:nvPr/>
            </p:nvSpPr>
            <p:spPr bwMode="auto">
              <a:xfrm>
                <a:off x="3342" y="1255"/>
                <a:ext cx="100" cy="240"/>
              </a:xfrm>
              <a:prstGeom prst="rect">
                <a:avLst/>
              </a:prstGeom>
              <a:noFill/>
              <a:ln w="9525">
                <a:noFill/>
                <a:miter lim="800000"/>
                <a:headEnd/>
                <a:tailEnd/>
              </a:ln>
            </p:spPr>
            <p:txBody>
              <a:bodyPr wrap="none" lIns="0" tIns="0" rIns="0" bIns="0">
                <a:spAutoFit/>
              </a:bodyPr>
              <a:lstStyle/>
              <a:p>
                <a:r>
                  <a:rPr lang="es-ES" sz="2500">
                    <a:solidFill>
                      <a:srgbClr val="FF3300"/>
                    </a:solidFill>
                    <a:latin typeface="Times New Roman"/>
                  </a:rPr>
                  <a:t>b</a:t>
                </a:r>
                <a:endParaRPr lang="es-ES">
                  <a:solidFill>
                    <a:srgbClr val="FF3300"/>
                  </a:solidFill>
                </a:endParaRPr>
              </a:p>
            </p:txBody>
          </p:sp>
          <p:grpSp>
            <p:nvGrpSpPr>
              <p:cNvPr id="4" name="Group 16"/>
              <p:cNvGrpSpPr>
                <a:grpSpLocks/>
              </p:cNvGrpSpPr>
              <p:nvPr/>
            </p:nvGrpSpPr>
            <p:grpSpPr bwMode="auto">
              <a:xfrm>
                <a:off x="1196" y="898"/>
                <a:ext cx="3072" cy="2613"/>
                <a:chOff x="1196" y="898"/>
                <a:chExt cx="3072" cy="2613"/>
              </a:xfrm>
            </p:grpSpPr>
            <p:grpSp>
              <p:nvGrpSpPr>
                <p:cNvPr id="5" name="Group 17"/>
                <p:cNvGrpSpPr>
                  <a:grpSpLocks/>
                </p:cNvGrpSpPr>
                <p:nvPr/>
              </p:nvGrpSpPr>
              <p:grpSpPr bwMode="auto">
                <a:xfrm>
                  <a:off x="2748" y="2571"/>
                  <a:ext cx="161" cy="327"/>
                  <a:chOff x="2616" y="2780"/>
                  <a:chExt cx="161" cy="327"/>
                </a:xfrm>
              </p:grpSpPr>
              <p:sp>
                <p:nvSpPr>
                  <p:cNvPr id="33880" name="Rectangle 18"/>
                  <p:cNvSpPr>
                    <a:spLocks noChangeArrowheads="1"/>
                  </p:cNvSpPr>
                  <p:nvPr/>
                </p:nvSpPr>
                <p:spPr bwMode="auto">
                  <a:xfrm>
                    <a:off x="2616" y="2780"/>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81" name="Rectangle 19"/>
                  <p:cNvSpPr>
                    <a:spLocks noChangeArrowheads="1"/>
                  </p:cNvSpPr>
                  <p:nvPr/>
                </p:nvSpPr>
                <p:spPr bwMode="auto">
                  <a:xfrm>
                    <a:off x="2686" y="2781"/>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grpSp>
            <p:sp>
              <p:nvSpPr>
                <p:cNvPr id="33838" name="Rectangle 20"/>
                <p:cNvSpPr>
                  <a:spLocks noChangeArrowheads="1"/>
                </p:cNvSpPr>
                <p:nvPr/>
              </p:nvSpPr>
              <p:spPr bwMode="auto">
                <a:xfrm>
                  <a:off x="1776" y="3310"/>
                  <a:ext cx="92" cy="154"/>
                </a:xfrm>
                <a:prstGeom prst="rect">
                  <a:avLst/>
                </a:prstGeom>
                <a:noFill/>
                <a:ln w="9525">
                  <a:noFill/>
                  <a:miter lim="800000"/>
                  <a:headEnd/>
                  <a:tailEnd/>
                </a:ln>
              </p:spPr>
              <p:txBody>
                <a:bodyPr wrap="none" lIns="0" tIns="0" rIns="0" bIns="0">
                  <a:spAutoFit/>
                </a:bodyPr>
                <a:lstStyle/>
                <a:p>
                  <a:r>
                    <a:rPr lang="es-ES" sz="1600">
                      <a:solidFill>
                        <a:srgbClr val="FFFF00"/>
                      </a:solidFill>
                      <a:latin typeface="Times New Roman"/>
                    </a:rPr>
                    <a:t>N</a:t>
                  </a:r>
                  <a:endParaRPr lang="es-ES">
                    <a:solidFill>
                      <a:srgbClr val="FFFF00"/>
                    </a:solidFill>
                  </a:endParaRPr>
                </a:p>
              </p:txBody>
            </p:sp>
            <p:sp>
              <p:nvSpPr>
                <p:cNvPr id="33839" name="Line 21"/>
                <p:cNvSpPr>
                  <a:spLocks noChangeShapeType="1"/>
                </p:cNvSpPr>
                <p:nvPr/>
              </p:nvSpPr>
              <p:spPr bwMode="auto">
                <a:xfrm flipH="1">
                  <a:off x="1758" y="2299"/>
                  <a:ext cx="1206" cy="1020"/>
                </a:xfrm>
                <a:prstGeom prst="line">
                  <a:avLst/>
                </a:prstGeom>
                <a:noFill/>
                <a:ln w="12700">
                  <a:solidFill>
                    <a:srgbClr val="FFFF00"/>
                  </a:solidFill>
                  <a:prstDash val="dash"/>
                  <a:round/>
                  <a:headEnd/>
                  <a:tailEnd/>
                </a:ln>
              </p:spPr>
              <p:txBody>
                <a:bodyPr/>
                <a:lstStyle/>
                <a:p>
                  <a:endParaRPr lang="es-ES_tradnl">
                    <a:solidFill>
                      <a:srgbClr val="000000"/>
                    </a:solidFill>
                  </a:endParaRPr>
                </a:p>
              </p:txBody>
            </p:sp>
            <p:sp>
              <p:nvSpPr>
                <p:cNvPr id="33840" name="Arc 22"/>
                <p:cNvSpPr>
                  <a:spLocks/>
                </p:cNvSpPr>
                <p:nvPr/>
              </p:nvSpPr>
              <p:spPr bwMode="auto">
                <a:xfrm rot="-9666669" flipH="1" flipV="1">
                  <a:off x="2560" y="2639"/>
                  <a:ext cx="183" cy="204"/>
                </a:xfrm>
                <a:custGeom>
                  <a:avLst/>
                  <a:gdLst>
                    <a:gd name="T0" fmla="*/ 0 w 22276"/>
                    <a:gd name="T1" fmla="*/ 0 h 23616"/>
                    <a:gd name="T2" fmla="*/ 0 w 22276"/>
                    <a:gd name="T3" fmla="*/ 0 h 23616"/>
                    <a:gd name="T4" fmla="*/ 0 w 22276"/>
                    <a:gd name="T5" fmla="*/ 0 h 23616"/>
                    <a:gd name="T6" fmla="*/ 0 60000 65536"/>
                    <a:gd name="T7" fmla="*/ 0 60000 65536"/>
                    <a:gd name="T8" fmla="*/ 0 60000 65536"/>
                    <a:gd name="T9" fmla="*/ 0 w 22276"/>
                    <a:gd name="T10" fmla="*/ 0 h 23616"/>
                    <a:gd name="T11" fmla="*/ 22276 w 22276"/>
                    <a:gd name="T12" fmla="*/ 23616 h 23616"/>
                  </a:gdLst>
                  <a:ahLst/>
                  <a:cxnLst>
                    <a:cxn ang="T6">
                      <a:pos x="T0" y="T1"/>
                    </a:cxn>
                    <a:cxn ang="T7">
                      <a:pos x="T2" y="T3"/>
                    </a:cxn>
                    <a:cxn ang="T8">
                      <a:pos x="T4" y="T5"/>
                    </a:cxn>
                  </a:cxnLst>
                  <a:rect l="T9" t="T10" r="T11" b="T12"/>
                  <a:pathLst>
                    <a:path w="22276" h="23616" fill="none" extrusionOk="0">
                      <a:moveTo>
                        <a:pt x="-1" y="10"/>
                      </a:moveTo>
                      <a:cubicBezTo>
                        <a:pt x="225" y="3"/>
                        <a:pt x="450" y="-1"/>
                        <a:pt x="676" y="0"/>
                      </a:cubicBezTo>
                      <a:cubicBezTo>
                        <a:pt x="12605" y="0"/>
                        <a:pt x="22276" y="9670"/>
                        <a:pt x="22276" y="21600"/>
                      </a:cubicBezTo>
                      <a:cubicBezTo>
                        <a:pt x="22276" y="22273"/>
                        <a:pt x="22244" y="22945"/>
                        <a:pt x="22181" y="23615"/>
                      </a:cubicBezTo>
                    </a:path>
                    <a:path w="22276" h="23616" stroke="0" extrusionOk="0">
                      <a:moveTo>
                        <a:pt x="-1" y="10"/>
                      </a:moveTo>
                      <a:cubicBezTo>
                        <a:pt x="225" y="3"/>
                        <a:pt x="450" y="-1"/>
                        <a:pt x="676" y="0"/>
                      </a:cubicBezTo>
                      <a:cubicBezTo>
                        <a:pt x="12605" y="0"/>
                        <a:pt x="22276" y="9670"/>
                        <a:pt x="22276" y="21600"/>
                      </a:cubicBezTo>
                      <a:cubicBezTo>
                        <a:pt x="22276" y="22273"/>
                        <a:pt x="22244" y="22945"/>
                        <a:pt x="22181" y="23615"/>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grpSp>
              <p:nvGrpSpPr>
                <p:cNvPr id="6" name="Group 23"/>
                <p:cNvGrpSpPr>
                  <a:grpSpLocks/>
                </p:cNvGrpSpPr>
                <p:nvPr/>
              </p:nvGrpSpPr>
              <p:grpSpPr bwMode="auto">
                <a:xfrm>
                  <a:off x="2553" y="2283"/>
                  <a:ext cx="162" cy="327"/>
                  <a:chOff x="2463" y="2534"/>
                  <a:chExt cx="162" cy="327"/>
                </a:xfrm>
              </p:grpSpPr>
              <p:sp>
                <p:nvSpPr>
                  <p:cNvPr id="33878" name="Rectangle 24"/>
                  <p:cNvSpPr>
                    <a:spLocks noChangeArrowheads="1"/>
                  </p:cNvSpPr>
                  <p:nvPr/>
                </p:nvSpPr>
                <p:spPr bwMode="auto">
                  <a:xfrm>
                    <a:off x="2463" y="2534"/>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79" name="Rectangle 25"/>
                  <p:cNvSpPr>
                    <a:spLocks noChangeArrowheads="1"/>
                  </p:cNvSpPr>
                  <p:nvPr/>
                </p:nvSpPr>
                <p:spPr bwMode="auto">
                  <a:xfrm>
                    <a:off x="2534" y="2535"/>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grpSp>
            <p:sp>
              <p:nvSpPr>
                <p:cNvPr id="33842" name="Rectangle 26"/>
                <p:cNvSpPr>
                  <a:spLocks noChangeArrowheads="1"/>
                </p:cNvSpPr>
                <p:nvPr/>
              </p:nvSpPr>
              <p:spPr bwMode="auto">
                <a:xfrm>
                  <a:off x="1864" y="2813"/>
                  <a:ext cx="77" cy="211"/>
                </a:xfrm>
                <a:prstGeom prst="rect">
                  <a:avLst/>
                </a:prstGeom>
                <a:noFill/>
                <a:ln w="9525">
                  <a:noFill/>
                  <a:miter lim="800000"/>
                  <a:headEnd/>
                  <a:tailEnd/>
                </a:ln>
              </p:spPr>
              <p:txBody>
                <a:bodyPr wrap="none" lIns="0" tIns="0" rIns="0" bIns="0">
                  <a:spAutoFit/>
                </a:bodyPr>
                <a:lstStyle/>
                <a:p>
                  <a:r>
                    <a:rPr lang="es-ES" sz="2200">
                      <a:solidFill>
                        <a:srgbClr val="FFFF00"/>
                      </a:solidFill>
                      <a:latin typeface="WP Greek Century" pitchFamily="2" charset="2"/>
                    </a:rPr>
                    <a:t>g</a:t>
                  </a:r>
                  <a:endParaRPr lang="es-ES">
                    <a:solidFill>
                      <a:srgbClr val="FFFF00"/>
                    </a:solidFill>
                  </a:endParaRPr>
                </a:p>
              </p:txBody>
            </p:sp>
            <p:sp>
              <p:nvSpPr>
                <p:cNvPr id="33843" name="Arc 27"/>
                <p:cNvSpPr>
                  <a:spLocks/>
                </p:cNvSpPr>
                <p:nvPr/>
              </p:nvSpPr>
              <p:spPr bwMode="auto">
                <a:xfrm rot="10178181" flipH="1" flipV="1">
                  <a:off x="2395" y="2429"/>
                  <a:ext cx="183" cy="204"/>
                </a:xfrm>
                <a:custGeom>
                  <a:avLst/>
                  <a:gdLst>
                    <a:gd name="T0" fmla="*/ 0 w 22276"/>
                    <a:gd name="T1" fmla="*/ 0 h 23616"/>
                    <a:gd name="T2" fmla="*/ 0 w 22276"/>
                    <a:gd name="T3" fmla="*/ 0 h 23616"/>
                    <a:gd name="T4" fmla="*/ 0 w 22276"/>
                    <a:gd name="T5" fmla="*/ 0 h 23616"/>
                    <a:gd name="T6" fmla="*/ 0 60000 65536"/>
                    <a:gd name="T7" fmla="*/ 0 60000 65536"/>
                    <a:gd name="T8" fmla="*/ 0 60000 65536"/>
                    <a:gd name="T9" fmla="*/ 0 w 22276"/>
                    <a:gd name="T10" fmla="*/ 0 h 23616"/>
                    <a:gd name="T11" fmla="*/ 22276 w 22276"/>
                    <a:gd name="T12" fmla="*/ 23616 h 23616"/>
                  </a:gdLst>
                  <a:ahLst/>
                  <a:cxnLst>
                    <a:cxn ang="T6">
                      <a:pos x="T0" y="T1"/>
                    </a:cxn>
                    <a:cxn ang="T7">
                      <a:pos x="T2" y="T3"/>
                    </a:cxn>
                    <a:cxn ang="T8">
                      <a:pos x="T4" y="T5"/>
                    </a:cxn>
                  </a:cxnLst>
                  <a:rect l="T9" t="T10" r="T11" b="T12"/>
                  <a:pathLst>
                    <a:path w="22276" h="23616" fill="none" extrusionOk="0">
                      <a:moveTo>
                        <a:pt x="-1" y="10"/>
                      </a:moveTo>
                      <a:cubicBezTo>
                        <a:pt x="225" y="3"/>
                        <a:pt x="450" y="-1"/>
                        <a:pt x="676" y="0"/>
                      </a:cubicBezTo>
                      <a:cubicBezTo>
                        <a:pt x="12605" y="0"/>
                        <a:pt x="22276" y="9670"/>
                        <a:pt x="22276" y="21600"/>
                      </a:cubicBezTo>
                      <a:cubicBezTo>
                        <a:pt x="22276" y="22273"/>
                        <a:pt x="22244" y="22945"/>
                        <a:pt x="22181" y="23615"/>
                      </a:cubicBezTo>
                    </a:path>
                    <a:path w="22276" h="23616" stroke="0" extrusionOk="0">
                      <a:moveTo>
                        <a:pt x="-1" y="10"/>
                      </a:moveTo>
                      <a:cubicBezTo>
                        <a:pt x="225" y="3"/>
                        <a:pt x="450" y="-1"/>
                        <a:pt x="676" y="0"/>
                      </a:cubicBezTo>
                      <a:cubicBezTo>
                        <a:pt x="12605" y="0"/>
                        <a:pt x="22276" y="9670"/>
                        <a:pt x="22276" y="21600"/>
                      </a:cubicBezTo>
                      <a:cubicBezTo>
                        <a:pt x="22276" y="22273"/>
                        <a:pt x="22244" y="22945"/>
                        <a:pt x="22181" y="23615"/>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44" name="Arc 28"/>
                <p:cNvSpPr>
                  <a:spLocks/>
                </p:cNvSpPr>
                <p:nvPr/>
              </p:nvSpPr>
              <p:spPr bwMode="auto">
                <a:xfrm rot="2107570" flipH="1" flipV="1">
                  <a:off x="1964" y="2808"/>
                  <a:ext cx="187" cy="213"/>
                </a:xfrm>
                <a:custGeom>
                  <a:avLst/>
                  <a:gdLst>
                    <a:gd name="T0" fmla="*/ 0 w 22773"/>
                    <a:gd name="T1" fmla="*/ 0 h 24670"/>
                    <a:gd name="T2" fmla="*/ 0 w 22773"/>
                    <a:gd name="T3" fmla="*/ 0 h 24670"/>
                    <a:gd name="T4" fmla="*/ 0 w 22773"/>
                    <a:gd name="T5" fmla="*/ 0 h 24670"/>
                    <a:gd name="T6" fmla="*/ 0 60000 65536"/>
                    <a:gd name="T7" fmla="*/ 0 60000 65536"/>
                    <a:gd name="T8" fmla="*/ 0 60000 65536"/>
                    <a:gd name="T9" fmla="*/ 0 w 22773"/>
                    <a:gd name="T10" fmla="*/ 0 h 24670"/>
                    <a:gd name="T11" fmla="*/ 22773 w 22773"/>
                    <a:gd name="T12" fmla="*/ 24670 h 24670"/>
                  </a:gdLst>
                  <a:ahLst/>
                  <a:cxnLst>
                    <a:cxn ang="T6">
                      <a:pos x="T0" y="T1"/>
                    </a:cxn>
                    <a:cxn ang="T7">
                      <a:pos x="T2" y="T3"/>
                    </a:cxn>
                    <a:cxn ang="T8">
                      <a:pos x="T4" y="T5"/>
                    </a:cxn>
                  </a:cxnLst>
                  <a:rect l="T9" t="T10" r="T11" b="T12"/>
                  <a:pathLst>
                    <a:path w="22773" h="24670" fill="none" extrusionOk="0">
                      <a:moveTo>
                        <a:pt x="-1" y="31"/>
                      </a:moveTo>
                      <a:cubicBezTo>
                        <a:pt x="390" y="10"/>
                        <a:pt x="781" y="-1"/>
                        <a:pt x="1173" y="0"/>
                      </a:cubicBezTo>
                      <a:cubicBezTo>
                        <a:pt x="13102" y="0"/>
                        <a:pt x="22773" y="9670"/>
                        <a:pt x="22773" y="21600"/>
                      </a:cubicBezTo>
                      <a:cubicBezTo>
                        <a:pt x="22773" y="22627"/>
                        <a:pt x="22699" y="23653"/>
                        <a:pt x="22553" y="24669"/>
                      </a:cubicBezTo>
                    </a:path>
                    <a:path w="22773" h="24670" stroke="0" extrusionOk="0">
                      <a:moveTo>
                        <a:pt x="-1" y="31"/>
                      </a:moveTo>
                      <a:cubicBezTo>
                        <a:pt x="390" y="10"/>
                        <a:pt x="781" y="-1"/>
                        <a:pt x="1173" y="0"/>
                      </a:cubicBezTo>
                      <a:cubicBezTo>
                        <a:pt x="13102" y="0"/>
                        <a:pt x="22773" y="9670"/>
                        <a:pt x="22773" y="21600"/>
                      </a:cubicBezTo>
                      <a:cubicBezTo>
                        <a:pt x="22773" y="22627"/>
                        <a:pt x="22699" y="23653"/>
                        <a:pt x="22553" y="24669"/>
                      </a:cubicBezTo>
                      <a:lnTo>
                        <a:pt x="1173"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grpSp>
              <p:nvGrpSpPr>
                <p:cNvPr id="7" name="Group 29"/>
                <p:cNvGrpSpPr>
                  <a:grpSpLocks/>
                </p:cNvGrpSpPr>
                <p:nvPr/>
              </p:nvGrpSpPr>
              <p:grpSpPr bwMode="auto">
                <a:xfrm>
                  <a:off x="1196" y="898"/>
                  <a:ext cx="3072" cy="2613"/>
                  <a:chOff x="1196" y="898"/>
                  <a:chExt cx="3072" cy="2613"/>
                </a:xfrm>
              </p:grpSpPr>
              <p:sp>
                <p:nvSpPr>
                  <p:cNvPr id="33846" name="Arc 30"/>
                  <p:cNvSpPr>
                    <a:spLocks/>
                  </p:cNvSpPr>
                  <p:nvPr/>
                </p:nvSpPr>
                <p:spPr bwMode="auto">
                  <a:xfrm rot="10725701" flipV="1">
                    <a:off x="1786" y="1598"/>
                    <a:ext cx="275" cy="273"/>
                  </a:xfrm>
                  <a:custGeom>
                    <a:avLst/>
                    <a:gdLst>
                      <a:gd name="T0" fmla="*/ 0 w 23462"/>
                      <a:gd name="T1" fmla="*/ 0 h 24670"/>
                      <a:gd name="T2" fmla="*/ 0 w 23462"/>
                      <a:gd name="T3" fmla="*/ 0 h 24670"/>
                      <a:gd name="T4" fmla="*/ 0 w 23462"/>
                      <a:gd name="T5" fmla="*/ 0 h 24670"/>
                      <a:gd name="T6" fmla="*/ 0 60000 65536"/>
                      <a:gd name="T7" fmla="*/ 0 60000 65536"/>
                      <a:gd name="T8" fmla="*/ 0 60000 65536"/>
                      <a:gd name="T9" fmla="*/ 0 w 23462"/>
                      <a:gd name="T10" fmla="*/ 0 h 24670"/>
                      <a:gd name="T11" fmla="*/ 23462 w 23462"/>
                      <a:gd name="T12" fmla="*/ 24670 h 24670"/>
                    </a:gdLst>
                    <a:ahLst/>
                    <a:cxnLst>
                      <a:cxn ang="T6">
                        <a:pos x="T0" y="T1"/>
                      </a:cxn>
                      <a:cxn ang="T7">
                        <a:pos x="T2" y="T3"/>
                      </a:cxn>
                      <a:cxn ang="T8">
                        <a:pos x="T4" y="T5"/>
                      </a:cxn>
                    </a:cxnLst>
                    <a:rect l="T9" t="T10" r="T11" b="T12"/>
                    <a:pathLst>
                      <a:path w="23462" h="24670" fill="none" extrusionOk="0">
                        <a:moveTo>
                          <a:pt x="0" y="80"/>
                        </a:moveTo>
                        <a:cubicBezTo>
                          <a:pt x="619" y="26"/>
                          <a:pt x="1240" y="-1"/>
                          <a:pt x="1862" y="0"/>
                        </a:cubicBezTo>
                        <a:cubicBezTo>
                          <a:pt x="13791" y="0"/>
                          <a:pt x="23462" y="9670"/>
                          <a:pt x="23462" y="21600"/>
                        </a:cubicBezTo>
                        <a:cubicBezTo>
                          <a:pt x="23462" y="22627"/>
                          <a:pt x="23388" y="23653"/>
                          <a:pt x="23242" y="24669"/>
                        </a:cubicBezTo>
                      </a:path>
                      <a:path w="23462" h="24670" stroke="0" extrusionOk="0">
                        <a:moveTo>
                          <a:pt x="0" y="80"/>
                        </a:moveTo>
                        <a:cubicBezTo>
                          <a:pt x="619" y="26"/>
                          <a:pt x="1240" y="-1"/>
                          <a:pt x="1862" y="0"/>
                        </a:cubicBezTo>
                        <a:cubicBezTo>
                          <a:pt x="13791" y="0"/>
                          <a:pt x="23462" y="9670"/>
                          <a:pt x="23462" y="21600"/>
                        </a:cubicBezTo>
                        <a:cubicBezTo>
                          <a:pt x="23462" y="22627"/>
                          <a:pt x="23388" y="23653"/>
                          <a:pt x="23242" y="24669"/>
                        </a:cubicBezTo>
                        <a:lnTo>
                          <a:pt x="1862"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47" name="Rectangle 31"/>
                  <p:cNvSpPr>
                    <a:spLocks noChangeArrowheads="1"/>
                  </p:cNvSpPr>
                  <p:nvPr/>
                </p:nvSpPr>
                <p:spPr bwMode="auto">
                  <a:xfrm>
                    <a:off x="1759" y="1458"/>
                    <a:ext cx="77" cy="211"/>
                  </a:xfrm>
                  <a:prstGeom prst="rect">
                    <a:avLst/>
                  </a:prstGeom>
                  <a:noFill/>
                  <a:ln w="25400">
                    <a:noFill/>
                    <a:miter lim="800000"/>
                    <a:headEnd/>
                    <a:tailEnd/>
                  </a:ln>
                </p:spPr>
                <p:txBody>
                  <a:bodyPr wrap="none" lIns="0" tIns="0" rIns="0" bIns="0">
                    <a:spAutoFit/>
                  </a:bodyPr>
                  <a:lstStyle/>
                  <a:p>
                    <a:r>
                      <a:rPr lang="es-ES" sz="2200">
                        <a:solidFill>
                          <a:srgbClr val="FFFF00"/>
                        </a:solidFill>
                        <a:latin typeface="WP Greek Century" pitchFamily="2" charset="2"/>
                      </a:rPr>
                      <a:t>g</a:t>
                    </a:r>
                    <a:endParaRPr lang="es-ES">
                      <a:solidFill>
                        <a:srgbClr val="FFFF00"/>
                      </a:solidFill>
                    </a:endParaRPr>
                  </a:p>
                </p:txBody>
              </p:sp>
              <p:sp>
                <p:nvSpPr>
                  <p:cNvPr id="33848" name="Rectangle 32"/>
                  <p:cNvSpPr>
                    <a:spLocks noChangeArrowheads="1"/>
                  </p:cNvSpPr>
                  <p:nvPr/>
                </p:nvSpPr>
                <p:spPr bwMode="auto">
                  <a:xfrm>
                    <a:off x="1582" y="1926"/>
                    <a:ext cx="77" cy="211"/>
                  </a:xfrm>
                  <a:prstGeom prst="rect">
                    <a:avLst/>
                  </a:prstGeom>
                  <a:noFill/>
                  <a:ln w="9525">
                    <a:noFill/>
                    <a:miter lim="800000"/>
                    <a:headEnd/>
                    <a:tailEnd/>
                  </a:ln>
                </p:spPr>
                <p:txBody>
                  <a:bodyPr wrap="none" lIns="0" tIns="0" rIns="0" bIns="0">
                    <a:spAutoFit/>
                  </a:bodyPr>
                  <a:lstStyle/>
                  <a:p>
                    <a:r>
                      <a:rPr lang="es-ES" sz="2200">
                        <a:solidFill>
                          <a:srgbClr val="FFFF00"/>
                        </a:solidFill>
                        <a:latin typeface="WP Greek Century" pitchFamily="2" charset="2"/>
                      </a:rPr>
                      <a:t>g</a:t>
                    </a:r>
                    <a:endParaRPr lang="es-ES">
                      <a:solidFill>
                        <a:srgbClr val="FFFF00"/>
                      </a:solidFill>
                    </a:endParaRPr>
                  </a:p>
                </p:txBody>
              </p:sp>
              <p:sp>
                <p:nvSpPr>
                  <p:cNvPr id="33849" name="Rectangle 33"/>
                  <p:cNvSpPr>
                    <a:spLocks noChangeArrowheads="1"/>
                  </p:cNvSpPr>
                  <p:nvPr/>
                </p:nvSpPr>
                <p:spPr bwMode="auto">
                  <a:xfrm>
                    <a:off x="1236" y="1507"/>
                    <a:ext cx="92" cy="154"/>
                  </a:xfrm>
                  <a:prstGeom prst="rect">
                    <a:avLst/>
                  </a:prstGeom>
                  <a:noFill/>
                  <a:ln w="9525">
                    <a:noFill/>
                    <a:miter lim="800000"/>
                    <a:headEnd/>
                    <a:tailEnd/>
                  </a:ln>
                </p:spPr>
                <p:txBody>
                  <a:bodyPr wrap="none" lIns="0" tIns="0" rIns="0" bIns="0">
                    <a:spAutoFit/>
                  </a:bodyPr>
                  <a:lstStyle/>
                  <a:p>
                    <a:r>
                      <a:rPr lang="es-ES" sz="1600">
                        <a:solidFill>
                          <a:srgbClr val="FFFF00"/>
                        </a:solidFill>
                        <a:latin typeface="Times New Roman"/>
                      </a:rPr>
                      <a:t>N</a:t>
                    </a:r>
                    <a:endParaRPr lang="es-ES">
                      <a:solidFill>
                        <a:srgbClr val="FFFF00"/>
                      </a:solidFill>
                    </a:endParaRPr>
                  </a:p>
                </p:txBody>
              </p:sp>
              <p:sp>
                <p:nvSpPr>
                  <p:cNvPr id="33850" name="Line 34"/>
                  <p:cNvSpPr>
                    <a:spLocks noChangeShapeType="1"/>
                  </p:cNvSpPr>
                  <p:nvPr/>
                </p:nvSpPr>
                <p:spPr bwMode="auto">
                  <a:xfrm flipH="1" flipV="1">
                    <a:off x="1196" y="1669"/>
                    <a:ext cx="1772" cy="628"/>
                  </a:xfrm>
                  <a:prstGeom prst="line">
                    <a:avLst/>
                  </a:prstGeom>
                  <a:noFill/>
                  <a:ln w="12700">
                    <a:solidFill>
                      <a:srgbClr val="FFFF00"/>
                    </a:solidFill>
                    <a:prstDash val="dash"/>
                    <a:round/>
                    <a:headEnd/>
                    <a:tailEnd/>
                  </a:ln>
                </p:spPr>
                <p:txBody>
                  <a:bodyPr/>
                  <a:lstStyle/>
                  <a:p>
                    <a:endParaRPr lang="es-ES_tradnl">
                      <a:solidFill>
                        <a:srgbClr val="000000"/>
                      </a:solidFill>
                    </a:endParaRPr>
                  </a:p>
                </p:txBody>
              </p:sp>
              <p:sp>
                <p:nvSpPr>
                  <p:cNvPr id="33851" name="Arc 35"/>
                  <p:cNvSpPr>
                    <a:spLocks/>
                  </p:cNvSpPr>
                  <p:nvPr/>
                </p:nvSpPr>
                <p:spPr bwMode="auto">
                  <a:xfrm rot="7916272" flipV="1">
                    <a:off x="1660" y="1940"/>
                    <a:ext cx="275" cy="273"/>
                  </a:xfrm>
                  <a:custGeom>
                    <a:avLst/>
                    <a:gdLst>
                      <a:gd name="T0" fmla="*/ 0 w 23462"/>
                      <a:gd name="T1" fmla="*/ 0 h 24670"/>
                      <a:gd name="T2" fmla="*/ 0 w 23462"/>
                      <a:gd name="T3" fmla="*/ 0 h 24670"/>
                      <a:gd name="T4" fmla="*/ 0 w 23462"/>
                      <a:gd name="T5" fmla="*/ 0 h 24670"/>
                      <a:gd name="T6" fmla="*/ 0 60000 65536"/>
                      <a:gd name="T7" fmla="*/ 0 60000 65536"/>
                      <a:gd name="T8" fmla="*/ 0 60000 65536"/>
                      <a:gd name="T9" fmla="*/ 0 w 23462"/>
                      <a:gd name="T10" fmla="*/ 0 h 24670"/>
                      <a:gd name="T11" fmla="*/ 23462 w 23462"/>
                      <a:gd name="T12" fmla="*/ 24670 h 24670"/>
                    </a:gdLst>
                    <a:ahLst/>
                    <a:cxnLst>
                      <a:cxn ang="T6">
                        <a:pos x="T0" y="T1"/>
                      </a:cxn>
                      <a:cxn ang="T7">
                        <a:pos x="T2" y="T3"/>
                      </a:cxn>
                      <a:cxn ang="T8">
                        <a:pos x="T4" y="T5"/>
                      </a:cxn>
                    </a:cxnLst>
                    <a:rect l="T9" t="T10" r="T11" b="T12"/>
                    <a:pathLst>
                      <a:path w="23462" h="24670" fill="none" extrusionOk="0">
                        <a:moveTo>
                          <a:pt x="0" y="80"/>
                        </a:moveTo>
                        <a:cubicBezTo>
                          <a:pt x="619" y="26"/>
                          <a:pt x="1240" y="-1"/>
                          <a:pt x="1862" y="0"/>
                        </a:cubicBezTo>
                        <a:cubicBezTo>
                          <a:pt x="13791" y="0"/>
                          <a:pt x="23462" y="9670"/>
                          <a:pt x="23462" y="21600"/>
                        </a:cubicBezTo>
                        <a:cubicBezTo>
                          <a:pt x="23462" y="22627"/>
                          <a:pt x="23388" y="23653"/>
                          <a:pt x="23242" y="24669"/>
                        </a:cubicBezTo>
                      </a:path>
                      <a:path w="23462" h="24670" stroke="0" extrusionOk="0">
                        <a:moveTo>
                          <a:pt x="0" y="80"/>
                        </a:moveTo>
                        <a:cubicBezTo>
                          <a:pt x="619" y="26"/>
                          <a:pt x="1240" y="-1"/>
                          <a:pt x="1862" y="0"/>
                        </a:cubicBezTo>
                        <a:cubicBezTo>
                          <a:pt x="13791" y="0"/>
                          <a:pt x="23462" y="9670"/>
                          <a:pt x="23462" y="21600"/>
                        </a:cubicBezTo>
                        <a:cubicBezTo>
                          <a:pt x="23462" y="22627"/>
                          <a:pt x="23388" y="23653"/>
                          <a:pt x="23242" y="24669"/>
                        </a:cubicBezTo>
                        <a:lnTo>
                          <a:pt x="1862"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52" name="Rectangle 36"/>
                  <p:cNvSpPr>
                    <a:spLocks noChangeArrowheads="1"/>
                  </p:cNvSpPr>
                  <p:nvPr/>
                </p:nvSpPr>
                <p:spPr bwMode="auto">
                  <a:xfrm>
                    <a:off x="3809" y="898"/>
                    <a:ext cx="92" cy="154"/>
                  </a:xfrm>
                  <a:prstGeom prst="rect">
                    <a:avLst/>
                  </a:prstGeom>
                  <a:noFill/>
                  <a:ln w="9525">
                    <a:noFill/>
                    <a:miter lim="800000"/>
                    <a:headEnd/>
                    <a:tailEnd/>
                  </a:ln>
                </p:spPr>
                <p:txBody>
                  <a:bodyPr wrap="none" lIns="0" tIns="0" rIns="0" bIns="0">
                    <a:spAutoFit/>
                  </a:bodyPr>
                  <a:lstStyle/>
                  <a:p>
                    <a:r>
                      <a:rPr lang="es-ES" sz="1600">
                        <a:solidFill>
                          <a:srgbClr val="FFFF00"/>
                        </a:solidFill>
                        <a:latin typeface="Times New Roman"/>
                      </a:rPr>
                      <a:t>N</a:t>
                    </a:r>
                    <a:endParaRPr lang="es-ES">
                      <a:solidFill>
                        <a:srgbClr val="FFFF00"/>
                      </a:solidFill>
                    </a:endParaRPr>
                  </a:p>
                </p:txBody>
              </p:sp>
              <p:grpSp>
                <p:nvGrpSpPr>
                  <p:cNvPr id="8" name="Group 37"/>
                  <p:cNvGrpSpPr>
                    <a:grpSpLocks/>
                  </p:cNvGrpSpPr>
                  <p:nvPr/>
                </p:nvGrpSpPr>
                <p:grpSpPr bwMode="auto">
                  <a:xfrm>
                    <a:off x="2916" y="1774"/>
                    <a:ext cx="149" cy="327"/>
                    <a:chOff x="2979" y="1890"/>
                    <a:chExt cx="149" cy="327"/>
                  </a:xfrm>
                </p:grpSpPr>
                <p:sp>
                  <p:nvSpPr>
                    <p:cNvPr id="33876" name="Rectangle 38"/>
                    <p:cNvSpPr>
                      <a:spLocks noChangeArrowheads="1"/>
                    </p:cNvSpPr>
                    <p:nvPr/>
                  </p:nvSpPr>
                  <p:spPr bwMode="auto">
                    <a:xfrm>
                      <a:off x="2979" y="1890"/>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77" name="Rectangle 39"/>
                    <p:cNvSpPr>
                      <a:spLocks noChangeArrowheads="1"/>
                    </p:cNvSpPr>
                    <p:nvPr/>
                  </p:nvSpPr>
                  <p:spPr bwMode="auto">
                    <a:xfrm>
                      <a:off x="3037" y="1891"/>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grpSp>
              <p:sp>
                <p:nvSpPr>
                  <p:cNvPr id="33854" name="Line 40"/>
                  <p:cNvSpPr>
                    <a:spLocks noChangeShapeType="1"/>
                  </p:cNvSpPr>
                  <p:nvPr/>
                </p:nvSpPr>
                <p:spPr bwMode="auto">
                  <a:xfrm flipV="1">
                    <a:off x="2968" y="949"/>
                    <a:ext cx="784" cy="1348"/>
                  </a:xfrm>
                  <a:prstGeom prst="line">
                    <a:avLst/>
                  </a:prstGeom>
                  <a:noFill/>
                  <a:ln w="12700">
                    <a:solidFill>
                      <a:srgbClr val="FFFF00"/>
                    </a:solidFill>
                    <a:prstDash val="dash"/>
                    <a:round/>
                    <a:headEnd/>
                    <a:tailEnd/>
                  </a:ln>
                </p:spPr>
                <p:txBody>
                  <a:bodyPr/>
                  <a:lstStyle/>
                  <a:p>
                    <a:endParaRPr lang="es-ES_tradnl">
                      <a:solidFill>
                        <a:srgbClr val="000000"/>
                      </a:solidFill>
                    </a:endParaRPr>
                  </a:p>
                </p:txBody>
              </p:sp>
              <p:sp>
                <p:nvSpPr>
                  <p:cNvPr id="33855" name="Arc 41"/>
                  <p:cNvSpPr>
                    <a:spLocks/>
                  </p:cNvSpPr>
                  <p:nvPr/>
                </p:nvSpPr>
                <p:spPr bwMode="auto">
                  <a:xfrm rot="697504" flipH="1" flipV="1">
                    <a:off x="3039" y="1681"/>
                    <a:ext cx="177" cy="213"/>
                  </a:xfrm>
                  <a:custGeom>
                    <a:avLst/>
                    <a:gdLst>
                      <a:gd name="T0" fmla="*/ 0 w 21600"/>
                      <a:gd name="T1" fmla="*/ 0 h 24670"/>
                      <a:gd name="T2" fmla="*/ 0 w 21600"/>
                      <a:gd name="T3" fmla="*/ 0 h 24670"/>
                      <a:gd name="T4" fmla="*/ 0 w 21600"/>
                      <a:gd name="T5" fmla="*/ 0 h 24670"/>
                      <a:gd name="T6" fmla="*/ 0 60000 65536"/>
                      <a:gd name="T7" fmla="*/ 0 60000 65536"/>
                      <a:gd name="T8" fmla="*/ 0 60000 65536"/>
                      <a:gd name="T9" fmla="*/ 0 w 21600"/>
                      <a:gd name="T10" fmla="*/ 0 h 24670"/>
                      <a:gd name="T11" fmla="*/ 21600 w 21600"/>
                      <a:gd name="T12" fmla="*/ 24670 h 24670"/>
                    </a:gdLst>
                    <a:ahLst/>
                    <a:cxnLst>
                      <a:cxn ang="T6">
                        <a:pos x="T0" y="T1"/>
                      </a:cxn>
                      <a:cxn ang="T7">
                        <a:pos x="T2" y="T3"/>
                      </a:cxn>
                      <a:cxn ang="T8">
                        <a:pos x="T4" y="T5"/>
                      </a:cxn>
                    </a:cxnLst>
                    <a:rect l="T9" t="T10" r="T11" b="T12"/>
                    <a:pathLst>
                      <a:path w="21600" h="24670" fill="none" extrusionOk="0">
                        <a:moveTo>
                          <a:pt x="-1" y="0"/>
                        </a:moveTo>
                        <a:cubicBezTo>
                          <a:pt x="11929" y="0"/>
                          <a:pt x="21600" y="9670"/>
                          <a:pt x="21600" y="21600"/>
                        </a:cubicBezTo>
                        <a:cubicBezTo>
                          <a:pt x="21600" y="22627"/>
                          <a:pt x="21526" y="23653"/>
                          <a:pt x="21380" y="24669"/>
                        </a:cubicBezTo>
                      </a:path>
                      <a:path w="21600" h="24670" stroke="0" extrusionOk="0">
                        <a:moveTo>
                          <a:pt x="-1" y="0"/>
                        </a:moveTo>
                        <a:cubicBezTo>
                          <a:pt x="11929" y="0"/>
                          <a:pt x="21600" y="9670"/>
                          <a:pt x="21600" y="21600"/>
                        </a:cubicBezTo>
                        <a:cubicBezTo>
                          <a:pt x="21600" y="22627"/>
                          <a:pt x="21526" y="23653"/>
                          <a:pt x="21380" y="24669"/>
                        </a:cubicBezTo>
                        <a:lnTo>
                          <a:pt x="0"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56" name="Rectangle 42"/>
                  <p:cNvSpPr>
                    <a:spLocks noChangeArrowheads="1"/>
                  </p:cNvSpPr>
                  <p:nvPr/>
                </p:nvSpPr>
                <p:spPr bwMode="auto">
                  <a:xfrm>
                    <a:off x="3082" y="2560"/>
                    <a:ext cx="81" cy="221"/>
                  </a:xfrm>
                  <a:prstGeom prst="rect">
                    <a:avLst/>
                  </a:prstGeom>
                  <a:noFill/>
                  <a:ln w="25400">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57" name="Rectangle 43"/>
                  <p:cNvSpPr>
                    <a:spLocks noChangeArrowheads="1"/>
                  </p:cNvSpPr>
                  <p:nvPr/>
                </p:nvSpPr>
                <p:spPr bwMode="auto">
                  <a:xfrm>
                    <a:off x="3141" y="2560"/>
                    <a:ext cx="91" cy="326"/>
                  </a:xfrm>
                  <a:prstGeom prst="rect">
                    <a:avLst/>
                  </a:prstGeom>
                  <a:noFill/>
                  <a:ln w="25400">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sp>
                <p:nvSpPr>
                  <p:cNvPr id="33858" name="Rectangle 44"/>
                  <p:cNvSpPr>
                    <a:spLocks noChangeArrowheads="1"/>
                  </p:cNvSpPr>
                  <p:nvPr/>
                </p:nvSpPr>
                <p:spPr bwMode="auto">
                  <a:xfrm>
                    <a:off x="3670" y="3104"/>
                    <a:ext cx="77" cy="211"/>
                  </a:xfrm>
                  <a:prstGeom prst="rect">
                    <a:avLst/>
                  </a:prstGeom>
                  <a:noFill/>
                  <a:ln w="25400">
                    <a:noFill/>
                    <a:miter lim="800000"/>
                    <a:headEnd/>
                    <a:tailEnd/>
                  </a:ln>
                </p:spPr>
                <p:txBody>
                  <a:bodyPr wrap="none" lIns="0" tIns="0" rIns="0" bIns="0">
                    <a:spAutoFit/>
                  </a:bodyPr>
                  <a:lstStyle/>
                  <a:p>
                    <a:r>
                      <a:rPr lang="es-ES" sz="2200">
                        <a:solidFill>
                          <a:srgbClr val="FFFF00"/>
                        </a:solidFill>
                        <a:latin typeface="WP Greek Century" pitchFamily="2" charset="2"/>
                      </a:rPr>
                      <a:t>g</a:t>
                    </a:r>
                    <a:endParaRPr lang="es-ES">
                      <a:solidFill>
                        <a:srgbClr val="FFFF00"/>
                      </a:solidFill>
                    </a:endParaRPr>
                  </a:p>
                </p:txBody>
              </p:sp>
              <p:sp>
                <p:nvSpPr>
                  <p:cNvPr id="33859" name="Arc 45"/>
                  <p:cNvSpPr>
                    <a:spLocks/>
                  </p:cNvSpPr>
                  <p:nvPr/>
                </p:nvSpPr>
                <p:spPr bwMode="auto">
                  <a:xfrm rot="4160695" flipH="1" flipV="1">
                    <a:off x="3188" y="2633"/>
                    <a:ext cx="183" cy="213"/>
                  </a:xfrm>
                  <a:custGeom>
                    <a:avLst/>
                    <a:gdLst>
                      <a:gd name="T0" fmla="*/ 0 w 22276"/>
                      <a:gd name="T1" fmla="*/ 0 h 24670"/>
                      <a:gd name="T2" fmla="*/ 0 w 22276"/>
                      <a:gd name="T3" fmla="*/ 0 h 24670"/>
                      <a:gd name="T4" fmla="*/ 0 w 22276"/>
                      <a:gd name="T5" fmla="*/ 0 h 24670"/>
                      <a:gd name="T6" fmla="*/ 0 60000 65536"/>
                      <a:gd name="T7" fmla="*/ 0 60000 65536"/>
                      <a:gd name="T8" fmla="*/ 0 60000 65536"/>
                      <a:gd name="T9" fmla="*/ 0 w 22276"/>
                      <a:gd name="T10" fmla="*/ 0 h 24670"/>
                      <a:gd name="T11" fmla="*/ 22276 w 22276"/>
                      <a:gd name="T12" fmla="*/ 24670 h 24670"/>
                    </a:gdLst>
                    <a:ahLst/>
                    <a:cxnLst>
                      <a:cxn ang="T6">
                        <a:pos x="T0" y="T1"/>
                      </a:cxn>
                      <a:cxn ang="T7">
                        <a:pos x="T2" y="T3"/>
                      </a:cxn>
                      <a:cxn ang="T8">
                        <a:pos x="T4" y="T5"/>
                      </a:cxn>
                    </a:cxnLst>
                    <a:rect l="T9" t="T10" r="T11" b="T12"/>
                    <a:pathLst>
                      <a:path w="22276" h="24670" fill="none" extrusionOk="0">
                        <a:moveTo>
                          <a:pt x="-1" y="10"/>
                        </a:moveTo>
                        <a:cubicBezTo>
                          <a:pt x="225" y="3"/>
                          <a:pt x="450" y="-1"/>
                          <a:pt x="676" y="0"/>
                        </a:cubicBezTo>
                        <a:cubicBezTo>
                          <a:pt x="12605" y="0"/>
                          <a:pt x="22276" y="9670"/>
                          <a:pt x="22276" y="21600"/>
                        </a:cubicBezTo>
                        <a:cubicBezTo>
                          <a:pt x="22276" y="22627"/>
                          <a:pt x="22202" y="23653"/>
                          <a:pt x="22056" y="24669"/>
                        </a:cubicBezTo>
                      </a:path>
                      <a:path w="22276" h="24670" stroke="0" extrusionOk="0">
                        <a:moveTo>
                          <a:pt x="-1" y="10"/>
                        </a:moveTo>
                        <a:cubicBezTo>
                          <a:pt x="225" y="3"/>
                          <a:pt x="450" y="-1"/>
                          <a:pt x="676" y="0"/>
                        </a:cubicBezTo>
                        <a:cubicBezTo>
                          <a:pt x="12605" y="0"/>
                          <a:pt x="22276" y="9670"/>
                          <a:pt x="22276" y="21600"/>
                        </a:cubicBezTo>
                        <a:cubicBezTo>
                          <a:pt x="22276" y="22627"/>
                          <a:pt x="22202" y="23653"/>
                          <a:pt x="22056" y="24669"/>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60" name="Arc 46"/>
                  <p:cNvSpPr>
                    <a:spLocks/>
                  </p:cNvSpPr>
                  <p:nvPr/>
                </p:nvSpPr>
                <p:spPr bwMode="auto">
                  <a:xfrm rot="-4245868" flipH="1" flipV="1">
                    <a:off x="3581" y="2960"/>
                    <a:ext cx="183" cy="213"/>
                  </a:xfrm>
                  <a:custGeom>
                    <a:avLst/>
                    <a:gdLst>
                      <a:gd name="T0" fmla="*/ 0 w 22276"/>
                      <a:gd name="T1" fmla="*/ 0 h 24670"/>
                      <a:gd name="T2" fmla="*/ 0 w 22276"/>
                      <a:gd name="T3" fmla="*/ 0 h 24670"/>
                      <a:gd name="T4" fmla="*/ 0 w 22276"/>
                      <a:gd name="T5" fmla="*/ 0 h 24670"/>
                      <a:gd name="T6" fmla="*/ 0 60000 65536"/>
                      <a:gd name="T7" fmla="*/ 0 60000 65536"/>
                      <a:gd name="T8" fmla="*/ 0 60000 65536"/>
                      <a:gd name="T9" fmla="*/ 0 w 22276"/>
                      <a:gd name="T10" fmla="*/ 0 h 24670"/>
                      <a:gd name="T11" fmla="*/ 22276 w 22276"/>
                      <a:gd name="T12" fmla="*/ 24670 h 24670"/>
                    </a:gdLst>
                    <a:ahLst/>
                    <a:cxnLst>
                      <a:cxn ang="T6">
                        <a:pos x="T0" y="T1"/>
                      </a:cxn>
                      <a:cxn ang="T7">
                        <a:pos x="T2" y="T3"/>
                      </a:cxn>
                      <a:cxn ang="T8">
                        <a:pos x="T4" y="T5"/>
                      </a:cxn>
                    </a:cxnLst>
                    <a:rect l="T9" t="T10" r="T11" b="T12"/>
                    <a:pathLst>
                      <a:path w="22276" h="24670" fill="none" extrusionOk="0">
                        <a:moveTo>
                          <a:pt x="-1" y="10"/>
                        </a:moveTo>
                        <a:cubicBezTo>
                          <a:pt x="225" y="3"/>
                          <a:pt x="450" y="-1"/>
                          <a:pt x="676" y="0"/>
                        </a:cubicBezTo>
                        <a:cubicBezTo>
                          <a:pt x="12605" y="0"/>
                          <a:pt x="22276" y="9670"/>
                          <a:pt x="22276" y="21600"/>
                        </a:cubicBezTo>
                        <a:cubicBezTo>
                          <a:pt x="22276" y="22627"/>
                          <a:pt x="22202" y="23653"/>
                          <a:pt x="22056" y="24669"/>
                        </a:cubicBezTo>
                      </a:path>
                      <a:path w="22276" h="24670" stroke="0" extrusionOk="0">
                        <a:moveTo>
                          <a:pt x="-1" y="10"/>
                        </a:moveTo>
                        <a:cubicBezTo>
                          <a:pt x="225" y="3"/>
                          <a:pt x="450" y="-1"/>
                          <a:pt x="676" y="0"/>
                        </a:cubicBezTo>
                        <a:cubicBezTo>
                          <a:pt x="12605" y="0"/>
                          <a:pt x="22276" y="9670"/>
                          <a:pt x="22276" y="21600"/>
                        </a:cubicBezTo>
                        <a:cubicBezTo>
                          <a:pt x="22276" y="22627"/>
                          <a:pt x="22202" y="23653"/>
                          <a:pt x="22056" y="24669"/>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grpSp>
                <p:nvGrpSpPr>
                  <p:cNvPr id="9" name="Group 47"/>
                  <p:cNvGrpSpPr>
                    <a:grpSpLocks/>
                  </p:cNvGrpSpPr>
                  <p:nvPr/>
                </p:nvGrpSpPr>
                <p:grpSpPr bwMode="auto">
                  <a:xfrm>
                    <a:off x="3294" y="2296"/>
                    <a:ext cx="161" cy="326"/>
                    <a:chOff x="3342" y="2523"/>
                    <a:chExt cx="161" cy="326"/>
                  </a:xfrm>
                </p:grpSpPr>
                <p:sp>
                  <p:nvSpPr>
                    <p:cNvPr id="33874" name="Rectangle 48"/>
                    <p:cNvSpPr>
                      <a:spLocks noChangeArrowheads="1"/>
                    </p:cNvSpPr>
                    <p:nvPr/>
                  </p:nvSpPr>
                  <p:spPr bwMode="auto">
                    <a:xfrm>
                      <a:off x="3342" y="2523"/>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75" name="Rectangle 49"/>
                    <p:cNvSpPr>
                      <a:spLocks noChangeArrowheads="1"/>
                    </p:cNvSpPr>
                    <p:nvPr/>
                  </p:nvSpPr>
                  <p:spPr bwMode="auto">
                    <a:xfrm>
                      <a:off x="3412" y="2523"/>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grpSp>
              <p:sp>
                <p:nvSpPr>
                  <p:cNvPr id="33862" name="Rectangle 50"/>
                  <p:cNvSpPr>
                    <a:spLocks noChangeArrowheads="1"/>
                  </p:cNvSpPr>
                  <p:nvPr/>
                </p:nvSpPr>
                <p:spPr bwMode="auto">
                  <a:xfrm>
                    <a:off x="4140" y="3357"/>
                    <a:ext cx="92" cy="154"/>
                  </a:xfrm>
                  <a:prstGeom prst="rect">
                    <a:avLst/>
                  </a:prstGeom>
                  <a:noFill/>
                  <a:ln w="9525">
                    <a:noFill/>
                    <a:miter lim="800000"/>
                    <a:headEnd/>
                    <a:tailEnd/>
                  </a:ln>
                </p:spPr>
                <p:txBody>
                  <a:bodyPr wrap="none" lIns="0" tIns="0" rIns="0" bIns="0">
                    <a:spAutoFit/>
                  </a:bodyPr>
                  <a:lstStyle/>
                  <a:p>
                    <a:r>
                      <a:rPr lang="es-ES" sz="1600">
                        <a:solidFill>
                          <a:srgbClr val="FFFF00"/>
                        </a:solidFill>
                        <a:latin typeface="Times New Roman"/>
                      </a:rPr>
                      <a:t>N</a:t>
                    </a:r>
                    <a:endParaRPr lang="es-ES">
                      <a:solidFill>
                        <a:srgbClr val="FFFF00"/>
                      </a:solidFill>
                    </a:endParaRPr>
                  </a:p>
                </p:txBody>
              </p:sp>
              <p:sp>
                <p:nvSpPr>
                  <p:cNvPr id="33863" name="Line 51"/>
                  <p:cNvSpPr>
                    <a:spLocks noChangeShapeType="1"/>
                  </p:cNvSpPr>
                  <p:nvPr/>
                </p:nvSpPr>
                <p:spPr bwMode="auto">
                  <a:xfrm>
                    <a:off x="2964" y="2297"/>
                    <a:ext cx="1304" cy="1108"/>
                  </a:xfrm>
                  <a:prstGeom prst="line">
                    <a:avLst/>
                  </a:prstGeom>
                  <a:noFill/>
                  <a:ln w="12700">
                    <a:solidFill>
                      <a:srgbClr val="FFFF00"/>
                    </a:solidFill>
                    <a:prstDash val="dash"/>
                    <a:round/>
                    <a:headEnd/>
                    <a:tailEnd/>
                  </a:ln>
                </p:spPr>
                <p:txBody>
                  <a:bodyPr/>
                  <a:lstStyle/>
                  <a:p>
                    <a:endParaRPr lang="es-ES_tradnl">
                      <a:solidFill>
                        <a:srgbClr val="000000"/>
                      </a:solidFill>
                    </a:endParaRPr>
                  </a:p>
                </p:txBody>
              </p:sp>
              <p:sp>
                <p:nvSpPr>
                  <p:cNvPr id="33864" name="Arc 52"/>
                  <p:cNvSpPr>
                    <a:spLocks/>
                  </p:cNvSpPr>
                  <p:nvPr/>
                </p:nvSpPr>
                <p:spPr bwMode="auto">
                  <a:xfrm rot="5400000" flipH="1" flipV="1">
                    <a:off x="3356" y="2420"/>
                    <a:ext cx="183" cy="213"/>
                  </a:xfrm>
                  <a:custGeom>
                    <a:avLst/>
                    <a:gdLst>
                      <a:gd name="T0" fmla="*/ 0 w 22276"/>
                      <a:gd name="T1" fmla="*/ 0 h 24670"/>
                      <a:gd name="T2" fmla="*/ 0 w 22276"/>
                      <a:gd name="T3" fmla="*/ 0 h 24670"/>
                      <a:gd name="T4" fmla="*/ 0 w 22276"/>
                      <a:gd name="T5" fmla="*/ 0 h 24670"/>
                      <a:gd name="T6" fmla="*/ 0 60000 65536"/>
                      <a:gd name="T7" fmla="*/ 0 60000 65536"/>
                      <a:gd name="T8" fmla="*/ 0 60000 65536"/>
                      <a:gd name="T9" fmla="*/ 0 w 22276"/>
                      <a:gd name="T10" fmla="*/ 0 h 24670"/>
                      <a:gd name="T11" fmla="*/ 22276 w 22276"/>
                      <a:gd name="T12" fmla="*/ 24670 h 24670"/>
                    </a:gdLst>
                    <a:ahLst/>
                    <a:cxnLst>
                      <a:cxn ang="T6">
                        <a:pos x="T0" y="T1"/>
                      </a:cxn>
                      <a:cxn ang="T7">
                        <a:pos x="T2" y="T3"/>
                      </a:cxn>
                      <a:cxn ang="T8">
                        <a:pos x="T4" y="T5"/>
                      </a:cxn>
                    </a:cxnLst>
                    <a:rect l="T9" t="T10" r="T11" b="T12"/>
                    <a:pathLst>
                      <a:path w="22276" h="24670" fill="none" extrusionOk="0">
                        <a:moveTo>
                          <a:pt x="-1" y="10"/>
                        </a:moveTo>
                        <a:cubicBezTo>
                          <a:pt x="225" y="3"/>
                          <a:pt x="450" y="-1"/>
                          <a:pt x="676" y="0"/>
                        </a:cubicBezTo>
                        <a:cubicBezTo>
                          <a:pt x="12605" y="0"/>
                          <a:pt x="22276" y="9670"/>
                          <a:pt x="22276" y="21600"/>
                        </a:cubicBezTo>
                        <a:cubicBezTo>
                          <a:pt x="22276" y="22627"/>
                          <a:pt x="22202" y="23653"/>
                          <a:pt x="22056" y="24669"/>
                        </a:cubicBezTo>
                      </a:path>
                      <a:path w="22276" h="24670" stroke="0" extrusionOk="0">
                        <a:moveTo>
                          <a:pt x="-1" y="10"/>
                        </a:moveTo>
                        <a:cubicBezTo>
                          <a:pt x="225" y="3"/>
                          <a:pt x="450" y="-1"/>
                          <a:pt x="676" y="0"/>
                        </a:cubicBezTo>
                        <a:cubicBezTo>
                          <a:pt x="12605" y="0"/>
                          <a:pt x="22276" y="9670"/>
                          <a:pt x="22276" y="21600"/>
                        </a:cubicBezTo>
                        <a:cubicBezTo>
                          <a:pt x="22276" y="22627"/>
                          <a:pt x="22202" y="23653"/>
                          <a:pt x="22056" y="24669"/>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65" name="Rectangle 53"/>
                  <p:cNvSpPr>
                    <a:spLocks noChangeArrowheads="1"/>
                  </p:cNvSpPr>
                  <p:nvPr/>
                </p:nvSpPr>
                <p:spPr bwMode="auto">
                  <a:xfrm>
                    <a:off x="3705" y="1267"/>
                    <a:ext cx="77" cy="211"/>
                  </a:xfrm>
                  <a:prstGeom prst="rect">
                    <a:avLst/>
                  </a:prstGeom>
                  <a:noFill/>
                  <a:ln w="9525">
                    <a:noFill/>
                    <a:miter lim="800000"/>
                    <a:headEnd/>
                    <a:tailEnd/>
                  </a:ln>
                </p:spPr>
                <p:txBody>
                  <a:bodyPr wrap="none" lIns="0" tIns="0" rIns="0" bIns="0">
                    <a:spAutoFit/>
                  </a:bodyPr>
                  <a:lstStyle/>
                  <a:p>
                    <a:r>
                      <a:rPr lang="es-ES" sz="2200">
                        <a:solidFill>
                          <a:srgbClr val="FFFF00"/>
                        </a:solidFill>
                        <a:latin typeface="WP Greek Century" pitchFamily="2" charset="2"/>
                      </a:rPr>
                      <a:t>g</a:t>
                    </a:r>
                    <a:endParaRPr lang="es-ES">
                      <a:solidFill>
                        <a:srgbClr val="FFFF00"/>
                      </a:solidFill>
                    </a:endParaRPr>
                  </a:p>
                </p:txBody>
              </p:sp>
              <p:grpSp>
                <p:nvGrpSpPr>
                  <p:cNvPr id="10" name="Group 54"/>
                  <p:cNvGrpSpPr>
                    <a:grpSpLocks/>
                  </p:cNvGrpSpPr>
                  <p:nvPr/>
                </p:nvGrpSpPr>
                <p:grpSpPr bwMode="auto">
                  <a:xfrm>
                    <a:off x="3248" y="1981"/>
                    <a:ext cx="162" cy="326"/>
                    <a:chOff x="3248" y="2043"/>
                    <a:chExt cx="162" cy="326"/>
                  </a:xfrm>
                </p:grpSpPr>
                <p:sp>
                  <p:nvSpPr>
                    <p:cNvPr id="33872" name="Rectangle 55"/>
                    <p:cNvSpPr>
                      <a:spLocks noChangeArrowheads="1"/>
                    </p:cNvSpPr>
                    <p:nvPr/>
                  </p:nvSpPr>
                  <p:spPr bwMode="auto">
                    <a:xfrm>
                      <a:off x="3248" y="2043"/>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73" name="Rectangle 56"/>
                    <p:cNvSpPr>
                      <a:spLocks noChangeArrowheads="1"/>
                    </p:cNvSpPr>
                    <p:nvPr/>
                  </p:nvSpPr>
                  <p:spPr bwMode="auto">
                    <a:xfrm>
                      <a:off x="3319" y="2043"/>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grpSp>
              <p:sp>
                <p:nvSpPr>
                  <p:cNvPr id="33867" name="Arc 57"/>
                  <p:cNvSpPr>
                    <a:spLocks/>
                  </p:cNvSpPr>
                  <p:nvPr/>
                </p:nvSpPr>
                <p:spPr bwMode="auto">
                  <a:xfrm rot="-2242324" flipH="1" flipV="1">
                    <a:off x="3242" y="1829"/>
                    <a:ext cx="183" cy="213"/>
                  </a:xfrm>
                  <a:custGeom>
                    <a:avLst/>
                    <a:gdLst>
                      <a:gd name="T0" fmla="*/ 0 w 22276"/>
                      <a:gd name="T1" fmla="*/ 0 h 24670"/>
                      <a:gd name="T2" fmla="*/ 0 w 22276"/>
                      <a:gd name="T3" fmla="*/ 0 h 24670"/>
                      <a:gd name="T4" fmla="*/ 0 w 22276"/>
                      <a:gd name="T5" fmla="*/ 0 h 24670"/>
                      <a:gd name="T6" fmla="*/ 0 60000 65536"/>
                      <a:gd name="T7" fmla="*/ 0 60000 65536"/>
                      <a:gd name="T8" fmla="*/ 0 60000 65536"/>
                      <a:gd name="T9" fmla="*/ 0 w 22276"/>
                      <a:gd name="T10" fmla="*/ 0 h 24670"/>
                      <a:gd name="T11" fmla="*/ 22276 w 22276"/>
                      <a:gd name="T12" fmla="*/ 24670 h 24670"/>
                    </a:gdLst>
                    <a:ahLst/>
                    <a:cxnLst>
                      <a:cxn ang="T6">
                        <a:pos x="T0" y="T1"/>
                      </a:cxn>
                      <a:cxn ang="T7">
                        <a:pos x="T2" y="T3"/>
                      </a:cxn>
                      <a:cxn ang="T8">
                        <a:pos x="T4" y="T5"/>
                      </a:cxn>
                    </a:cxnLst>
                    <a:rect l="T9" t="T10" r="T11" b="T12"/>
                    <a:pathLst>
                      <a:path w="22276" h="24670" fill="none" extrusionOk="0">
                        <a:moveTo>
                          <a:pt x="-1" y="10"/>
                        </a:moveTo>
                        <a:cubicBezTo>
                          <a:pt x="225" y="3"/>
                          <a:pt x="450" y="-1"/>
                          <a:pt x="676" y="0"/>
                        </a:cubicBezTo>
                        <a:cubicBezTo>
                          <a:pt x="12605" y="0"/>
                          <a:pt x="22276" y="9670"/>
                          <a:pt x="22276" y="21600"/>
                        </a:cubicBezTo>
                        <a:cubicBezTo>
                          <a:pt x="22276" y="22627"/>
                          <a:pt x="22202" y="23653"/>
                          <a:pt x="22056" y="24669"/>
                        </a:cubicBezTo>
                      </a:path>
                      <a:path w="22276" h="24670" stroke="0" extrusionOk="0">
                        <a:moveTo>
                          <a:pt x="-1" y="10"/>
                        </a:moveTo>
                        <a:cubicBezTo>
                          <a:pt x="225" y="3"/>
                          <a:pt x="450" y="-1"/>
                          <a:pt x="676" y="0"/>
                        </a:cubicBezTo>
                        <a:cubicBezTo>
                          <a:pt x="12605" y="0"/>
                          <a:pt x="22276" y="9670"/>
                          <a:pt x="22276" y="21600"/>
                        </a:cubicBezTo>
                        <a:cubicBezTo>
                          <a:pt x="22276" y="22627"/>
                          <a:pt x="22202" y="23653"/>
                          <a:pt x="22056" y="24669"/>
                        </a:cubicBezTo>
                        <a:lnTo>
                          <a:pt x="676"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68" name="Arc 58"/>
                  <p:cNvSpPr>
                    <a:spLocks/>
                  </p:cNvSpPr>
                  <p:nvPr/>
                </p:nvSpPr>
                <p:spPr bwMode="auto">
                  <a:xfrm rot="17984423" flipV="1">
                    <a:off x="3507" y="1330"/>
                    <a:ext cx="177" cy="213"/>
                  </a:xfrm>
                  <a:custGeom>
                    <a:avLst/>
                    <a:gdLst>
                      <a:gd name="T0" fmla="*/ 0 w 21600"/>
                      <a:gd name="T1" fmla="*/ 0 h 24670"/>
                      <a:gd name="T2" fmla="*/ 0 w 21600"/>
                      <a:gd name="T3" fmla="*/ 0 h 24670"/>
                      <a:gd name="T4" fmla="*/ 0 w 21600"/>
                      <a:gd name="T5" fmla="*/ 0 h 24670"/>
                      <a:gd name="T6" fmla="*/ 0 60000 65536"/>
                      <a:gd name="T7" fmla="*/ 0 60000 65536"/>
                      <a:gd name="T8" fmla="*/ 0 60000 65536"/>
                      <a:gd name="T9" fmla="*/ 0 w 21600"/>
                      <a:gd name="T10" fmla="*/ 0 h 24670"/>
                      <a:gd name="T11" fmla="*/ 21600 w 21600"/>
                      <a:gd name="T12" fmla="*/ 24670 h 24670"/>
                    </a:gdLst>
                    <a:ahLst/>
                    <a:cxnLst>
                      <a:cxn ang="T6">
                        <a:pos x="T0" y="T1"/>
                      </a:cxn>
                      <a:cxn ang="T7">
                        <a:pos x="T2" y="T3"/>
                      </a:cxn>
                      <a:cxn ang="T8">
                        <a:pos x="T4" y="T5"/>
                      </a:cxn>
                    </a:cxnLst>
                    <a:rect l="T9" t="T10" r="T11" b="T12"/>
                    <a:pathLst>
                      <a:path w="21600" h="24670" fill="none" extrusionOk="0">
                        <a:moveTo>
                          <a:pt x="-1" y="0"/>
                        </a:moveTo>
                        <a:cubicBezTo>
                          <a:pt x="11929" y="0"/>
                          <a:pt x="21600" y="9670"/>
                          <a:pt x="21600" y="21600"/>
                        </a:cubicBezTo>
                        <a:cubicBezTo>
                          <a:pt x="21600" y="22627"/>
                          <a:pt x="21526" y="23653"/>
                          <a:pt x="21380" y="24669"/>
                        </a:cubicBezTo>
                      </a:path>
                      <a:path w="21600" h="24670" stroke="0" extrusionOk="0">
                        <a:moveTo>
                          <a:pt x="-1" y="0"/>
                        </a:moveTo>
                        <a:cubicBezTo>
                          <a:pt x="11929" y="0"/>
                          <a:pt x="21600" y="9670"/>
                          <a:pt x="21600" y="21600"/>
                        </a:cubicBezTo>
                        <a:cubicBezTo>
                          <a:pt x="21600" y="22627"/>
                          <a:pt x="21526" y="23653"/>
                          <a:pt x="21380" y="24669"/>
                        </a:cubicBezTo>
                        <a:lnTo>
                          <a:pt x="0"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sp>
                <p:nvSpPr>
                  <p:cNvPr id="33869" name="Rectangle 59"/>
                  <p:cNvSpPr>
                    <a:spLocks noChangeArrowheads="1"/>
                  </p:cNvSpPr>
                  <p:nvPr/>
                </p:nvSpPr>
                <p:spPr bwMode="auto">
                  <a:xfrm>
                    <a:off x="2616" y="1864"/>
                    <a:ext cx="81" cy="221"/>
                  </a:xfrm>
                  <a:prstGeom prst="rect">
                    <a:avLst/>
                  </a:prstGeom>
                  <a:noFill/>
                  <a:ln w="9525">
                    <a:noFill/>
                    <a:miter lim="800000"/>
                    <a:headEnd/>
                    <a:tailEnd/>
                  </a:ln>
                </p:spPr>
                <p:txBody>
                  <a:bodyPr wrap="none" lIns="0" tIns="0" rIns="0" bIns="0">
                    <a:spAutoFit/>
                  </a:bodyPr>
                  <a:lstStyle/>
                  <a:p>
                    <a:r>
                      <a:rPr lang="es-ES" sz="2300">
                        <a:solidFill>
                          <a:srgbClr val="FFFF00"/>
                        </a:solidFill>
                        <a:latin typeface="WP Greek Century" pitchFamily="2" charset="2"/>
                      </a:rPr>
                      <a:t>g</a:t>
                    </a:r>
                    <a:endParaRPr lang="es-ES">
                      <a:solidFill>
                        <a:srgbClr val="FFFF00"/>
                      </a:solidFill>
                    </a:endParaRPr>
                  </a:p>
                </p:txBody>
              </p:sp>
              <p:sp>
                <p:nvSpPr>
                  <p:cNvPr id="33870" name="Rectangle 60"/>
                  <p:cNvSpPr>
                    <a:spLocks noChangeArrowheads="1"/>
                  </p:cNvSpPr>
                  <p:nvPr/>
                </p:nvSpPr>
                <p:spPr bwMode="auto">
                  <a:xfrm>
                    <a:off x="2686" y="1853"/>
                    <a:ext cx="91" cy="326"/>
                  </a:xfrm>
                  <a:prstGeom prst="rect">
                    <a:avLst/>
                  </a:prstGeom>
                  <a:noFill/>
                  <a:ln w="9525">
                    <a:noFill/>
                    <a:miter lim="800000"/>
                    <a:headEnd/>
                    <a:tailEnd/>
                  </a:ln>
                </p:spPr>
                <p:txBody>
                  <a:bodyPr wrap="none" lIns="0" tIns="0" rIns="0" bIns="0">
                    <a:spAutoFit/>
                  </a:bodyPr>
                  <a:lstStyle/>
                  <a:p>
                    <a:r>
                      <a:rPr lang="es-ES" sz="3400">
                        <a:solidFill>
                          <a:srgbClr val="FFFF00"/>
                        </a:solidFill>
                        <a:latin typeface="Times New Roman"/>
                      </a:rPr>
                      <a:t>´</a:t>
                    </a:r>
                    <a:endParaRPr lang="es-ES">
                      <a:solidFill>
                        <a:srgbClr val="FFFF00"/>
                      </a:solidFill>
                    </a:endParaRPr>
                  </a:p>
                </p:txBody>
              </p:sp>
              <p:sp>
                <p:nvSpPr>
                  <p:cNvPr id="33871" name="Arc 61"/>
                  <p:cNvSpPr>
                    <a:spLocks/>
                  </p:cNvSpPr>
                  <p:nvPr/>
                </p:nvSpPr>
                <p:spPr bwMode="auto">
                  <a:xfrm rot="-7916272" flipH="1" flipV="1">
                    <a:off x="2428" y="1890"/>
                    <a:ext cx="193" cy="213"/>
                  </a:xfrm>
                  <a:custGeom>
                    <a:avLst/>
                    <a:gdLst>
                      <a:gd name="T0" fmla="*/ 0 w 23462"/>
                      <a:gd name="T1" fmla="*/ 0 h 24670"/>
                      <a:gd name="T2" fmla="*/ 0 w 23462"/>
                      <a:gd name="T3" fmla="*/ 0 h 24670"/>
                      <a:gd name="T4" fmla="*/ 0 w 23462"/>
                      <a:gd name="T5" fmla="*/ 0 h 24670"/>
                      <a:gd name="T6" fmla="*/ 0 60000 65536"/>
                      <a:gd name="T7" fmla="*/ 0 60000 65536"/>
                      <a:gd name="T8" fmla="*/ 0 60000 65536"/>
                      <a:gd name="T9" fmla="*/ 0 w 23462"/>
                      <a:gd name="T10" fmla="*/ 0 h 24670"/>
                      <a:gd name="T11" fmla="*/ 23462 w 23462"/>
                      <a:gd name="T12" fmla="*/ 24670 h 24670"/>
                    </a:gdLst>
                    <a:ahLst/>
                    <a:cxnLst>
                      <a:cxn ang="T6">
                        <a:pos x="T0" y="T1"/>
                      </a:cxn>
                      <a:cxn ang="T7">
                        <a:pos x="T2" y="T3"/>
                      </a:cxn>
                      <a:cxn ang="T8">
                        <a:pos x="T4" y="T5"/>
                      </a:cxn>
                    </a:cxnLst>
                    <a:rect l="T9" t="T10" r="T11" b="T12"/>
                    <a:pathLst>
                      <a:path w="23462" h="24670" fill="none" extrusionOk="0">
                        <a:moveTo>
                          <a:pt x="0" y="80"/>
                        </a:moveTo>
                        <a:cubicBezTo>
                          <a:pt x="619" y="26"/>
                          <a:pt x="1240" y="-1"/>
                          <a:pt x="1862" y="0"/>
                        </a:cubicBezTo>
                        <a:cubicBezTo>
                          <a:pt x="13791" y="0"/>
                          <a:pt x="23462" y="9670"/>
                          <a:pt x="23462" y="21600"/>
                        </a:cubicBezTo>
                        <a:cubicBezTo>
                          <a:pt x="23462" y="22627"/>
                          <a:pt x="23388" y="23653"/>
                          <a:pt x="23242" y="24669"/>
                        </a:cubicBezTo>
                      </a:path>
                      <a:path w="23462" h="24670" stroke="0" extrusionOk="0">
                        <a:moveTo>
                          <a:pt x="0" y="80"/>
                        </a:moveTo>
                        <a:cubicBezTo>
                          <a:pt x="619" y="26"/>
                          <a:pt x="1240" y="-1"/>
                          <a:pt x="1862" y="0"/>
                        </a:cubicBezTo>
                        <a:cubicBezTo>
                          <a:pt x="13791" y="0"/>
                          <a:pt x="23462" y="9670"/>
                          <a:pt x="23462" y="21600"/>
                        </a:cubicBezTo>
                        <a:cubicBezTo>
                          <a:pt x="23462" y="22627"/>
                          <a:pt x="23388" y="23653"/>
                          <a:pt x="23242" y="24669"/>
                        </a:cubicBezTo>
                        <a:lnTo>
                          <a:pt x="1862" y="21600"/>
                        </a:lnTo>
                        <a:close/>
                      </a:path>
                    </a:pathLst>
                  </a:custGeom>
                  <a:noFill/>
                  <a:ln w="9525">
                    <a:solidFill>
                      <a:srgbClr val="FFFF00"/>
                    </a:solidFill>
                    <a:round/>
                    <a:headEnd/>
                    <a:tailEnd/>
                  </a:ln>
                </p:spPr>
                <p:txBody>
                  <a:bodyPr wrap="none" anchor="ctr"/>
                  <a:lstStyle/>
                  <a:p>
                    <a:endParaRPr lang="es-ES_tradnl">
                      <a:solidFill>
                        <a:srgbClr val="000000"/>
                      </a:solidFill>
                    </a:endParaRPr>
                  </a:p>
                </p:txBody>
              </p:sp>
            </p:grpSp>
          </p:grpSp>
          <p:sp>
            <p:nvSpPr>
              <p:cNvPr id="33832" name="Rectangle 62"/>
              <p:cNvSpPr>
                <a:spLocks noChangeArrowheads="1"/>
              </p:cNvSpPr>
              <p:nvPr/>
            </p:nvSpPr>
            <p:spPr bwMode="auto">
              <a:xfrm>
                <a:off x="1959" y="1700"/>
                <a:ext cx="89" cy="240"/>
              </a:xfrm>
              <a:prstGeom prst="rect">
                <a:avLst/>
              </a:prstGeom>
              <a:noFill/>
              <a:ln w="25400">
                <a:noFill/>
                <a:miter lim="800000"/>
                <a:headEnd/>
                <a:tailEnd/>
              </a:ln>
            </p:spPr>
            <p:txBody>
              <a:bodyPr wrap="none" lIns="0" tIns="0" rIns="0" bIns="0">
                <a:spAutoFit/>
              </a:bodyPr>
              <a:lstStyle/>
              <a:p>
                <a:r>
                  <a:rPr lang="es-ES" sz="2500">
                    <a:solidFill>
                      <a:srgbClr val="FF3300"/>
                    </a:solidFill>
                    <a:latin typeface="Times New Roman"/>
                  </a:rPr>
                  <a:t>a</a:t>
                </a:r>
                <a:endParaRPr lang="es-ES">
                  <a:solidFill>
                    <a:srgbClr val="FF3300"/>
                  </a:solidFill>
                </a:endParaRPr>
              </a:p>
            </p:txBody>
          </p:sp>
          <p:sp>
            <p:nvSpPr>
              <p:cNvPr id="33833" name="Oval 63"/>
              <p:cNvSpPr>
                <a:spLocks noChangeArrowheads="1"/>
              </p:cNvSpPr>
              <p:nvPr/>
            </p:nvSpPr>
            <p:spPr bwMode="auto">
              <a:xfrm>
                <a:off x="2100" y="1958"/>
                <a:ext cx="56" cy="56"/>
              </a:xfrm>
              <a:prstGeom prst="ellipse">
                <a:avLst/>
              </a:prstGeom>
              <a:solidFill>
                <a:srgbClr val="FF3300"/>
              </a:solidFill>
              <a:ln w="25400">
                <a:solidFill>
                  <a:srgbClr val="FF3300"/>
                </a:solidFill>
                <a:round/>
                <a:headEnd/>
                <a:tailEnd/>
              </a:ln>
            </p:spPr>
            <p:txBody>
              <a:bodyPr wrap="none" anchor="ctr"/>
              <a:lstStyle/>
              <a:p>
                <a:endParaRPr lang="es-ES_tradnl">
                  <a:solidFill>
                    <a:srgbClr val="000000"/>
                  </a:solidFill>
                </a:endParaRPr>
              </a:p>
            </p:txBody>
          </p:sp>
          <p:sp>
            <p:nvSpPr>
              <p:cNvPr id="33834" name="Oval 64"/>
              <p:cNvSpPr>
                <a:spLocks noChangeArrowheads="1"/>
              </p:cNvSpPr>
              <p:nvPr/>
            </p:nvSpPr>
            <p:spPr bwMode="auto">
              <a:xfrm>
                <a:off x="3381" y="1510"/>
                <a:ext cx="56" cy="56"/>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33835" name="Oval 65"/>
              <p:cNvSpPr>
                <a:spLocks noChangeArrowheads="1"/>
              </p:cNvSpPr>
              <p:nvPr/>
            </p:nvSpPr>
            <p:spPr bwMode="auto">
              <a:xfrm>
                <a:off x="3604" y="2831"/>
                <a:ext cx="56" cy="56"/>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33836" name="Oval 66"/>
              <p:cNvSpPr>
                <a:spLocks noChangeArrowheads="1"/>
              </p:cNvSpPr>
              <p:nvPr/>
            </p:nvSpPr>
            <p:spPr bwMode="auto">
              <a:xfrm>
                <a:off x="2269" y="2831"/>
                <a:ext cx="56" cy="56"/>
              </a:xfrm>
              <a:prstGeom prst="ellipse">
                <a:avLst/>
              </a:prstGeom>
              <a:solidFill>
                <a:srgbClr val="FF3300"/>
              </a:solidFill>
              <a:ln w="25400">
                <a:solidFill>
                  <a:srgbClr val="FF3300"/>
                </a:solidFill>
                <a:round/>
                <a:headEnd/>
                <a:tailEnd/>
              </a:ln>
            </p:spPr>
            <p:txBody>
              <a:bodyPr wrap="none" anchor="ctr"/>
              <a:lstStyle/>
              <a:p>
                <a:endParaRPr lang="es-ES_tradnl">
                  <a:solidFill>
                    <a:srgbClr val="000000"/>
                  </a:solidFill>
                </a:endParaRPr>
              </a:p>
            </p:txBody>
          </p:sp>
        </p:grpSp>
        <p:grpSp>
          <p:nvGrpSpPr>
            <p:cNvPr id="11" name="Group 67"/>
            <p:cNvGrpSpPr>
              <a:grpSpLocks/>
            </p:cNvGrpSpPr>
            <p:nvPr/>
          </p:nvGrpSpPr>
          <p:grpSpPr bwMode="auto">
            <a:xfrm>
              <a:off x="1486" y="2706"/>
              <a:ext cx="1836" cy="1484"/>
              <a:chOff x="1486" y="2706"/>
              <a:chExt cx="1836" cy="1484"/>
            </a:xfrm>
          </p:grpSpPr>
          <p:grpSp>
            <p:nvGrpSpPr>
              <p:cNvPr id="12" name="Group 68"/>
              <p:cNvGrpSpPr>
                <a:grpSpLocks/>
              </p:cNvGrpSpPr>
              <p:nvPr/>
            </p:nvGrpSpPr>
            <p:grpSpPr bwMode="auto">
              <a:xfrm>
                <a:off x="3047" y="3915"/>
                <a:ext cx="275" cy="275"/>
                <a:chOff x="3690" y="3681"/>
                <a:chExt cx="275" cy="275"/>
              </a:xfrm>
            </p:grpSpPr>
            <p:sp>
              <p:nvSpPr>
                <p:cNvPr id="33826" name="Rectangle 69"/>
                <p:cNvSpPr>
                  <a:spLocks noChangeArrowheads="1"/>
                </p:cNvSpPr>
                <p:nvPr/>
              </p:nvSpPr>
              <p:spPr bwMode="auto">
                <a:xfrm>
                  <a:off x="3770" y="3685"/>
                  <a:ext cx="116" cy="269"/>
                </a:xfrm>
                <a:prstGeom prst="rect">
                  <a:avLst/>
                </a:prstGeom>
                <a:noFill/>
                <a:ln w="25400">
                  <a:noFill/>
                  <a:miter lim="800000"/>
                  <a:headEnd/>
                  <a:tailEnd/>
                </a:ln>
              </p:spPr>
              <p:txBody>
                <a:bodyPr lIns="0" tIns="0" rIns="0" bIns="0">
                  <a:spAutoFit/>
                </a:bodyPr>
                <a:lstStyle/>
                <a:p>
                  <a:r>
                    <a:rPr lang="es-ES" sz="2800">
                      <a:solidFill>
                        <a:srgbClr val="FFFFFF"/>
                      </a:solidFill>
                      <a:latin typeface="Times New Roman"/>
                    </a:rPr>
                    <a:t>1</a:t>
                  </a:r>
                  <a:endParaRPr lang="es-ES" sz="2800">
                    <a:solidFill>
                      <a:srgbClr val="FFFFFF"/>
                    </a:solidFill>
                  </a:endParaRPr>
                </a:p>
              </p:txBody>
            </p:sp>
            <p:sp>
              <p:nvSpPr>
                <p:cNvPr id="33827" name="Oval 70"/>
                <p:cNvSpPr>
                  <a:spLocks noChangeArrowheads="1"/>
                </p:cNvSpPr>
                <p:nvPr/>
              </p:nvSpPr>
              <p:spPr bwMode="auto">
                <a:xfrm>
                  <a:off x="3690" y="3681"/>
                  <a:ext cx="275" cy="275"/>
                </a:xfrm>
                <a:prstGeom prst="ellipse">
                  <a:avLst/>
                </a:prstGeom>
                <a:noFill/>
                <a:ln w="9525">
                  <a:solidFill>
                    <a:schemeClr val="bg1"/>
                  </a:solidFill>
                  <a:round/>
                  <a:headEnd/>
                  <a:tailEnd/>
                </a:ln>
              </p:spPr>
              <p:txBody>
                <a:bodyPr wrap="none" anchor="ctr"/>
                <a:lstStyle/>
                <a:p>
                  <a:endParaRPr lang="es-ES_tradnl">
                    <a:solidFill>
                      <a:srgbClr val="000000"/>
                    </a:solidFill>
                  </a:endParaRPr>
                </a:p>
              </p:txBody>
            </p:sp>
          </p:grpSp>
          <p:grpSp>
            <p:nvGrpSpPr>
              <p:cNvPr id="13" name="Group 71"/>
              <p:cNvGrpSpPr>
                <a:grpSpLocks/>
              </p:cNvGrpSpPr>
              <p:nvPr/>
            </p:nvGrpSpPr>
            <p:grpSpPr bwMode="auto">
              <a:xfrm>
                <a:off x="1486" y="2706"/>
                <a:ext cx="275" cy="283"/>
                <a:chOff x="1328" y="2947"/>
                <a:chExt cx="275" cy="283"/>
              </a:xfrm>
            </p:grpSpPr>
            <p:sp>
              <p:nvSpPr>
                <p:cNvPr id="33824" name="Rectangle 72"/>
                <p:cNvSpPr>
                  <a:spLocks noChangeArrowheads="1"/>
                </p:cNvSpPr>
                <p:nvPr/>
              </p:nvSpPr>
              <p:spPr bwMode="auto">
                <a:xfrm>
                  <a:off x="1412" y="2947"/>
                  <a:ext cx="176" cy="269"/>
                </a:xfrm>
                <a:prstGeom prst="rect">
                  <a:avLst/>
                </a:prstGeom>
                <a:noFill/>
                <a:ln w="25400">
                  <a:noFill/>
                  <a:miter lim="800000"/>
                  <a:headEnd/>
                  <a:tailEnd/>
                </a:ln>
              </p:spPr>
              <p:txBody>
                <a:bodyPr lIns="0" tIns="0" rIns="0" bIns="0">
                  <a:spAutoFit/>
                </a:bodyPr>
                <a:lstStyle/>
                <a:p>
                  <a:r>
                    <a:rPr lang="es-ES" sz="2800">
                      <a:solidFill>
                        <a:srgbClr val="FFFFFF"/>
                      </a:solidFill>
                      <a:latin typeface="Times New Roman"/>
                    </a:rPr>
                    <a:t>2</a:t>
                  </a:r>
                  <a:endParaRPr lang="es-ES" sz="2800">
                    <a:solidFill>
                      <a:srgbClr val="FFFFFF"/>
                    </a:solidFill>
                  </a:endParaRPr>
                </a:p>
              </p:txBody>
            </p:sp>
            <p:sp>
              <p:nvSpPr>
                <p:cNvPr id="33825" name="Oval 73"/>
                <p:cNvSpPr>
                  <a:spLocks noChangeArrowheads="1"/>
                </p:cNvSpPr>
                <p:nvPr/>
              </p:nvSpPr>
              <p:spPr bwMode="auto">
                <a:xfrm>
                  <a:off x="1328" y="2955"/>
                  <a:ext cx="275" cy="275"/>
                </a:xfrm>
                <a:prstGeom prst="ellipse">
                  <a:avLst/>
                </a:prstGeom>
                <a:noFill/>
                <a:ln w="9525">
                  <a:solidFill>
                    <a:schemeClr val="bg1"/>
                  </a:solidFill>
                  <a:round/>
                  <a:headEnd/>
                  <a:tailEnd/>
                </a:ln>
              </p:spPr>
              <p:txBody>
                <a:bodyPr wrap="none" anchor="ctr"/>
                <a:lstStyle/>
                <a:p>
                  <a:endParaRPr lang="es-ES_tradnl">
                    <a:solidFill>
                      <a:srgbClr val="000000"/>
                    </a:solidFill>
                  </a:endParaRPr>
                </a:p>
              </p:txBody>
            </p:sp>
          </p:grpSp>
        </p:grpSp>
      </p:grpSp>
      <p:grpSp>
        <p:nvGrpSpPr>
          <p:cNvPr id="14" name="Group 74"/>
          <p:cNvGrpSpPr>
            <a:grpSpLocks/>
          </p:cNvGrpSpPr>
          <p:nvPr/>
        </p:nvGrpSpPr>
        <p:grpSpPr bwMode="auto">
          <a:xfrm>
            <a:off x="2397951" y="1558671"/>
            <a:ext cx="4222750" cy="3732213"/>
            <a:chOff x="1403" y="1136"/>
            <a:chExt cx="2660" cy="2351"/>
          </a:xfrm>
        </p:grpSpPr>
        <p:sp>
          <p:nvSpPr>
            <p:cNvPr id="33805" name="Freeform 75"/>
            <p:cNvSpPr>
              <a:spLocks/>
            </p:cNvSpPr>
            <p:nvPr/>
          </p:nvSpPr>
          <p:spPr bwMode="auto">
            <a:xfrm>
              <a:off x="2291" y="2549"/>
              <a:ext cx="82" cy="94"/>
            </a:xfrm>
            <a:custGeom>
              <a:avLst/>
              <a:gdLst>
                <a:gd name="T0" fmla="*/ 0 w 82"/>
                <a:gd name="T1" fmla="*/ 82 h 94"/>
                <a:gd name="T2" fmla="*/ 58 w 82"/>
                <a:gd name="T3" fmla="*/ 0 h 94"/>
                <a:gd name="T4" fmla="*/ 82 w 82"/>
                <a:gd name="T5" fmla="*/ 94 h 94"/>
                <a:gd name="T6" fmla="*/ 47 w 82"/>
                <a:gd name="T7" fmla="*/ 58 h 94"/>
                <a:gd name="T8" fmla="*/ 0 w 82"/>
                <a:gd name="T9" fmla="*/ 82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82"/>
                  </a:moveTo>
                  <a:lnTo>
                    <a:pt x="58" y="0"/>
                  </a:lnTo>
                  <a:lnTo>
                    <a:pt x="82" y="94"/>
                  </a:lnTo>
                  <a:lnTo>
                    <a:pt x="47" y="58"/>
                  </a:lnTo>
                  <a:lnTo>
                    <a:pt x="0" y="82"/>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nvGrpSpPr>
            <p:cNvPr id="15" name="Group 76"/>
            <p:cNvGrpSpPr>
              <a:grpSpLocks/>
            </p:cNvGrpSpPr>
            <p:nvPr/>
          </p:nvGrpSpPr>
          <p:grpSpPr bwMode="auto">
            <a:xfrm>
              <a:off x="1403" y="1136"/>
              <a:ext cx="2660" cy="2351"/>
              <a:chOff x="1403" y="1136"/>
              <a:chExt cx="2660" cy="2351"/>
            </a:xfrm>
          </p:grpSpPr>
          <p:sp>
            <p:nvSpPr>
              <p:cNvPr id="33807" name="Freeform 77"/>
              <p:cNvSpPr>
                <a:spLocks/>
              </p:cNvSpPr>
              <p:nvPr/>
            </p:nvSpPr>
            <p:spPr bwMode="auto">
              <a:xfrm>
                <a:off x="1918" y="2719"/>
                <a:ext cx="94" cy="82"/>
              </a:xfrm>
              <a:custGeom>
                <a:avLst/>
                <a:gdLst>
                  <a:gd name="T0" fmla="*/ 59 w 94"/>
                  <a:gd name="T1" fmla="*/ 82 h 82"/>
                  <a:gd name="T2" fmla="*/ 0 w 94"/>
                  <a:gd name="T3" fmla="*/ 12 h 82"/>
                  <a:gd name="T4" fmla="*/ 94 w 94"/>
                  <a:gd name="T5" fmla="*/ 0 h 82"/>
                  <a:gd name="T6" fmla="*/ 47 w 94"/>
                  <a:gd name="T7" fmla="*/ 36 h 82"/>
                  <a:gd name="T8" fmla="*/ 59 w 94"/>
                  <a:gd name="T9" fmla="*/ 8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59" y="82"/>
                    </a:moveTo>
                    <a:lnTo>
                      <a:pt x="0" y="12"/>
                    </a:lnTo>
                    <a:lnTo>
                      <a:pt x="94" y="0"/>
                    </a:lnTo>
                    <a:lnTo>
                      <a:pt x="47" y="36"/>
                    </a:lnTo>
                    <a:lnTo>
                      <a:pt x="59" y="82"/>
                    </a:lnTo>
                    <a:close/>
                  </a:path>
                </a:pathLst>
              </a:custGeom>
              <a:solidFill>
                <a:schemeClr val="bg1"/>
              </a:solidFill>
              <a:ln w="0">
                <a:noFill/>
                <a:prstDash val="solid"/>
                <a:round/>
                <a:headEnd/>
                <a:tailEnd/>
              </a:ln>
            </p:spPr>
            <p:txBody>
              <a:bodyPr/>
              <a:lstStyle/>
              <a:p>
                <a:endParaRPr lang="es-ES_tradnl">
                  <a:solidFill>
                    <a:srgbClr val="000000"/>
                  </a:solidFill>
                </a:endParaRPr>
              </a:p>
            </p:txBody>
          </p:sp>
          <p:grpSp>
            <p:nvGrpSpPr>
              <p:cNvPr id="16" name="Group 78"/>
              <p:cNvGrpSpPr>
                <a:grpSpLocks/>
              </p:cNvGrpSpPr>
              <p:nvPr/>
            </p:nvGrpSpPr>
            <p:grpSpPr bwMode="auto">
              <a:xfrm>
                <a:off x="1403" y="1136"/>
                <a:ext cx="2660" cy="2351"/>
                <a:chOff x="1403" y="1136"/>
                <a:chExt cx="2660" cy="2351"/>
              </a:xfrm>
            </p:grpSpPr>
            <p:sp>
              <p:nvSpPr>
                <p:cNvPr id="33809" name="Freeform 79"/>
                <p:cNvSpPr>
                  <a:spLocks/>
                </p:cNvSpPr>
                <p:nvPr/>
              </p:nvSpPr>
              <p:spPr bwMode="auto">
                <a:xfrm>
                  <a:off x="2955" y="2831"/>
                  <a:ext cx="82" cy="82"/>
                </a:xfrm>
                <a:custGeom>
                  <a:avLst/>
                  <a:gdLst>
                    <a:gd name="T0" fmla="*/ 70 w 82"/>
                    <a:gd name="T1" fmla="*/ 82 h 82"/>
                    <a:gd name="T2" fmla="*/ 0 w 82"/>
                    <a:gd name="T3" fmla="*/ 35 h 82"/>
                    <a:gd name="T4" fmla="*/ 82 w 82"/>
                    <a:gd name="T5" fmla="*/ 0 h 82"/>
                    <a:gd name="T6" fmla="*/ 47 w 82"/>
                    <a:gd name="T7" fmla="*/ 35 h 82"/>
                    <a:gd name="T8" fmla="*/ 70 w 82"/>
                    <a:gd name="T9" fmla="*/ 8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70" y="82"/>
                      </a:moveTo>
                      <a:lnTo>
                        <a:pt x="0" y="35"/>
                      </a:lnTo>
                      <a:lnTo>
                        <a:pt x="82" y="0"/>
                      </a:lnTo>
                      <a:lnTo>
                        <a:pt x="47" y="35"/>
                      </a:lnTo>
                      <a:lnTo>
                        <a:pt x="70" y="82"/>
                      </a:lnTo>
                      <a:close/>
                    </a:path>
                  </a:pathLst>
                </a:custGeom>
                <a:solidFill>
                  <a:schemeClr val="bg1"/>
                </a:solidFill>
                <a:ln w="25400">
                  <a:noFill/>
                  <a:prstDash val="solid"/>
                  <a:round/>
                  <a:headEnd/>
                  <a:tailEnd/>
                </a:ln>
              </p:spPr>
              <p:txBody>
                <a:bodyPr/>
                <a:lstStyle/>
                <a:p>
                  <a:endParaRPr lang="es-ES_tradnl">
                    <a:solidFill>
                      <a:srgbClr val="000000"/>
                    </a:solidFill>
                  </a:endParaRPr>
                </a:p>
              </p:txBody>
            </p:sp>
            <p:sp>
              <p:nvSpPr>
                <p:cNvPr id="33810" name="Freeform 80"/>
                <p:cNvSpPr>
                  <a:spLocks/>
                </p:cNvSpPr>
                <p:nvPr/>
              </p:nvSpPr>
              <p:spPr bwMode="auto">
                <a:xfrm>
                  <a:off x="3387" y="3393"/>
                  <a:ext cx="82" cy="94"/>
                </a:xfrm>
                <a:custGeom>
                  <a:avLst/>
                  <a:gdLst>
                    <a:gd name="T0" fmla="*/ 82 w 82"/>
                    <a:gd name="T1" fmla="*/ 24 h 94"/>
                    <a:gd name="T2" fmla="*/ 12 w 82"/>
                    <a:gd name="T3" fmla="*/ 94 h 94"/>
                    <a:gd name="T4" fmla="*/ 0 w 82"/>
                    <a:gd name="T5" fmla="*/ 0 h 94"/>
                    <a:gd name="T6" fmla="*/ 23 w 82"/>
                    <a:gd name="T7" fmla="*/ 47 h 94"/>
                    <a:gd name="T8" fmla="*/ 82 w 82"/>
                    <a:gd name="T9" fmla="*/ 2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82" y="24"/>
                      </a:moveTo>
                      <a:lnTo>
                        <a:pt x="12" y="94"/>
                      </a:lnTo>
                      <a:lnTo>
                        <a:pt x="0" y="0"/>
                      </a:lnTo>
                      <a:lnTo>
                        <a:pt x="23" y="47"/>
                      </a:lnTo>
                      <a:lnTo>
                        <a:pt x="82" y="24"/>
                      </a:lnTo>
                      <a:close/>
                    </a:path>
                  </a:pathLst>
                </a:custGeom>
                <a:solidFill>
                  <a:schemeClr val="bg1"/>
                </a:solidFill>
                <a:ln w="25400">
                  <a:noFill/>
                  <a:prstDash val="solid"/>
                  <a:round/>
                  <a:headEnd/>
                  <a:tailEnd/>
                </a:ln>
              </p:spPr>
              <p:txBody>
                <a:bodyPr/>
                <a:lstStyle/>
                <a:p>
                  <a:endParaRPr lang="es-ES_tradnl">
                    <a:solidFill>
                      <a:srgbClr val="000000"/>
                    </a:solidFill>
                  </a:endParaRPr>
                </a:p>
              </p:txBody>
            </p:sp>
            <p:grpSp>
              <p:nvGrpSpPr>
                <p:cNvPr id="17" name="Group 81"/>
                <p:cNvGrpSpPr>
                  <a:grpSpLocks/>
                </p:cNvGrpSpPr>
                <p:nvPr/>
              </p:nvGrpSpPr>
              <p:grpSpPr bwMode="auto">
                <a:xfrm>
                  <a:off x="1403" y="1136"/>
                  <a:ext cx="2660" cy="1484"/>
                  <a:chOff x="1403" y="1136"/>
                  <a:chExt cx="2660" cy="1484"/>
                </a:xfrm>
              </p:grpSpPr>
              <p:sp>
                <p:nvSpPr>
                  <p:cNvPr id="33812" name="Freeform 82"/>
                  <p:cNvSpPr>
                    <a:spLocks/>
                  </p:cNvSpPr>
                  <p:nvPr/>
                </p:nvSpPr>
                <p:spPr bwMode="auto">
                  <a:xfrm>
                    <a:off x="3473" y="2122"/>
                    <a:ext cx="89" cy="92"/>
                  </a:xfrm>
                  <a:custGeom>
                    <a:avLst/>
                    <a:gdLst>
                      <a:gd name="T0" fmla="*/ 140 w 71"/>
                      <a:gd name="T1" fmla="*/ 0 h 82"/>
                      <a:gd name="T2" fmla="*/ 93 w 71"/>
                      <a:gd name="T3" fmla="*/ 116 h 82"/>
                      <a:gd name="T4" fmla="*/ 0 w 71"/>
                      <a:gd name="T5" fmla="*/ 17 h 82"/>
                      <a:gd name="T6" fmla="*/ 69 w 71"/>
                      <a:gd name="T7" fmla="*/ 50 h 82"/>
                      <a:gd name="T8" fmla="*/ 140 w 71"/>
                      <a:gd name="T9" fmla="*/ 0 h 82"/>
                      <a:gd name="T10" fmla="*/ 0 60000 65536"/>
                      <a:gd name="T11" fmla="*/ 0 60000 65536"/>
                      <a:gd name="T12" fmla="*/ 0 60000 65536"/>
                      <a:gd name="T13" fmla="*/ 0 60000 65536"/>
                      <a:gd name="T14" fmla="*/ 0 60000 65536"/>
                      <a:gd name="T15" fmla="*/ 0 w 71"/>
                      <a:gd name="T16" fmla="*/ 0 h 82"/>
                      <a:gd name="T17" fmla="*/ 71 w 71"/>
                      <a:gd name="T18" fmla="*/ 82 h 82"/>
                    </a:gdLst>
                    <a:ahLst/>
                    <a:cxnLst>
                      <a:cxn ang="T10">
                        <a:pos x="T0" y="T1"/>
                      </a:cxn>
                      <a:cxn ang="T11">
                        <a:pos x="T2" y="T3"/>
                      </a:cxn>
                      <a:cxn ang="T12">
                        <a:pos x="T4" y="T5"/>
                      </a:cxn>
                      <a:cxn ang="T13">
                        <a:pos x="T6" y="T7"/>
                      </a:cxn>
                      <a:cxn ang="T14">
                        <a:pos x="T8" y="T9"/>
                      </a:cxn>
                    </a:cxnLst>
                    <a:rect l="T15" t="T16" r="T17" b="T18"/>
                    <a:pathLst>
                      <a:path w="71" h="82">
                        <a:moveTo>
                          <a:pt x="71" y="0"/>
                        </a:moveTo>
                        <a:lnTo>
                          <a:pt x="47" y="82"/>
                        </a:lnTo>
                        <a:lnTo>
                          <a:pt x="0" y="12"/>
                        </a:lnTo>
                        <a:lnTo>
                          <a:pt x="35" y="36"/>
                        </a:lnTo>
                        <a:lnTo>
                          <a:pt x="71"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18" name="Group 83"/>
                  <p:cNvGrpSpPr>
                    <a:grpSpLocks/>
                  </p:cNvGrpSpPr>
                  <p:nvPr/>
                </p:nvGrpSpPr>
                <p:grpSpPr bwMode="auto">
                  <a:xfrm>
                    <a:off x="1403" y="1136"/>
                    <a:ext cx="2660" cy="1484"/>
                    <a:chOff x="1403" y="1136"/>
                    <a:chExt cx="2660" cy="1484"/>
                  </a:xfrm>
                </p:grpSpPr>
                <p:sp>
                  <p:nvSpPr>
                    <p:cNvPr id="33814" name="Freeform 84"/>
                    <p:cNvSpPr>
                      <a:spLocks/>
                    </p:cNvSpPr>
                    <p:nvPr/>
                  </p:nvSpPr>
                  <p:spPr bwMode="auto">
                    <a:xfrm>
                      <a:off x="2750" y="1724"/>
                      <a:ext cx="106" cy="94"/>
                    </a:xfrm>
                    <a:custGeom>
                      <a:avLst/>
                      <a:gdLst>
                        <a:gd name="T0" fmla="*/ 0 w 106"/>
                        <a:gd name="T1" fmla="*/ 0 h 94"/>
                        <a:gd name="T2" fmla="*/ 106 w 106"/>
                        <a:gd name="T3" fmla="*/ 12 h 94"/>
                        <a:gd name="T4" fmla="*/ 35 w 106"/>
                        <a:gd name="T5" fmla="*/ 94 h 94"/>
                        <a:gd name="T6" fmla="*/ 59 w 106"/>
                        <a:gd name="T7" fmla="*/ 35 h 94"/>
                        <a:gd name="T8" fmla="*/ 0 w 106"/>
                        <a:gd name="T9" fmla="*/ 0 h 94"/>
                        <a:gd name="T10" fmla="*/ 0 60000 65536"/>
                        <a:gd name="T11" fmla="*/ 0 60000 65536"/>
                        <a:gd name="T12" fmla="*/ 0 60000 65536"/>
                        <a:gd name="T13" fmla="*/ 0 60000 65536"/>
                        <a:gd name="T14" fmla="*/ 0 60000 65536"/>
                        <a:gd name="T15" fmla="*/ 0 w 106"/>
                        <a:gd name="T16" fmla="*/ 0 h 94"/>
                        <a:gd name="T17" fmla="*/ 106 w 106"/>
                        <a:gd name="T18" fmla="*/ 94 h 94"/>
                      </a:gdLst>
                      <a:ahLst/>
                      <a:cxnLst>
                        <a:cxn ang="T10">
                          <a:pos x="T0" y="T1"/>
                        </a:cxn>
                        <a:cxn ang="T11">
                          <a:pos x="T2" y="T3"/>
                        </a:cxn>
                        <a:cxn ang="T12">
                          <a:pos x="T4" y="T5"/>
                        </a:cxn>
                        <a:cxn ang="T13">
                          <a:pos x="T6" y="T7"/>
                        </a:cxn>
                        <a:cxn ang="T14">
                          <a:pos x="T8" y="T9"/>
                        </a:cxn>
                      </a:cxnLst>
                      <a:rect l="T15" t="T16" r="T17" b="T18"/>
                      <a:pathLst>
                        <a:path w="106" h="94">
                          <a:moveTo>
                            <a:pt x="0" y="0"/>
                          </a:moveTo>
                          <a:lnTo>
                            <a:pt x="106" y="12"/>
                          </a:lnTo>
                          <a:lnTo>
                            <a:pt x="35" y="94"/>
                          </a:lnTo>
                          <a:lnTo>
                            <a:pt x="59" y="35"/>
                          </a:lnTo>
                          <a:lnTo>
                            <a:pt x="0"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19" name="Group 85"/>
                    <p:cNvGrpSpPr>
                      <a:grpSpLocks/>
                    </p:cNvGrpSpPr>
                    <p:nvPr/>
                  </p:nvGrpSpPr>
                  <p:grpSpPr bwMode="auto">
                    <a:xfrm>
                      <a:off x="1403" y="1136"/>
                      <a:ext cx="2660" cy="1484"/>
                      <a:chOff x="1403" y="1136"/>
                      <a:chExt cx="2660" cy="1484"/>
                    </a:xfrm>
                  </p:grpSpPr>
                  <p:sp>
                    <p:nvSpPr>
                      <p:cNvPr id="33816" name="Freeform 86"/>
                      <p:cNvSpPr>
                        <a:spLocks/>
                      </p:cNvSpPr>
                      <p:nvPr/>
                    </p:nvSpPr>
                    <p:spPr bwMode="auto">
                      <a:xfrm>
                        <a:off x="3981" y="1607"/>
                        <a:ext cx="82" cy="82"/>
                      </a:xfrm>
                      <a:custGeom>
                        <a:avLst/>
                        <a:gdLst>
                          <a:gd name="T0" fmla="*/ 0 w 82"/>
                          <a:gd name="T1" fmla="*/ 0 h 82"/>
                          <a:gd name="T2" fmla="*/ 82 w 82"/>
                          <a:gd name="T3" fmla="*/ 47 h 82"/>
                          <a:gd name="T4" fmla="*/ 0 w 82"/>
                          <a:gd name="T5" fmla="*/ 82 h 82"/>
                          <a:gd name="T6" fmla="*/ 35 w 82"/>
                          <a:gd name="T7" fmla="*/ 47 h 82"/>
                          <a:gd name="T8" fmla="*/ 0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0" y="0"/>
                            </a:moveTo>
                            <a:lnTo>
                              <a:pt x="82" y="47"/>
                            </a:lnTo>
                            <a:lnTo>
                              <a:pt x="0" y="82"/>
                            </a:lnTo>
                            <a:lnTo>
                              <a:pt x="35" y="47"/>
                            </a:lnTo>
                            <a:lnTo>
                              <a:pt x="0" y="0"/>
                            </a:lnTo>
                            <a:close/>
                          </a:path>
                        </a:pathLst>
                      </a:custGeom>
                      <a:solidFill>
                        <a:schemeClr val="bg1"/>
                      </a:solidFill>
                      <a:ln w="9525">
                        <a:noFill/>
                        <a:prstDash val="solid"/>
                        <a:round/>
                        <a:headEnd/>
                        <a:tailEnd/>
                      </a:ln>
                    </p:spPr>
                    <p:txBody>
                      <a:bodyPr/>
                      <a:lstStyle/>
                      <a:p>
                        <a:endParaRPr lang="es-ES_tradnl">
                          <a:solidFill>
                            <a:srgbClr val="000000"/>
                          </a:solidFill>
                        </a:endParaRPr>
                      </a:p>
                    </p:txBody>
                  </p:sp>
                  <p:grpSp>
                    <p:nvGrpSpPr>
                      <p:cNvPr id="20" name="Group 87"/>
                      <p:cNvGrpSpPr>
                        <a:grpSpLocks/>
                      </p:cNvGrpSpPr>
                      <p:nvPr/>
                    </p:nvGrpSpPr>
                    <p:grpSpPr bwMode="auto">
                      <a:xfrm>
                        <a:off x="1403" y="1136"/>
                        <a:ext cx="652" cy="1484"/>
                        <a:chOff x="1403" y="1136"/>
                        <a:chExt cx="652" cy="1484"/>
                      </a:xfrm>
                    </p:grpSpPr>
                    <p:sp>
                      <p:nvSpPr>
                        <p:cNvPr id="33818" name="Freeform 88"/>
                        <p:cNvSpPr>
                          <a:spLocks/>
                        </p:cNvSpPr>
                        <p:nvPr/>
                      </p:nvSpPr>
                      <p:spPr bwMode="auto">
                        <a:xfrm>
                          <a:off x="1403" y="2538"/>
                          <a:ext cx="94" cy="82"/>
                        </a:xfrm>
                        <a:custGeom>
                          <a:avLst/>
                          <a:gdLst>
                            <a:gd name="T0" fmla="*/ 0 w 94"/>
                            <a:gd name="T1" fmla="*/ 12 h 82"/>
                            <a:gd name="T2" fmla="*/ 94 w 94"/>
                            <a:gd name="T3" fmla="*/ 0 h 82"/>
                            <a:gd name="T4" fmla="*/ 47 w 94"/>
                            <a:gd name="T5" fmla="*/ 82 h 82"/>
                            <a:gd name="T6" fmla="*/ 47 w 94"/>
                            <a:gd name="T7" fmla="*/ 35 h 82"/>
                            <a:gd name="T8" fmla="*/ 0 w 94"/>
                            <a:gd name="T9" fmla="*/ 12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12"/>
                              </a:moveTo>
                              <a:lnTo>
                                <a:pt x="94" y="0"/>
                              </a:lnTo>
                              <a:lnTo>
                                <a:pt x="47" y="82"/>
                              </a:lnTo>
                              <a:lnTo>
                                <a:pt x="47" y="35"/>
                              </a:lnTo>
                              <a:lnTo>
                                <a:pt x="0" y="12"/>
                              </a:lnTo>
                              <a:close/>
                            </a:path>
                          </a:pathLst>
                        </a:custGeom>
                        <a:solidFill>
                          <a:schemeClr val="bg1"/>
                        </a:solidFill>
                        <a:ln w="25400">
                          <a:noFill/>
                          <a:prstDash val="solid"/>
                          <a:round/>
                          <a:headEnd/>
                          <a:tailEnd/>
                        </a:ln>
                      </p:spPr>
                      <p:txBody>
                        <a:bodyPr/>
                        <a:lstStyle/>
                        <a:p>
                          <a:endParaRPr lang="es-ES_tradnl">
                            <a:solidFill>
                              <a:srgbClr val="000000"/>
                            </a:solidFill>
                          </a:endParaRPr>
                        </a:p>
                      </p:txBody>
                    </p:sp>
                    <p:sp>
                      <p:nvSpPr>
                        <p:cNvPr id="33819" name="Freeform 89"/>
                        <p:cNvSpPr>
                          <a:spLocks/>
                        </p:cNvSpPr>
                        <p:nvPr/>
                      </p:nvSpPr>
                      <p:spPr bwMode="auto">
                        <a:xfrm rot="-146199">
                          <a:off x="1973" y="1136"/>
                          <a:ext cx="82" cy="94"/>
                        </a:xfrm>
                        <a:custGeom>
                          <a:avLst/>
                          <a:gdLst>
                            <a:gd name="T0" fmla="*/ 0 w 82"/>
                            <a:gd name="T1" fmla="*/ 94 h 94"/>
                            <a:gd name="T2" fmla="*/ 35 w 82"/>
                            <a:gd name="T3" fmla="*/ 0 h 94"/>
                            <a:gd name="T4" fmla="*/ 82 w 82"/>
                            <a:gd name="T5" fmla="*/ 82 h 94"/>
                            <a:gd name="T6" fmla="*/ 35 w 82"/>
                            <a:gd name="T7" fmla="*/ 59 h 94"/>
                            <a:gd name="T8" fmla="*/ 0 w 82"/>
                            <a:gd name="T9" fmla="*/ 94 h 94"/>
                            <a:gd name="T10" fmla="*/ 0 60000 65536"/>
                            <a:gd name="T11" fmla="*/ 0 60000 65536"/>
                            <a:gd name="T12" fmla="*/ 0 60000 65536"/>
                            <a:gd name="T13" fmla="*/ 0 60000 65536"/>
                            <a:gd name="T14" fmla="*/ 0 60000 65536"/>
                            <a:gd name="T15" fmla="*/ 0 w 82"/>
                            <a:gd name="T16" fmla="*/ 0 h 94"/>
                            <a:gd name="T17" fmla="*/ 82 w 82"/>
                            <a:gd name="T18" fmla="*/ 94 h 94"/>
                          </a:gdLst>
                          <a:ahLst/>
                          <a:cxnLst>
                            <a:cxn ang="T10">
                              <a:pos x="T0" y="T1"/>
                            </a:cxn>
                            <a:cxn ang="T11">
                              <a:pos x="T2" y="T3"/>
                            </a:cxn>
                            <a:cxn ang="T12">
                              <a:pos x="T4" y="T5"/>
                            </a:cxn>
                            <a:cxn ang="T13">
                              <a:pos x="T6" y="T7"/>
                            </a:cxn>
                            <a:cxn ang="T14">
                              <a:pos x="T8" y="T9"/>
                            </a:cxn>
                          </a:cxnLst>
                          <a:rect l="T15" t="T16" r="T17" b="T18"/>
                          <a:pathLst>
                            <a:path w="82" h="94">
                              <a:moveTo>
                                <a:pt x="0" y="94"/>
                              </a:moveTo>
                              <a:lnTo>
                                <a:pt x="35" y="0"/>
                              </a:lnTo>
                              <a:lnTo>
                                <a:pt x="82" y="82"/>
                              </a:lnTo>
                              <a:lnTo>
                                <a:pt x="35" y="59"/>
                              </a:lnTo>
                              <a:lnTo>
                                <a:pt x="0" y="94"/>
                              </a:lnTo>
                              <a:close/>
                            </a:path>
                          </a:pathLst>
                        </a:custGeom>
                        <a:solidFill>
                          <a:schemeClr val="bg1"/>
                        </a:solidFill>
                        <a:ln w="25400">
                          <a:noFill/>
                          <a:prstDash val="solid"/>
                          <a:round/>
                          <a:headEnd/>
                          <a:tailEnd/>
                        </a:ln>
                      </p:spPr>
                      <p:txBody>
                        <a:bodyPr/>
                        <a:lstStyle/>
                        <a:p>
                          <a:endParaRPr lang="es-ES_tradnl">
                            <a:solidFill>
                              <a:srgbClr val="000000"/>
                            </a:solidFill>
                          </a:endParaRPr>
                        </a:p>
                      </p:txBody>
                    </p:sp>
                  </p:grpSp>
                </p:grpSp>
              </p:grpSp>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8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78536"/>
                                        </p:tgtEl>
                                        <p:attrNameLst>
                                          <p:attrName>style.visibility</p:attrName>
                                        </p:attrNameLst>
                                      </p:cBhvr>
                                      <p:to>
                                        <p:strVal val="visible"/>
                                      </p:to>
                                    </p:set>
                                    <p:animEffect transition="in" filter="wipe(left)">
                                      <p:cBhvr>
                                        <p:cTn id="11" dur="2000"/>
                                        <p:tgtEl>
                                          <p:spTgt spid="278536"/>
                                        </p:tgtEl>
                                      </p:cBhvr>
                                    </p:animEffect>
                                  </p:childTnLst>
                                </p:cTn>
                              </p:par>
                              <p:par>
                                <p:cTn id="12" presetID="22" presetClass="entr" presetSubtype="4" fill="hold" grpId="0" nodeType="withEffect">
                                  <p:stCondLst>
                                    <p:cond delay="800"/>
                                  </p:stCondLst>
                                  <p:childTnLst>
                                    <p:set>
                                      <p:cBhvr>
                                        <p:cTn id="13" dur="1" fill="hold">
                                          <p:stCondLst>
                                            <p:cond delay="0"/>
                                          </p:stCondLst>
                                        </p:cTn>
                                        <p:tgtEl>
                                          <p:spTgt spid="278534"/>
                                        </p:tgtEl>
                                        <p:attrNameLst>
                                          <p:attrName>style.visibility</p:attrName>
                                        </p:attrNameLst>
                                      </p:cBhvr>
                                      <p:to>
                                        <p:strVal val="visible"/>
                                      </p:to>
                                    </p:set>
                                    <p:animEffect transition="in" filter="wipe(down)">
                                      <p:cBhvr>
                                        <p:cTn id="14" dur="2000"/>
                                        <p:tgtEl>
                                          <p:spTgt spid="278534"/>
                                        </p:tgtEl>
                                      </p:cBhvr>
                                    </p:animEffect>
                                  </p:childTnLst>
                                </p:cTn>
                              </p:par>
                              <p:par>
                                <p:cTn id="15" presetID="22" presetClass="entr" presetSubtype="8" fill="hold" grpId="0" nodeType="withEffect">
                                  <p:stCondLst>
                                    <p:cond delay="1700"/>
                                  </p:stCondLst>
                                  <p:childTnLst>
                                    <p:set>
                                      <p:cBhvr>
                                        <p:cTn id="16" dur="1" fill="hold">
                                          <p:stCondLst>
                                            <p:cond delay="0"/>
                                          </p:stCondLst>
                                        </p:cTn>
                                        <p:tgtEl>
                                          <p:spTgt spid="278535"/>
                                        </p:tgtEl>
                                        <p:attrNameLst>
                                          <p:attrName>style.visibility</p:attrName>
                                        </p:attrNameLst>
                                      </p:cBhvr>
                                      <p:to>
                                        <p:strVal val="visible"/>
                                      </p:to>
                                    </p:set>
                                    <p:animEffect transition="in" filter="wipe(left)">
                                      <p:cBhvr>
                                        <p:cTn id="17" dur="2000"/>
                                        <p:tgtEl>
                                          <p:spTgt spid="278535"/>
                                        </p:tgtEl>
                                      </p:cBhvr>
                                    </p:animEffect>
                                  </p:childTnLst>
                                </p:cTn>
                              </p:par>
                              <p:par>
                                <p:cTn id="18" presetID="22" presetClass="entr" presetSubtype="2" fill="hold" grpId="0" nodeType="withEffect">
                                  <p:stCondLst>
                                    <p:cond delay="2000"/>
                                  </p:stCondLst>
                                  <p:childTnLst>
                                    <p:set>
                                      <p:cBhvr>
                                        <p:cTn id="19" dur="1" fill="hold">
                                          <p:stCondLst>
                                            <p:cond delay="0"/>
                                          </p:stCondLst>
                                        </p:cTn>
                                        <p:tgtEl>
                                          <p:spTgt spid="278537"/>
                                        </p:tgtEl>
                                        <p:attrNameLst>
                                          <p:attrName>style.visibility</p:attrName>
                                        </p:attrNameLst>
                                      </p:cBhvr>
                                      <p:to>
                                        <p:strVal val="visible"/>
                                      </p:to>
                                    </p:set>
                                    <p:animEffect transition="in" filter="wipe(right)">
                                      <p:cBhvr>
                                        <p:cTn id="20" dur="2000"/>
                                        <p:tgtEl>
                                          <p:spTgt spid="278537"/>
                                        </p:tgtEl>
                                      </p:cBhvr>
                                    </p:animEffect>
                                  </p:childTnLst>
                                </p:cTn>
                              </p:par>
                              <p:par>
                                <p:cTn id="21" presetID="22" presetClass="entr" presetSubtype="4" fill="hold" grpId="0" nodeType="withEffect">
                                  <p:stCondLst>
                                    <p:cond delay="3200"/>
                                  </p:stCondLst>
                                  <p:childTnLst>
                                    <p:set>
                                      <p:cBhvr>
                                        <p:cTn id="22" dur="1" fill="hold">
                                          <p:stCondLst>
                                            <p:cond delay="0"/>
                                          </p:stCondLst>
                                        </p:cTn>
                                        <p:tgtEl>
                                          <p:spTgt spid="278538"/>
                                        </p:tgtEl>
                                        <p:attrNameLst>
                                          <p:attrName>style.visibility</p:attrName>
                                        </p:attrNameLst>
                                      </p:cBhvr>
                                      <p:to>
                                        <p:strVal val="visible"/>
                                      </p:to>
                                    </p:set>
                                    <p:animEffect transition="in" filter="wipe(down)">
                                      <p:cBhvr>
                                        <p:cTn id="23" dur="2000"/>
                                        <p:tgtEl>
                                          <p:spTgt spid="278538"/>
                                        </p:tgtEl>
                                      </p:cBhvr>
                                    </p:animEffect>
                                  </p:childTnLst>
                                </p:cTn>
                              </p:par>
                              <p:par>
                                <p:cTn id="24" presetID="22" presetClass="entr" presetSubtype="1" fill="hold" grpId="0" nodeType="withEffect">
                                  <p:stCondLst>
                                    <p:cond delay="2000"/>
                                  </p:stCondLst>
                                  <p:childTnLst>
                                    <p:set>
                                      <p:cBhvr>
                                        <p:cTn id="25" dur="1" fill="hold">
                                          <p:stCondLst>
                                            <p:cond delay="0"/>
                                          </p:stCondLst>
                                        </p:cTn>
                                        <p:tgtEl>
                                          <p:spTgt spid="278533"/>
                                        </p:tgtEl>
                                        <p:attrNameLst>
                                          <p:attrName>style.visibility</p:attrName>
                                        </p:attrNameLst>
                                      </p:cBhvr>
                                      <p:to>
                                        <p:strVal val="visible"/>
                                      </p:to>
                                    </p:set>
                                    <p:animEffect transition="in" filter="wipe(up)">
                                      <p:cBhvr>
                                        <p:cTn id="26" dur="2000"/>
                                        <p:tgtEl>
                                          <p:spTgt spid="278533"/>
                                        </p:tgtEl>
                                      </p:cBhvr>
                                    </p:animEffect>
                                  </p:childTnLst>
                                </p:cTn>
                              </p:par>
                            </p:childTnLst>
                          </p:cTn>
                        </p:par>
                        <p:par>
                          <p:cTn id="27" fill="hold">
                            <p:stCondLst>
                              <p:cond delay="520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5200"/>
                            </p:stCondLst>
                            <p:childTnLst>
                              <p:par>
                                <p:cTn id="31" presetID="1" presetClass="entr" presetSubtype="0" fill="hold" grpId="0" nodeType="afterEffect">
                                  <p:stCondLst>
                                    <p:cond delay="0"/>
                                  </p:stCondLst>
                                  <p:childTnLst>
                                    <p:set>
                                      <p:cBhvr>
                                        <p:cTn id="32" dur="1" fill="hold">
                                          <p:stCondLst>
                                            <p:cond delay="0"/>
                                          </p:stCondLst>
                                        </p:cTn>
                                        <p:tgtEl>
                                          <p:spTgt spid="278532"/>
                                        </p:tgtEl>
                                        <p:attrNameLst>
                                          <p:attrName>style.visibility</p:attrName>
                                        </p:attrNameLst>
                                      </p:cBhvr>
                                      <p:to>
                                        <p:strVal val="visible"/>
                                      </p:to>
                                    </p:set>
                                  </p:childTnLst>
                                </p:cTn>
                              </p:par>
                            </p:childTnLst>
                          </p:cTn>
                        </p:par>
                        <p:par>
                          <p:cTn id="33" fill="hold">
                            <p:stCondLst>
                              <p:cond delay="52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P spid="278532" grpId="0" animBg="1"/>
      <p:bldP spid="278533" grpId="0" animBg="1"/>
      <p:bldP spid="278534" grpId="0" animBg="1"/>
      <p:bldP spid="278535" grpId="0" animBg="1"/>
      <p:bldP spid="278536" grpId="0" animBg="1"/>
      <p:bldP spid="278537" grpId="0" animBg="1"/>
      <p:bldP spid="278538" grpId="0" animBg="1"/>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iseño predeterminado">
  <a:themeElements>
    <a:clrScheme name="7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7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iseño predeterminado">
  <a:themeElements>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5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iseño predeterminado">
  <a:themeElements>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5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11975</TotalTime>
  <Words>1706</Words>
  <Application>Microsoft Office PowerPoint</Application>
  <PresentationFormat>Presentación en pantalla (4:3)</PresentationFormat>
  <Paragraphs>376</Paragraphs>
  <Slides>38</Slides>
  <Notes>0</Notes>
  <HiddenSlides>0</HiddenSlides>
  <MMClips>0</MMClips>
  <ScaleCrop>false</ScaleCrop>
  <HeadingPairs>
    <vt:vector size="6" baseType="variant">
      <vt:variant>
        <vt:lpstr>Tema</vt:lpstr>
      </vt:variant>
      <vt:variant>
        <vt:i4>11</vt:i4>
      </vt:variant>
      <vt:variant>
        <vt:lpstr>Servidores OLE incrustados</vt:lpstr>
      </vt:variant>
      <vt:variant>
        <vt:i4>5</vt:i4>
      </vt:variant>
      <vt:variant>
        <vt:lpstr>Títulos de diapositiva</vt:lpstr>
      </vt:variant>
      <vt:variant>
        <vt:i4>38</vt:i4>
      </vt:variant>
    </vt:vector>
  </HeadingPairs>
  <TitlesOfParts>
    <vt:vector size="54" baseType="lpstr">
      <vt:lpstr>Diseño predeterminado</vt:lpstr>
      <vt:lpstr>2_Diseño predeterminado</vt:lpstr>
      <vt:lpstr>1_Diseño predeterminado</vt:lpstr>
      <vt:lpstr>3_Diseño predeterminado</vt:lpstr>
      <vt:lpstr>7_Diseño predeterminado</vt:lpstr>
      <vt:lpstr>4_Diseño predeterminado</vt:lpstr>
      <vt:lpstr>5_Diseño predeterminado</vt:lpstr>
      <vt:lpstr>6_Diseño predeterminado</vt:lpstr>
      <vt:lpstr>1_Tema de Office</vt:lpstr>
      <vt:lpstr>9_Diseño predeterminado</vt:lpstr>
      <vt:lpstr>8_Diseño predeterminado</vt:lpstr>
      <vt:lpstr>Equation</vt:lpstr>
      <vt:lpstr>Document</vt:lpstr>
      <vt:lpstr>Dibujo</vt:lpstr>
      <vt:lpstr>MathType 6.0 Equation</vt:lpstr>
      <vt:lpstr>WordPerfect X7 Document</vt:lpstr>
      <vt:lpstr>Diapositiva 1</vt:lpstr>
      <vt:lpstr>Diapositiva 2</vt:lpstr>
      <vt:lpstr>Diapositiva 3</vt:lpstr>
      <vt:lpstr>Diapositiva 4</vt:lpstr>
      <vt:lpstr>Diapositiva 5</vt:lpstr>
      <vt:lpstr>Cuando un rayo de luz solar incide sobre una gota de agua, una parte se refleja y otra se refracta sufriendo dispersión en los colores del espectro: rojo, anaranjado, amarillo, verde, azul, añil y violeta, siendo la luz violeta la que más se desvía.</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Julio V. Santos Benito jsb@ua.es</vt:lpstr>
    </vt:vector>
  </TitlesOfParts>
  <Company>Departamento Fisica Aplicada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jvsb</cp:lastModifiedBy>
  <cp:revision>442</cp:revision>
  <dcterms:created xsi:type="dcterms:W3CDTF">2003-11-28T18:15:24Z</dcterms:created>
  <dcterms:modified xsi:type="dcterms:W3CDTF">2017-07-09T07:28:09Z</dcterms:modified>
</cp:coreProperties>
</file>