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BDAE7-5BAF-4FF4-997C-9BC4452CF8A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19EF5-5CC4-442F-92EF-3E8A8D4A9E1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93D23-0298-4985-8866-3DA0AB5A78CE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4C89D-018B-46CA-9F5F-AFDF8ED4506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BABF-B112-4D17-8DA4-65A648F901B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1B9B3-8A37-4684-9FE8-8D0180E0D0F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5F5E8-1682-44DF-BC69-08D54FEF519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76858-6F1B-4AA5-A4C4-1E7D7036C8A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7D317-01DA-467B-BFEB-4AF5DA24E0D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A00FF-F54C-4106-B021-72A682B6D13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4322E-80A3-442E-BF00-9FEA314D348E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E91573-55CD-4316-BB52-5726EC95BFAF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4"/>
          <p:cNvSpPr txBox="1">
            <a:spLocks noChangeArrowheads="1"/>
          </p:cNvSpPr>
          <p:nvPr/>
        </p:nvSpPr>
        <p:spPr bwMode="auto">
          <a:xfrm>
            <a:off x="507049" y="161441"/>
            <a:ext cx="84083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3600" b="1" dirty="0">
                <a:solidFill>
                  <a:srgbClr val="FFFF00"/>
                </a:solidFill>
                <a:latin typeface="Calibri" pitchFamily="34" charset="0"/>
              </a:rPr>
              <a:t>MEDIDA DE </a:t>
            </a:r>
            <a:r>
              <a:rPr lang="es-ES" sz="3600" b="1" dirty="0">
                <a:solidFill>
                  <a:srgbClr val="FFFF00"/>
                </a:solidFill>
                <a:latin typeface="Calibri" pitchFamily="34" charset="0"/>
              </a:rPr>
              <a:t>DISTANCIAS </a:t>
            </a:r>
            <a:r>
              <a:rPr lang="es-ES" sz="2400" b="1" dirty="0">
                <a:solidFill>
                  <a:srgbClr val="8BFF8B"/>
                </a:solidFill>
                <a:latin typeface="Calibri" pitchFamily="34" charset="0"/>
              </a:rPr>
              <a:t>(53 diapositivas)</a:t>
            </a:r>
            <a:endParaRPr lang="es-ES" sz="2400" b="1" dirty="0">
              <a:solidFill>
                <a:srgbClr val="8BFF8B"/>
              </a:solidFill>
              <a:latin typeface="Calibri" pitchFamily="34" charset="0"/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638176" y="890421"/>
            <a:ext cx="7434263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757239" y="1179346"/>
            <a:ext cx="7086600" cy="54784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400" b="1" dirty="0">
                <a:solidFill>
                  <a:srgbClr val="FFFFFF"/>
                </a:solidFill>
                <a:latin typeface="Calibri" pitchFamily="34" charset="0"/>
              </a:rPr>
              <a:t>Revisión de conceptos previos.</a:t>
            </a:r>
          </a:p>
          <a:p>
            <a:pPr marL="457200" indent="-4572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Medida de alturas.</a:t>
            </a:r>
          </a:p>
          <a:p>
            <a:pPr marL="457200" indent="-4572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Medida del radio de la Tierra.</a:t>
            </a:r>
          </a:p>
          <a:p>
            <a:pPr marL="457200" indent="-4572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Medida de distancias a puntos 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inaccesibles.</a:t>
            </a:r>
          </a:p>
          <a:p>
            <a:pPr marL="457200" indent="-4572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	4.1. Medida de la anchura de un río.</a:t>
            </a:r>
          </a:p>
          <a:p>
            <a:pPr marL="457200" indent="-4572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	4.2. Medida de la altura de un edificio.</a:t>
            </a:r>
          </a:p>
          <a:p>
            <a:pPr marL="457200" indent="-4572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5.	Medida 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de grandes distancias:</a:t>
            </a:r>
          </a:p>
          <a:p>
            <a:pPr marL="457200" indent="-127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5.1. 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Distancia Tierra-Luna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.</a:t>
            </a:r>
          </a:p>
          <a:p>
            <a:pPr marL="457200" indent="-127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5.2. Unidades 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para grandes distancias: el parsec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.</a:t>
            </a:r>
          </a:p>
          <a:p>
            <a:pPr marL="457200" indent="-127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5.3. Distancia 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a 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las estrellas: paralaje.</a:t>
            </a:r>
            <a:endParaRPr lang="es-ES_tradnl" sz="2400" b="1" dirty="0">
              <a:solidFill>
                <a:srgbClr val="FFFFFF"/>
              </a:solidFill>
              <a:latin typeface="Calibri" pitchFamily="34" charset="0"/>
            </a:endParaRPr>
          </a:p>
          <a:p>
            <a:pPr marL="457200" indent="-127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5.4. Distancia 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del Sol a los planetas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.</a:t>
            </a:r>
            <a:endParaRPr lang="es-ES_tradnl" sz="2400" b="1" dirty="0">
              <a:solidFill>
                <a:srgbClr val="FFFFFF"/>
              </a:solidFill>
              <a:latin typeface="Calibri" pitchFamily="34" charset="0"/>
            </a:endParaRPr>
          </a:p>
          <a:p>
            <a:pPr marL="457200" indent="-4572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400" b="1" dirty="0">
                <a:solidFill>
                  <a:srgbClr val="8BFF8B"/>
                </a:solidFill>
                <a:latin typeface="Calibri" pitchFamily="34" charset="0"/>
              </a:rPr>
              <a:t>APÉNDICE: el bulo de las dos lunas</a:t>
            </a:r>
            <a:r>
              <a:rPr lang="es-ES_tradnl" sz="2400" b="1" dirty="0">
                <a:solidFill>
                  <a:srgbClr val="FFFFFF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1_Diseño predeterminado">
  <a:themeElements>
    <a:clrScheme name="1_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1_Diseño predeterminado</vt:lpstr>
      <vt:lpstr>Diapositiva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jvsb</dc:creator>
  <cp:lastModifiedBy>jvsb</cp:lastModifiedBy>
  <cp:revision>1</cp:revision>
  <dcterms:created xsi:type="dcterms:W3CDTF">2017-07-02T19:16:29Z</dcterms:created>
  <dcterms:modified xsi:type="dcterms:W3CDTF">2017-07-02T19:17:09Z</dcterms:modified>
</cp:coreProperties>
</file>