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Layouts/slideLayout182.xml" ContentType="application/vnd.openxmlformats-officedocument.presentationml.slideLayout+xml"/>
  <Override PartName="/ppt/slideLayouts/slideLayout193.xml" ContentType="application/vnd.openxmlformats-officedocument.presentationml.slideLayout+xml"/>
  <Override PartName="/ppt/slideMasters/slideMaster19.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Override PartName="/ppt/slideLayouts/slideLayout171.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theme/theme18.xml" ContentType="application/vnd.openxmlformats-officedocument.theme+xml"/>
  <Override PartName="/ppt/theme/themeOverride1.xml" ContentType="application/vnd.openxmlformats-officedocument.themeOverr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Layouts/slideLayout198.xml" ContentType="application/vnd.openxmlformats-officedocument.presentationml.slideLayout+xml"/>
  <Override PartName="/ppt/slideLayouts/slideLayout203.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Layouts/slideLayout187.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Override PartName="/ppt/slideLayouts/slideLayout176.xml" ContentType="application/vnd.openxmlformats-officedocument.presentationml.slideLayout+xml"/>
  <Default Extension="png" ContentType="image/png"/>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slideLayouts/slideLayout190.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Layouts/slideLayout208.xml" ContentType="application/vnd.openxmlformats-officedocument.presentationml.slideLayout+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38.xml" ContentType="application/vnd.openxmlformats-officedocument.presentationml.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Layouts/slideLayout184.xml" ContentType="application/vnd.openxmlformats-officedocument.presentationml.slideLayout+xml"/>
  <Override PartName="/ppt/slideLayouts/slideLayout195.xml" ContentType="application/vnd.openxmlformats-officedocument.presentationml.slideLayout+xml"/>
  <Override PartName="/ppt/slideLayouts/slideLayout200.xml" ContentType="application/vnd.openxmlformats-officedocument.presentationml.slideLayout+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slideLayouts/slideLayout84.xml" ContentType="application/vnd.openxmlformats-officedocument.presentationml.slideLayout+xml"/>
  <Override PartName="/ppt/slideLayouts/slideLayout126.xml" ContentType="application/vnd.openxmlformats-officedocument.presentationml.slideLayout+xml"/>
  <Override PartName="/ppt/slideLayouts/slideLayout173.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115.xml" ContentType="application/vnd.openxmlformats-officedocument.presentationml.slideLayout+xml"/>
  <Override PartName="/ppt/slideLayouts/slideLayout162.xml" ContentType="application/vnd.openxmlformats-officedocument.presentationml.slideLayout+xml"/>
  <Default Extension="wmf" ContentType="image/x-wmf"/>
  <Override PartName="/ppt/slides/slide41.xml" ContentType="application/vnd.openxmlformats-officedocument.presentationml.slide+xml"/>
  <Override PartName="/ppt/slideLayouts/slideLayout51.xml" ContentType="application/vnd.openxmlformats-officedocument.presentationml.slideLayout+xml"/>
  <Override PartName="/ppt/slideLayouts/slideLayout104.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slides/slide30.xml" ContentType="application/vnd.openxmlformats-officedocument.presentationml.slide+xml"/>
  <Override PartName="/ppt/slideLayouts/slideLayout40.xml" ContentType="application/vnd.openxmlformats-officedocument.presentationml.slideLayout+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slideLayouts/slideLayout189.xml" ContentType="application/vnd.openxmlformats-officedocument.presentationml.slideLayou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78.xml" ContentType="application/vnd.openxmlformats-officedocument.presentationml.slideLayout+xml"/>
  <Override PartName="/ppt/slideMasters/slideMaster2.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slideLayouts/slideLayout67.xml" ContentType="application/vnd.openxmlformats-officedocument.presentationml.slideLayout+xml"/>
  <Override PartName="/ppt/slideLayouts/slideLayout109.xml" ContentType="application/vnd.openxmlformats-officedocument.presentationml.slideLayout+xml"/>
  <Override PartName="/ppt/slideLayouts/slideLayout156.xml" ContentType="application/vnd.openxmlformats-officedocument.presentationml.slideLayout+xml"/>
  <Override PartName="/ppt/slideLayouts/slideLayout167.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slideLayouts/slideLayout174.xml" ContentType="application/vnd.openxmlformats-officedocument.presentationml.slideLayout+xml"/>
  <Override PartName="/ppt/slideLayouts/slideLayout192.xml" ContentType="application/vnd.openxmlformats-officedocument.presentationml.slideLayout+xml"/>
  <Override PartName="/ppt/slideMasters/slideMaster18.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Override PartName="/ppt/slideLayouts/slideLayout181.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Layouts/slideLayout170.xml" ContentType="application/vnd.openxmlformats-officedocument.presentationml.slideLayout+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theme/theme17.xml" ContentType="application/vnd.openxmlformats-officedocument.theme+xml"/>
  <Override PartName="/ppt/slideLayouts/slideLayout206.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Layouts/slideLayout179.xml" ContentType="application/vnd.openxmlformats-officedocument.presentationml.slideLayout+xml"/>
  <Override PartName="/ppt/slides/slide8.xml" ContentType="application/vnd.openxmlformats-officedocument.presentationml.slide+xml"/>
  <Override PartName="/ppt/slides/slide69.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Layouts/slideLayout168.xml" ContentType="application/vnd.openxmlformats-officedocument.presentationml.slideLayout+xml"/>
  <Override PartName="/ppt/slideLayouts/slideLayout186.xml" ContentType="application/vnd.openxmlformats-officedocument.presentationml.slideLayout+xml"/>
  <Override PartName="/ppt/slideLayouts/slideLayout197.xml" ContentType="application/vnd.openxmlformats-officedocument.presentationml.slideLayout+xml"/>
  <Override PartName="/ppt/slideLayouts/slideLayout202.xml" ContentType="application/vnd.openxmlformats-officedocument.presentationml.slideLayout+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Layouts/slideLayout175.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slideLayouts/slideLayout207.xml" ContentType="application/vnd.openxmlformats-officedocument.presentationml.slideLayout+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Layouts/slideLayout169.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slideLayouts/slideLayout194.xml" ContentType="application/vnd.openxmlformats-officedocument.presentationml.slideLayout+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Layouts/slideLayout183.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slideLayouts/slideLayout172.xml" ContentType="application/vnd.openxmlformats-officedocument.presentationml.slideLayout+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theme/theme19.xml" ContentType="application/vnd.openxmlformats-officedocument.theme+xml"/>
  <Override PartName="/ppt/theme/themeOverride2.xml" ContentType="application/vnd.openxmlformats-officedocument.themeOverride+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Default Extension="vml" ContentType="application/vnd.openxmlformats-officedocument.vmlDrawing"/>
  <Override PartName="/ppt/slideLayouts/slideLayout99.xml" ContentType="application/vnd.openxmlformats-officedocument.presentationml.slideLayout+xml"/>
  <Override PartName="/ppt/slideLayouts/slideLayout188.xml" ContentType="application/vnd.openxmlformats-officedocument.presentationml.slideLayout+xml"/>
  <Override PartName="/ppt/slideLayouts/slideLayout199.xml" ContentType="application/vnd.openxmlformats-officedocument.presentationml.slideLayout+xml"/>
  <Override PartName="/ppt/slideLayouts/slideLayout204.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slideLayouts/slideLayout177.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119.xml" ContentType="application/vnd.openxmlformats-officedocument.presentationml.slideLayout+xml"/>
  <Override PartName="/ppt/slideLayouts/slideLayout166.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Layouts/slideLayout108.xml" ContentType="application/vnd.openxmlformats-officedocument.presentationml.slideLayout+xml"/>
  <Override PartName="/ppt/slideLayouts/slideLayout155.xml" ContentType="application/vnd.openxmlformats-officedocument.presentationml.slideLayout+xml"/>
  <Override PartName="/ppt/slides/slide34.xml" ContentType="application/vnd.openxmlformats-officedocument.presentationml.slide+xml"/>
  <Override PartName="/ppt/slideLayouts/slideLayout44.xml" ContentType="application/vnd.openxmlformats-officedocument.presentationml.slideLayout+xml"/>
  <Override PartName="/ppt/slideLayouts/slideLayout91.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80.xml" ContentType="application/vnd.openxmlformats-officedocument.presentationml.slideLayout+xml"/>
  <Override PartName="/ppt/slideLayouts/slideLayout191.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s/slide23.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80.xml" ContentType="application/vnd.openxmlformats-officedocument.presentationml.slideLayout+xml"/>
  <Override PartName="/ppt/slideLayouts/slideLayout122.xml" ContentType="application/vnd.openxmlformats-officedocument.presentationml.slideLayout+xml"/>
  <Override PartName="/ppt/slideLayouts/slideLayout209.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149.xml" ContentType="application/vnd.openxmlformats-officedocument.presentationml.slideLayout+xml"/>
  <Override PartName="/ppt/slideLayouts/slideLayout196.xml" ContentType="application/vnd.openxmlformats-officedocument.presentationml.slideLayout+xml"/>
  <Override PartName="/ppt/slideLayouts/slideLayout201.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38.xml" ContentType="application/vnd.openxmlformats-officedocument.presentationml.slideLayout+xml"/>
  <Override PartName="/ppt/slideLayouts/slideLayout18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1" r:id="rId2"/>
    <p:sldMasterId id="2147483652" r:id="rId3"/>
    <p:sldMasterId id="2147483655" r:id="rId4"/>
    <p:sldMasterId id="2147483656" r:id="rId5"/>
    <p:sldMasterId id="2147483657" r:id="rId6"/>
    <p:sldMasterId id="2147483724" r:id="rId7"/>
    <p:sldMasterId id="2147483838" r:id="rId8"/>
    <p:sldMasterId id="2147483850" r:id="rId9"/>
    <p:sldMasterId id="2147484049" r:id="rId10"/>
    <p:sldMasterId id="2147484061" r:id="rId11"/>
    <p:sldMasterId id="2147484073" r:id="rId12"/>
    <p:sldMasterId id="2147484569" r:id="rId13"/>
    <p:sldMasterId id="2147484581" r:id="rId14"/>
    <p:sldMasterId id="2147484593" r:id="rId15"/>
    <p:sldMasterId id="2147484913" r:id="rId16"/>
    <p:sldMasterId id="2147486575" r:id="rId17"/>
    <p:sldMasterId id="2147486587" r:id="rId18"/>
    <p:sldMasterId id="2147486599" r:id="rId19"/>
  </p:sldMasterIdLst>
  <p:notesMasterIdLst>
    <p:notesMasterId r:id="rId91"/>
  </p:notesMasterIdLst>
  <p:sldIdLst>
    <p:sldId id="335" r:id="rId20"/>
    <p:sldId id="422" r:id="rId21"/>
    <p:sldId id="423" r:id="rId22"/>
    <p:sldId id="424" r:id="rId23"/>
    <p:sldId id="370" r:id="rId24"/>
    <p:sldId id="338" r:id="rId25"/>
    <p:sldId id="339" r:id="rId26"/>
    <p:sldId id="414" r:id="rId27"/>
    <p:sldId id="375" r:id="rId28"/>
    <p:sldId id="401" r:id="rId29"/>
    <p:sldId id="392" r:id="rId30"/>
    <p:sldId id="463" r:id="rId31"/>
    <p:sldId id="464" r:id="rId32"/>
    <p:sldId id="365" r:id="rId33"/>
    <p:sldId id="378" r:id="rId34"/>
    <p:sldId id="361" r:id="rId35"/>
    <p:sldId id="482" r:id="rId36"/>
    <p:sldId id="366" r:id="rId37"/>
    <p:sldId id="417" r:id="rId38"/>
    <p:sldId id="402" r:id="rId39"/>
    <p:sldId id="418" r:id="rId40"/>
    <p:sldId id="419" r:id="rId41"/>
    <p:sldId id="420" r:id="rId42"/>
    <p:sldId id="387" r:id="rId43"/>
    <p:sldId id="403" r:id="rId44"/>
    <p:sldId id="416" r:id="rId45"/>
    <p:sldId id="425" r:id="rId46"/>
    <p:sldId id="452" r:id="rId47"/>
    <p:sldId id="453" r:id="rId48"/>
    <p:sldId id="456" r:id="rId49"/>
    <p:sldId id="457" r:id="rId50"/>
    <p:sldId id="458" r:id="rId51"/>
    <p:sldId id="454" r:id="rId52"/>
    <p:sldId id="455" r:id="rId53"/>
    <p:sldId id="445" r:id="rId54"/>
    <p:sldId id="446" r:id="rId55"/>
    <p:sldId id="465" r:id="rId56"/>
    <p:sldId id="448" r:id="rId57"/>
    <p:sldId id="449" r:id="rId58"/>
    <p:sldId id="483" r:id="rId59"/>
    <p:sldId id="459" r:id="rId60"/>
    <p:sldId id="460" r:id="rId61"/>
    <p:sldId id="435" r:id="rId62"/>
    <p:sldId id="436" r:id="rId63"/>
    <p:sldId id="437" r:id="rId64"/>
    <p:sldId id="438" r:id="rId65"/>
    <p:sldId id="439" r:id="rId66"/>
    <p:sldId id="440" r:id="rId67"/>
    <p:sldId id="408" r:id="rId68"/>
    <p:sldId id="409" r:id="rId69"/>
    <p:sldId id="410" r:id="rId70"/>
    <p:sldId id="411" r:id="rId71"/>
    <p:sldId id="412" r:id="rId72"/>
    <p:sldId id="467" r:id="rId73"/>
    <p:sldId id="468" r:id="rId74"/>
    <p:sldId id="469" r:id="rId75"/>
    <p:sldId id="470" r:id="rId76"/>
    <p:sldId id="471" r:id="rId77"/>
    <p:sldId id="472" r:id="rId78"/>
    <p:sldId id="473" r:id="rId79"/>
    <p:sldId id="474" r:id="rId80"/>
    <p:sldId id="484" r:id="rId81"/>
    <p:sldId id="475" r:id="rId82"/>
    <p:sldId id="476" r:id="rId83"/>
    <p:sldId id="477" r:id="rId84"/>
    <p:sldId id="478" r:id="rId85"/>
    <p:sldId id="479" r:id="rId86"/>
    <p:sldId id="480" r:id="rId87"/>
    <p:sldId id="481" r:id="rId88"/>
    <p:sldId id="413" r:id="rId89"/>
    <p:sldId id="400" r:id="rId90"/>
  </p:sldIdLst>
  <p:sldSz cx="9144000" cy="6858000" type="screen4x3"/>
  <p:notesSz cx="6858000" cy="9144000"/>
  <p:defaultTextStyle>
    <a:defPPr>
      <a:defRPr lang="es-ES_tradnl"/>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showPr>
  <p:clrMru>
    <a:srgbClr val="FF3300"/>
    <a:srgbClr val="FFFF8B"/>
    <a:srgbClr val="004376"/>
    <a:srgbClr val="006800"/>
    <a:srgbClr val="66FF99"/>
    <a:srgbClr val="C9C400"/>
    <a:srgbClr val="79DCFF"/>
    <a:srgbClr val="9FFFBF"/>
    <a:srgbClr val="009900"/>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40" autoAdjust="0"/>
    <p:restoredTop sz="94595" autoAdjust="0"/>
  </p:normalViewPr>
  <p:slideViewPr>
    <p:cSldViewPr snapToGrid="0">
      <p:cViewPr varScale="1">
        <p:scale>
          <a:sx n="79" d="100"/>
          <a:sy n="79" d="100"/>
        </p:scale>
        <p:origin x="-79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6" Type="http://schemas.openxmlformats.org/officeDocument/2006/relationships/slide" Target="slides/slide57.xml"/><Relationship Id="rId84" Type="http://schemas.openxmlformats.org/officeDocument/2006/relationships/slide" Target="slides/slide65.xml"/><Relationship Id="rId89" Type="http://schemas.openxmlformats.org/officeDocument/2006/relationships/slide" Target="slides/slide70.xml"/><Relationship Id="rId7" Type="http://schemas.openxmlformats.org/officeDocument/2006/relationships/slideMaster" Target="slideMasters/slideMaster7.xml"/><Relationship Id="rId71" Type="http://schemas.openxmlformats.org/officeDocument/2006/relationships/slide" Target="slides/slide52.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slide" Target="slides/slide55.xml"/><Relationship Id="rId79" Type="http://schemas.openxmlformats.org/officeDocument/2006/relationships/slide" Target="slides/slide60.xml"/><Relationship Id="rId87" Type="http://schemas.openxmlformats.org/officeDocument/2006/relationships/slide" Target="slides/slide68.xml"/><Relationship Id="rId5" Type="http://schemas.openxmlformats.org/officeDocument/2006/relationships/slideMaster" Target="slideMasters/slideMaster5.xml"/><Relationship Id="rId61" Type="http://schemas.openxmlformats.org/officeDocument/2006/relationships/slide" Target="slides/slide42.xml"/><Relationship Id="rId82" Type="http://schemas.openxmlformats.org/officeDocument/2006/relationships/slide" Target="slides/slide63.xml"/><Relationship Id="rId90" Type="http://schemas.openxmlformats.org/officeDocument/2006/relationships/slide" Target="slides/slide71.xml"/><Relationship Id="rId95" Type="http://schemas.openxmlformats.org/officeDocument/2006/relationships/tableStyles" Target="tableStyles.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77"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slide" Target="slides/slide53.xml"/><Relationship Id="rId80" Type="http://schemas.openxmlformats.org/officeDocument/2006/relationships/slide" Target="slides/slide61.xml"/><Relationship Id="rId85" Type="http://schemas.openxmlformats.org/officeDocument/2006/relationships/slide" Target="slides/slide66.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slide" Target="slides/slide51.xml"/><Relationship Id="rId75" Type="http://schemas.openxmlformats.org/officeDocument/2006/relationships/slide" Target="slides/slide56.xml"/><Relationship Id="rId83" Type="http://schemas.openxmlformats.org/officeDocument/2006/relationships/slide" Target="slides/slide64.xml"/><Relationship Id="rId88" Type="http://schemas.openxmlformats.org/officeDocument/2006/relationships/slide" Target="slides/slide69.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10" Type="http://schemas.openxmlformats.org/officeDocument/2006/relationships/slideMaster" Target="slideMasters/slideMaster10.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slide" Target="slides/slide54.xml"/><Relationship Id="rId78" Type="http://schemas.openxmlformats.org/officeDocument/2006/relationships/slide" Target="slides/slide59.xml"/><Relationship Id="rId81" Type="http://schemas.openxmlformats.org/officeDocument/2006/relationships/slide" Target="slides/slide62.xml"/><Relationship Id="rId86" Type="http://schemas.openxmlformats.org/officeDocument/2006/relationships/slide" Target="slides/slide67.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 Id="rId5" Type="http://schemas.openxmlformats.org/officeDocument/2006/relationships/image" Target="../media/image30.wmf"/><Relationship Id="rId4" Type="http://schemas.openxmlformats.org/officeDocument/2006/relationships/image" Target="../media/image29.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8274C59-1B25-4158-8018-04D6BCA501E7}" type="datetimeFigureOut">
              <a:rPr lang="es-ES_tradnl"/>
              <a:pPr>
                <a:defRPr/>
              </a:pPr>
              <a:t>25/07/2017</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_tradnl"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ES_tradnl"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21726D5-0E28-43D8-889C-F5082772235D}" type="slidenum">
              <a:rPr lang="es-ES_tradnl"/>
              <a:pPr>
                <a:defRPr/>
              </a:pPr>
              <a:t>‹Nº›</a:t>
            </a:fld>
            <a:endParaRPr lang="es-ES_tradn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D704921C-B8F6-4C29-AC86-BEF3BE9040AE}" type="slidenum">
              <a:rPr lang="es-ES" smtClean="0">
                <a:solidFill>
                  <a:srgbClr val="000000"/>
                </a:solidFill>
              </a:rPr>
              <a:pPr/>
              <a:t>4</a:t>
            </a:fld>
            <a:endParaRPr lang="es-ES" smtClean="0">
              <a:solidFill>
                <a:srgbClr val="000000"/>
              </a:solidFill>
            </a:endParaRPr>
          </a:p>
        </p:txBody>
      </p:sp>
      <p:sp>
        <p:nvSpPr>
          <p:cNvPr id="205827" name="Rectangle 2"/>
          <p:cNvSpPr>
            <a:spLocks noRot="1" noChangeArrowheads="1" noTextEdit="1"/>
          </p:cNvSpPr>
          <p:nvPr>
            <p:ph type="sldImg"/>
          </p:nvPr>
        </p:nvSpPr>
        <p:spPr bwMode="auto">
          <a:noFill/>
          <a:ln>
            <a:solidFill>
              <a:srgbClr val="000000"/>
            </a:solidFill>
            <a:miter lim="800000"/>
            <a:headEnd/>
            <a:tailEnd/>
          </a:ln>
        </p:spPr>
      </p:sp>
      <p:sp>
        <p:nvSpPr>
          <p:cNvPr id="2058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6851"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_tradnl" smtClean="0"/>
          </a:p>
        </p:txBody>
      </p:sp>
      <p:sp>
        <p:nvSpPr>
          <p:cNvPr id="206852"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39E88E8-BE31-4A66-AD34-A690753FEE86}" type="slidenum">
              <a:rPr lang="es-ES_tradnl" smtClean="0">
                <a:solidFill>
                  <a:srgbClr val="000000"/>
                </a:solidFill>
              </a:rPr>
              <a:pPr/>
              <a:t>31</a:t>
            </a:fld>
            <a:endParaRPr lang="es-ES_tradnl" smtClean="0">
              <a:solidFill>
                <a:srgbClr val="000000"/>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7875"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_tradnl" smtClean="0"/>
          </a:p>
        </p:txBody>
      </p:sp>
      <p:sp>
        <p:nvSpPr>
          <p:cNvPr id="207876"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AF179F3-2718-44A3-802E-E9846DF25575}" type="slidenum">
              <a:rPr lang="es-ES_tradnl" smtClean="0">
                <a:solidFill>
                  <a:srgbClr val="000000"/>
                </a:solidFill>
              </a:rPr>
              <a:pPr/>
              <a:t>37</a:t>
            </a:fld>
            <a:endParaRPr lang="es-ES_tradnl" smtClean="0">
              <a:solidFill>
                <a:srgbClr val="00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8899" name="2 Marcador de notas"/>
          <p:cNvSpPr>
            <a:spLocks noGrp="1"/>
          </p:cNvSpPr>
          <p:nvPr>
            <p:ph type="body" idx="1"/>
          </p:nvPr>
        </p:nvSpPr>
        <p:spPr bwMode="auto">
          <a:noFill/>
        </p:spPr>
        <p:txBody>
          <a:bodyPr wrap="square" numCol="1" anchor="t" anchorCtr="0" compatLnSpc="1">
            <a:prstTxWarp prst="textNoShape">
              <a:avLst/>
            </a:prstTxWarp>
          </a:bodyPr>
          <a:lstStyle/>
          <a:p>
            <a:endParaRPr lang="es-ES_tradnl" smtClean="0"/>
          </a:p>
        </p:txBody>
      </p:sp>
      <p:sp>
        <p:nvSpPr>
          <p:cNvPr id="208900"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3775F59-F6E0-47B0-BCC4-2604A9924E46}" type="slidenum">
              <a:rPr lang="es-ES_tradnl" smtClean="0">
                <a:solidFill>
                  <a:srgbClr val="000000"/>
                </a:solidFill>
              </a:rPr>
              <a:pPr/>
              <a:t>38</a:t>
            </a:fld>
            <a:endParaRPr lang="es-ES_tradnl" smtClean="0">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1 Marcador de imagen de diapositiva"/>
          <p:cNvSpPr>
            <a:spLocks noGrp="1" noRot="1" noChangeAspect="1" noTextEdit="1"/>
          </p:cNvSpPr>
          <p:nvPr>
            <p:ph type="sldImg"/>
          </p:nvPr>
        </p:nvSpPr>
        <p:spPr bwMode="auto">
          <a:noFill/>
          <a:ln>
            <a:solidFill>
              <a:srgbClr val="000000"/>
            </a:solidFill>
            <a:miter lim="800000"/>
            <a:headEnd/>
            <a:tailEnd/>
          </a:ln>
        </p:spPr>
      </p:sp>
      <p:sp>
        <p:nvSpPr>
          <p:cNvPr id="209923" name="2 Marcador de notas"/>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s-ES_tradnl" smtClean="0"/>
          </a:p>
        </p:txBody>
      </p:sp>
      <p:sp>
        <p:nvSpPr>
          <p:cNvPr id="209924" name="3 Marcador de número de diapositiva"/>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C567A31-CC09-4953-9C96-7E825F1EFD1B}" type="slidenum">
              <a:rPr lang="es-ES_tradnl" smtClean="0">
                <a:solidFill>
                  <a:srgbClr val="000000"/>
                </a:solidFill>
              </a:rPr>
              <a:pPr/>
              <a:t>45</a:t>
            </a:fld>
            <a:endParaRPr lang="es-ES_tradnl"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6704A3A-B02F-4614-B1A0-572B852051FF}" type="slidenum">
              <a:rPr lang="es-ES"/>
              <a:pPr>
                <a:defRPr/>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6E4EFBC-18F7-4968-90D9-6388E9D472D6}" type="slidenum">
              <a:rPr lang="es-ES"/>
              <a:pPr>
                <a:defRPr/>
              </a:pPr>
              <a:t>‹Nº›</a:t>
            </a:fld>
            <a:endParaRPr lang="es-E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12F91EC-96AA-4F6C-8027-EA660AEC1C6F}" type="slidenum">
              <a:rPr lang="es-ES"/>
              <a:pPr>
                <a:defRPr/>
              </a:pPr>
              <a:t>‹Nº›</a:t>
            </a:fld>
            <a:endParaRPr lang="es-E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32AAEB5-B6F8-4B59-B86C-4AEFC7DC4F07}" type="slidenum">
              <a:rPr lang="es-ES"/>
              <a:pPr>
                <a:defRPr/>
              </a:pPr>
              <a:t>‹Nº›</a:t>
            </a:fld>
            <a:endParaRPr lang="es-ES"/>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9EA4962-D0F4-432D-884C-2E9608A039B0}" type="slidenum">
              <a:rPr lang="es-ES"/>
              <a:pPr>
                <a:defRPr/>
              </a:pPr>
              <a:t>‹Nº›</a:t>
            </a:fld>
            <a:endParaRPr lang="es-ES"/>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6ADC441-3476-4D9E-B6CA-8B8A48DD078B}" type="slidenum">
              <a:rPr lang="es-ES"/>
              <a:pPr>
                <a:defRPr/>
              </a:pPr>
              <a:t>‹Nº›</a:t>
            </a:fld>
            <a:endParaRPr lang="es-ES"/>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C0EC87B2-DC87-433D-B4FD-8E8A4FDAF19C}" type="slidenum">
              <a:rPr lang="es-ES"/>
              <a:pPr>
                <a:defRPr/>
              </a:pPr>
              <a:t>‹Nº›</a:t>
            </a:fld>
            <a:endParaRPr lang="es-ES"/>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73717EE6-BBDA-4AEA-BEB0-AA840EBBEBA8}" type="slidenum">
              <a:rPr lang="es-ES"/>
              <a:pPr>
                <a:defRPr/>
              </a:pPr>
              <a:t>‹Nº›</a:t>
            </a:fld>
            <a:endParaRPr lang="es-ES"/>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ACC1467-B97B-44E2-85EE-649D825E04E4}" type="slidenum">
              <a:rPr lang="es-ES"/>
              <a:pPr>
                <a:defRPr/>
              </a:pPr>
              <a:t>‹Nº›</a:t>
            </a:fld>
            <a:endParaRPr lang="es-ES"/>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E3382ED-550C-4E75-88E1-1375CB12F92D}" type="slidenum">
              <a:rPr lang="es-ES"/>
              <a:pPr>
                <a:defRPr/>
              </a:pPr>
              <a:t>‹Nº›</a:t>
            </a:fld>
            <a:endParaRPr lang="es-ES"/>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1660B3A-6AE6-4E84-8632-66E1AD3B8F4F}" type="slidenum">
              <a:rPr lang="es-ES"/>
              <a:pPr>
                <a:defRPr/>
              </a:pPr>
              <a:t>‹Nº›</a:t>
            </a:fld>
            <a:endParaRPr lang="es-ES"/>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BD07DCC-85F7-4BC1-B3C8-5E734B865C54}" type="slidenum">
              <a:rPr lang="es-ES"/>
              <a:pPr>
                <a:defRPr/>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7F63A63-9C7D-4EE7-92C9-DF0EE9787856}" type="slidenum">
              <a:rPr lang="es-ES"/>
              <a:pPr>
                <a:defRPr/>
              </a:pPr>
              <a:t>‹Nº›</a:t>
            </a:fld>
            <a:endParaRPr lang="es-E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897DB25-2E91-4809-AA86-A3535FF410AC}" type="slidenum">
              <a:rPr lang="es-ES"/>
              <a:pPr>
                <a:defRPr/>
              </a:pPr>
              <a:t>‹Nº›</a:t>
            </a:fld>
            <a:endParaRPr lang="es-ES"/>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FAC50CFE-59CF-4777-98B4-CA78E889A83F}" type="datetimeFigureOut">
              <a:rPr lang="es-ES_tradnl"/>
              <a:pPr>
                <a:defRPr/>
              </a:pPr>
              <a:t>25/07/2017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A0AE77A0-F2CD-4DE3-9CF2-082837C0BA81}" type="slidenum">
              <a:rPr lang="es-ES_tradnl"/>
              <a:pPr>
                <a:defRPr/>
              </a:pPr>
              <a:t>‹Nº›</a:t>
            </a:fld>
            <a:endParaRPr lang="es-ES_tradnl"/>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85388002-24EE-4D48-90AE-4208EE5A4021}" type="datetimeFigureOut">
              <a:rPr lang="es-ES_tradnl"/>
              <a:pPr>
                <a:defRPr/>
              </a:pPr>
              <a:t>25/07/2017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00DD2A02-16AB-4A23-88E4-310916087D02}" type="slidenum">
              <a:rPr lang="es-ES_tradnl"/>
              <a:pPr>
                <a:defRPr/>
              </a:pPr>
              <a:t>‹Nº›</a:t>
            </a:fld>
            <a:endParaRPr lang="es-ES_tradnl"/>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5F740396-4EDD-42CC-98BE-8F5E0F26BF23}" type="datetimeFigureOut">
              <a:rPr lang="es-ES_tradnl"/>
              <a:pPr>
                <a:defRPr/>
              </a:pPr>
              <a:t>25/07/2017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6B9FBB4E-F8E1-4016-94D9-6CAD36D533AB}" type="slidenum">
              <a:rPr lang="es-ES_tradnl"/>
              <a:pPr>
                <a:defRPr/>
              </a:pPr>
              <a:t>‹Nº›</a:t>
            </a:fld>
            <a:endParaRPr lang="es-ES_tradnl"/>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4D637A08-86D3-4CE8-8CD7-E23712B29917}" type="datetimeFigureOut">
              <a:rPr lang="es-ES_tradnl"/>
              <a:pPr>
                <a:defRPr/>
              </a:pPr>
              <a:t>25/07/2017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3578B8F8-4C8E-43DA-8C8D-7067CEA4CBC4}" type="slidenum">
              <a:rPr lang="es-ES_tradnl"/>
              <a:pPr>
                <a:defRPr/>
              </a:pPr>
              <a:t>‹Nº›</a:t>
            </a:fld>
            <a:endParaRPr lang="es-ES_tradnl"/>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6EB18E28-D09B-481D-8627-6E434D1778FC}" type="datetimeFigureOut">
              <a:rPr lang="es-ES_tradnl"/>
              <a:pPr>
                <a:defRPr/>
              </a:pPr>
              <a:t>25/07/2017</a:t>
            </a:fld>
            <a:endParaRPr lang="es-ES_tradnl"/>
          </a:p>
        </p:txBody>
      </p:sp>
      <p:sp>
        <p:nvSpPr>
          <p:cNvPr id="8" name="7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9" name="8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AE425E62-3A03-4A68-A337-411B8052CFCF}" type="slidenum">
              <a:rPr lang="es-ES_tradnl"/>
              <a:pPr>
                <a:defRPr/>
              </a:pPr>
              <a:t>‹Nº›</a:t>
            </a:fld>
            <a:endParaRPr lang="es-ES_tradnl"/>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C25DC8BD-9E77-45C1-B915-5F02B0065DEF}" type="datetimeFigureOut">
              <a:rPr lang="es-ES_tradnl"/>
              <a:pPr>
                <a:defRPr/>
              </a:pPr>
              <a:t>25/07/2017</a:t>
            </a:fld>
            <a:endParaRPr lang="es-ES_tradnl"/>
          </a:p>
        </p:txBody>
      </p:sp>
      <p:sp>
        <p:nvSpPr>
          <p:cNvPr id="4" name="3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5" name="4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38DAAD77-C04D-4496-9DC6-00B581FE2523}" type="slidenum">
              <a:rPr lang="es-ES_tradnl"/>
              <a:pPr>
                <a:defRPr/>
              </a:pPr>
              <a:t>‹Nº›</a:t>
            </a:fld>
            <a:endParaRPr lang="es-ES_tradnl"/>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B5C76503-9450-42FA-8C4F-F8E4CCA187ED}" type="datetimeFigureOut">
              <a:rPr lang="es-ES_tradnl"/>
              <a:pPr>
                <a:defRPr/>
              </a:pPr>
              <a:t>25/07/2017</a:t>
            </a:fld>
            <a:endParaRPr lang="es-ES_tradnl"/>
          </a:p>
        </p:txBody>
      </p:sp>
      <p:sp>
        <p:nvSpPr>
          <p:cNvPr id="3" name="2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4" name="3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B7FDB56D-8527-44F5-BDE5-28E9CDFA5AE3}" type="slidenum">
              <a:rPr lang="es-ES_tradnl"/>
              <a:pPr>
                <a:defRPr/>
              </a:pPr>
              <a:t>‹Nº›</a:t>
            </a:fld>
            <a:endParaRPr lang="es-ES_tradnl"/>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8C2D1884-15FC-42DF-B33E-5A4A5EBDAF31}" type="datetimeFigureOut">
              <a:rPr lang="es-ES_tradnl"/>
              <a:pPr>
                <a:defRPr/>
              </a:pPr>
              <a:t>25/07/2017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F472E941-D664-45B5-ACC8-DE5426985A24}" type="slidenum">
              <a:rPr lang="es-ES_tradnl"/>
              <a:pPr>
                <a:defRPr/>
              </a:pPr>
              <a:t>‹Nº›</a:t>
            </a:fld>
            <a:endParaRPr lang="es-ES_tradnl"/>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0C2ED7A8-4004-4F2F-AD23-8218C5058B2A}" type="datetimeFigureOut">
              <a:rPr lang="es-ES_tradnl"/>
              <a:pPr>
                <a:defRPr/>
              </a:pPr>
              <a:t>25/07/2017</a:t>
            </a:fld>
            <a:endParaRPr lang="es-ES_tradnl"/>
          </a:p>
        </p:txBody>
      </p:sp>
      <p:sp>
        <p:nvSpPr>
          <p:cNvPr id="6" name="5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7" name="6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75DC2EC8-43CE-421F-A975-8A3BF9D9A418}" type="slidenum">
              <a:rPr lang="es-ES_tradnl"/>
              <a:pPr>
                <a:defRPr/>
              </a:pPr>
              <a:t>‹Nº›</a:t>
            </a:fld>
            <a:endParaRPr lang="es-ES_trad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2A3005A-D4D7-4B46-9A4A-8BF64241450A}" type="slidenum">
              <a:rPr lang="es-ES"/>
              <a:pPr>
                <a:defRPr/>
              </a:pPr>
              <a:t>‹Nº›</a:t>
            </a:fld>
            <a:endParaRPr lang="es-ES"/>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CD18104C-196F-4175-ADB8-987735803129}" type="datetimeFigureOut">
              <a:rPr lang="es-ES_tradnl"/>
              <a:pPr>
                <a:defRPr/>
              </a:pPr>
              <a:t>25/07/2017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88E9D154-B3C8-4E9D-AFD6-529496DF7CE0}" type="slidenum">
              <a:rPr lang="es-ES_tradnl"/>
              <a:pPr>
                <a:defRPr/>
              </a:pPr>
              <a:t>‹Nº›</a:t>
            </a:fld>
            <a:endParaRPr lang="es-ES_tradnl"/>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lvl1pPr fontAlgn="base">
              <a:spcBef>
                <a:spcPct val="0"/>
              </a:spcBef>
              <a:spcAft>
                <a:spcPct val="0"/>
              </a:spcAft>
              <a:defRPr>
                <a:latin typeface="Times New Roman" pitchFamily="18" charset="0"/>
                <a:cs typeface="Arial" charset="0"/>
              </a:defRPr>
            </a:lvl1pPr>
          </a:lstStyle>
          <a:p>
            <a:pPr>
              <a:defRPr/>
            </a:pPr>
            <a:fld id="{22324EF4-22AF-45EF-9C28-20AB5D549034}" type="datetimeFigureOut">
              <a:rPr lang="es-ES_tradnl"/>
              <a:pPr>
                <a:defRPr/>
              </a:pPr>
              <a:t>25/07/2017</a:t>
            </a:fld>
            <a:endParaRPr lang="es-ES_tradnl"/>
          </a:p>
        </p:txBody>
      </p:sp>
      <p:sp>
        <p:nvSpPr>
          <p:cNvPr id="5" name="4 Marcador de pie de página"/>
          <p:cNvSpPr>
            <a:spLocks noGrp="1"/>
          </p:cNvSpPr>
          <p:nvPr>
            <p:ph type="ftr" sz="quarter" idx="11"/>
          </p:nvPr>
        </p:nvSpPr>
        <p:spPr/>
        <p:txBody>
          <a:bodyPr/>
          <a:lstStyle>
            <a:lvl1pPr fontAlgn="base">
              <a:spcBef>
                <a:spcPct val="0"/>
              </a:spcBef>
              <a:spcAft>
                <a:spcPct val="0"/>
              </a:spcAft>
              <a:defRPr>
                <a:latin typeface="Times New Roman" pitchFamily="18" charset="0"/>
                <a:cs typeface="Arial" charset="0"/>
              </a:defRPr>
            </a:lvl1pPr>
          </a:lstStyle>
          <a:p>
            <a:pPr>
              <a:defRPr/>
            </a:pPr>
            <a:endParaRPr lang="es-ES_tradnl"/>
          </a:p>
        </p:txBody>
      </p:sp>
      <p:sp>
        <p:nvSpPr>
          <p:cNvPr id="6" name="5 Marcador de número de diapositiva"/>
          <p:cNvSpPr>
            <a:spLocks noGrp="1"/>
          </p:cNvSpPr>
          <p:nvPr>
            <p:ph type="sldNum" sz="quarter" idx="12"/>
          </p:nvPr>
        </p:nvSpPr>
        <p:spPr/>
        <p:txBody>
          <a:bodyPr/>
          <a:lstStyle>
            <a:lvl1pPr fontAlgn="base">
              <a:spcBef>
                <a:spcPct val="0"/>
              </a:spcBef>
              <a:spcAft>
                <a:spcPct val="0"/>
              </a:spcAft>
              <a:defRPr>
                <a:latin typeface="Times New Roman" pitchFamily="18" charset="0"/>
                <a:cs typeface="Arial" charset="0"/>
              </a:defRPr>
            </a:lvl1pPr>
          </a:lstStyle>
          <a:p>
            <a:pPr>
              <a:defRPr/>
            </a:pPr>
            <a:fld id="{0AEA921D-9F01-4519-A91A-59E2E0279EDF}" type="slidenum">
              <a:rPr lang="es-ES_tradnl"/>
              <a:pPr>
                <a:defRPr/>
              </a:pPr>
              <a:t>‹Nº›</a:t>
            </a:fld>
            <a:endParaRPr lang="es-ES_tradnl"/>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17F0637B-47E8-4DD6-929D-C12E178507FA}" type="slidenum">
              <a:rPr lang="es-ES"/>
              <a:pPr>
                <a:defRPr/>
              </a:pPr>
              <a:t>‹Nº›</a:t>
            </a:fld>
            <a:endParaRPr lang="es-E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DD6A0B26-FBF9-4DFF-9C3B-579132F4626E}" type="slidenum">
              <a:rPr lang="es-ES"/>
              <a:pPr>
                <a:defRPr/>
              </a:pPr>
              <a:t>‹Nº›</a:t>
            </a:fld>
            <a:endParaRPr lang="es-E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3221CBC7-211C-47D2-98C7-44F2D50A6D38}" type="slidenum">
              <a:rPr lang="es-ES"/>
              <a:pPr>
                <a:defRPr/>
              </a:pPr>
              <a:t>‹Nº›</a:t>
            </a:fld>
            <a:endParaRPr lang="es-E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07993AEE-173D-4B16-BE62-4CD2C80D0A3D}" type="slidenum">
              <a:rPr lang="es-ES"/>
              <a:pPr>
                <a:defRPr/>
              </a:pPr>
              <a:t>‹Nº›</a:t>
            </a:fld>
            <a:endParaRPr lang="es-E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A28FB24A-0C4C-4B25-9F10-07F2514B0CCC}" type="slidenum">
              <a:rPr lang="es-ES"/>
              <a:pPr>
                <a:defRPr/>
              </a:pPr>
              <a:t>‹Nº›</a:t>
            </a:fld>
            <a:endParaRPr lang="es-E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74298451-083E-495A-817F-2676F441BCD1}" type="slidenum">
              <a:rPr lang="es-ES"/>
              <a:pPr>
                <a:defRPr/>
              </a:pPr>
              <a:t>‹Nº›</a:t>
            </a:fld>
            <a:endParaRPr lang="es-E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F640E08B-B769-41B3-801A-079DE59E85B7}" type="slidenum">
              <a:rPr lang="es-ES"/>
              <a:pPr>
                <a:defRPr/>
              </a:pPr>
              <a:t>‹Nº›</a:t>
            </a:fld>
            <a:endParaRPr lang="es-E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9AF0B725-6F19-452F-AB4F-BFD1CCBBF6BB}" type="slidenum">
              <a:rPr lang="es-ES"/>
              <a:pPr>
                <a:defRPr/>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83BAF81-2497-46F1-87DD-AB300A310F20}" type="slidenum">
              <a:rPr lang="es-ES"/>
              <a:pPr>
                <a:defRPr/>
              </a:pPr>
              <a:t>‹Nº›</a:t>
            </a:fld>
            <a:endParaRPr lang="es-ES"/>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1394AD3D-D6BF-495E-8A81-84AF95DA2B39}" type="slidenum">
              <a:rPr lang="es-ES"/>
              <a:pPr>
                <a:defRPr/>
              </a:pPr>
              <a:t>‹Nº›</a:t>
            </a:fld>
            <a:endParaRPr lang="es-E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48B83F34-758E-4A8B-B674-CE2F288A688C}" type="slidenum">
              <a:rPr lang="es-ES"/>
              <a:pPr>
                <a:defRPr/>
              </a:pPr>
              <a:t>‹Nº›</a:t>
            </a:fld>
            <a:endParaRPr lang="es-E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defRPr>
            </a:lvl1pPr>
          </a:lstStyle>
          <a:p>
            <a:pPr>
              <a:defRPr/>
            </a:pPr>
            <a:fld id="{92A0EF90-26FE-43B1-93B1-4B9AAEA025D5}" type="slidenum">
              <a:rPr lang="es-ES"/>
              <a:pPr>
                <a:defRPr/>
              </a:pPr>
              <a:t>‹Nº›</a:t>
            </a:fld>
            <a:endParaRPr lang="es-E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5659EBC8-9F47-442C-81B1-043F5581998B}" type="slidenum">
              <a:rPr lang="es-ES_tradnl"/>
              <a:pPr>
                <a:defRPr/>
              </a:pPr>
              <a:t>‹Nº›</a:t>
            </a:fld>
            <a:endParaRPr lang="es-ES_tradnl"/>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0945012C-30B5-40F6-B927-7B897D633800}" type="slidenum">
              <a:rPr lang="es-ES_tradnl"/>
              <a:pPr>
                <a:defRPr/>
              </a:pPr>
              <a:t>‹Nº›</a:t>
            </a:fld>
            <a:endParaRPr lang="es-ES_tradnl"/>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795C2249-66D7-4D95-8619-07C3AB68F1E5}" type="slidenum">
              <a:rPr lang="es-ES_tradnl"/>
              <a:pPr>
                <a:defRPr/>
              </a:pPr>
              <a:t>‹Nº›</a:t>
            </a:fld>
            <a:endParaRPr lang="es-ES_tradnl"/>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6347BD85-3923-484F-9C6A-45A2F8EDAD73}" type="slidenum">
              <a:rPr lang="es-ES_tradnl"/>
              <a:pPr>
                <a:defRPr/>
              </a:pPr>
              <a:t>‹Nº›</a:t>
            </a:fld>
            <a:endParaRPr lang="es-ES_tradnl"/>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8"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9"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EAAF7A8B-E818-4230-A1EB-7BF8770D3293}" type="slidenum">
              <a:rPr lang="es-ES_tradnl"/>
              <a:pPr>
                <a:defRPr/>
              </a:pPr>
              <a:t>‹Nº›</a:t>
            </a:fld>
            <a:endParaRPr lang="es-ES_tradnl"/>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4"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5"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DF02DF43-15D2-4E8C-814D-913256F7F8D1}" type="slidenum">
              <a:rPr lang="es-ES_tradnl"/>
              <a:pPr>
                <a:defRPr/>
              </a:pPr>
              <a:t>‹Nº›</a:t>
            </a:fld>
            <a:endParaRPr lang="es-ES_tradnl"/>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3"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4"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C483853F-9B77-437D-AF40-F4C7D8CD8651}" type="slidenum">
              <a:rPr lang="es-ES_tradnl"/>
              <a:pPr>
                <a:defRPr/>
              </a:pPr>
              <a:t>‹Nº›</a:t>
            </a:fld>
            <a:endParaRPr lang="es-ES_tradnl"/>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CF99567-4B9A-4BFE-B5FF-2083123030BE}" type="slidenum">
              <a:rPr lang="es-ES"/>
              <a:pPr>
                <a:defRPr/>
              </a:pPr>
              <a:t>‹Nº›</a:t>
            </a:fld>
            <a:endParaRPr lang="es-ES"/>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A52C7AD8-AA68-4A16-B5A2-72999865A6C0}" type="slidenum">
              <a:rPr lang="es-ES_tradnl"/>
              <a:pPr>
                <a:defRPr/>
              </a:pPr>
              <a:t>‹Nº›</a:t>
            </a:fld>
            <a:endParaRPr lang="es-ES_tradnl"/>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8A1162D2-2941-4469-B79D-B52B01A63517}" type="slidenum">
              <a:rPr lang="es-ES_tradnl"/>
              <a:pPr>
                <a:defRPr/>
              </a:pPr>
              <a:t>‹Nº›</a:t>
            </a:fld>
            <a:endParaRPr lang="es-ES_tradnl"/>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33ECD375-7CE9-4D88-ACC8-B909AA9E6FF6}" type="slidenum">
              <a:rPr lang="es-ES_tradnl"/>
              <a:pPr>
                <a:defRPr/>
              </a:pPr>
              <a:t>‹Nº›</a:t>
            </a:fld>
            <a:endParaRPr lang="es-ES_tradnl"/>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cs typeface="Arial" charset="0"/>
              </a:defRPr>
            </a:lvl1pPr>
          </a:lstStyle>
          <a:p>
            <a:pPr>
              <a:defRPr/>
            </a:pPr>
            <a:fld id="{DD965AE8-D5EC-4DD9-9B3C-82CAEA71A703}" type="slidenum">
              <a:rPr lang="es-ES_tradnl"/>
              <a:pPr>
                <a:defRPr/>
              </a:pPr>
              <a:t>‹Nº›</a:t>
            </a:fld>
            <a:endParaRPr lang="es-ES_tradnl"/>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E7B6994-73D1-495A-9DCC-43BAFE78A3A2}" type="slidenum">
              <a:rPr lang="es-ES_tradnl"/>
              <a:pPr>
                <a:defRPr/>
              </a:pPr>
              <a:t>‹Nº›</a:t>
            </a:fld>
            <a:endParaRPr lang="es-ES_tradnl"/>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B572B11-CFBE-42D0-88C8-C63C0DEE5F9E}" type="slidenum">
              <a:rPr lang="es-ES_tradnl"/>
              <a:pPr>
                <a:defRPr/>
              </a:pPr>
              <a:t>‹Nº›</a:t>
            </a:fld>
            <a:endParaRPr lang="es-ES_tradnl"/>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29B2AF6-0FE4-480C-BBC8-D61A42AE85C3}" type="slidenum">
              <a:rPr lang="es-ES_tradnl"/>
              <a:pPr>
                <a:defRPr/>
              </a:pPr>
              <a:t>‹Nº›</a:t>
            </a:fld>
            <a:endParaRPr lang="es-ES_tradnl"/>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123B6A7-EAE1-46B6-8D0F-AD0004F8668A}" type="slidenum">
              <a:rPr lang="es-ES_tradnl"/>
              <a:pPr>
                <a:defRPr/>
              </a:pPr>
              <a:t>‹Nº›</a:t>
            </a:fld>
            <a:endParaRPr lang="es-ES_tradnl"/>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675E90A-DBB1-4ED0-BD0B-6F9E141A6D02}" type="slidenum">
              <a:rPr lang="es-ES_tradnl"/>
              <a:pPr>
                <a:defRPr/>
              </a:pPr>
              <a:t>‹Nº›</a:t>
            </a:fld>
            <a:endParaRPr lang="es-ES_tradnl"/>
          </a:p>
        </p:txBody>
      </p:sp>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B338B1A-3F51-4447-90F3-D218FD395C04}" type="slidenum">
              <a:rPr lang="es-ES_tradnl"/>
              <a:pPr>
                <a:defRPr/>
              </a:pPr>
              <a:t>‹Nº›</a:t>
            </a:fld>
            <a:endParaRPr lang="es-ES_tradnl"/>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53D7202-2A87-49EB-9D5F-FD05F87FE3DC}" type="slidenum">
              <a:rPr lang="es-ES"/>
              <a:pPr>
                <a:defRPr/>
              </a:pPr>
              <a:t>‹Nº›</a:t>
            </a:fld>
            <a:endParaRPr lang="es-ES"/>
          </a:p>
        </p:txBody>
      </p:sp>
    </p:spTree>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64E41803-F992-4FC9-BC45-0ACC747886AD}" type="slidenum">
              <a:rPr lang="es-ES_tradnl"/>
              <a:pPr>
                <a:defRPr/>
              </a:pPr>
              <a:t>‹Nº›</a:t>
            </a:fld>
            <a:endParaRPr lang="es-ES_tradnl"/>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E740DD4C-0AD7-4AC8-BA60-FCE14618B437}" type="slidenum">
              <a:rPr lang="es-ES_tradnl"/>
              <a:pPr>
                <a:defRPr/>
              </a:pPr>
              <a:t>‹Nº›</a:t>
            </a:fld>
            <a:endParaRPr lang="es-ES_tradnl"/>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FE8B82C-1368-4E63-8818-7D14E525D599}" type="slidenum">
              <a:rPr lang="es-ES_tradnl"/>
              <a:pPr>
                <a:defRPr/>
              </a:pPr>
              <a:t>‹Nº›</a:t>
            </a:fld>
            <a:endParaRPr lang="es-ES_tradnl"/>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66A57C5-F81C-45AA-8E49-6AC6343F19DE}" type="slidenum">
              <a:rPr lang="es-ES_tradnl"/>
              <a:pPr>
                <a:defRPr/>
              </a:pPr>
              <a:t>‹Nº›</a:t>
            </a:fld>
            <a:endParaRPr lang="es-ES_tradnl"/>
          </a:p>
        </p:txBody>
      </p:sp>
    </p:spTree>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67AE3EA-8BBB-4606-99C4-D1F361EF05C8}" type="slidenum">
              <a:rPr lang="es-ES_tradnl"/>
              <a:pPr>
                <a:defRPr/>
              </a:pPr>
              <a:t>‹Nº›</a:t>
            </a:fld>
            <a:endParaRPr lang="es-ES_tradnl"/>
          </a:p>
        </p:txBody>
      </p:sp>
    </p:spTree>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AB588D72-1D14-4ED2-9734-D41A52250DD0}" type="slidenum">
              <a:rPr lang="es-ES_tradnl"/>
              <a:pPr>
                <a:defRPr/>
              </a:pPr>
              <a:t>‹Nº›</a:t>
            </a:fld>
            <a:endParaRPr lang="es-ES_tradnl"/>
          </a:p>
        </p:txBody>
      </p:sp>
    </p:spTree>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ECF768E7-7DAA-4E78-A24E-573DDB7B76F2}" type="slidenum">
              <a:rPr lang="es-ES_tradnl"/>
              <a:pPr>
                <a:defRPr/>
              </a:pPr>
              <a:t>‹Nº›</a:t>
            </a:fld>
            <a:endParaRPr lang="es-ES_tradnl"/>
          </a:p>
        </p:txBody>
      </p:sp>
    </p:spTree>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79192BCA-C4C2-466D-A273-BD1E9782CA86}" type="slidenum">
              <a:rPr lang="es-ES_tradnl"/>
              <a:pPr>
                <a:defRPr/>
              </a:pPr>
              <a:t>‹Nº›</a:t>
            </a:fld>
            <a:endParaRPr lang="es-ES_tradnl"/>
          </a:p>
        </p:txBody>
      </p:sp>
    </p:spTree>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1937CBAB-08B2-4ED1-BD47-A10B6D1F62BC}" type="slidenum">
              <a:rPr lang="es-ES_tradnl"/>
              <a:pPr>
                <a:defRPr/>
              </a:pPr>
              <a:t>‹Nº›</a:t>
            </a:fld>
            <a:endParaRPr lang="es-ES_tradnl"/>
          </a:p>
        </p:txBody>
      </p:sp>
    </p:spTree>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8"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9" name="Rectangle 6"/>
          <p:cNvSpPr>
            <a:spLocks noGrp="1" noChangeArrowheads="1"/>
          </p:cNvSpPr>
          <p:nvPr>
            <p:ph type="sldNum" sz="quarter" idx="12"/>
          </p:nvPr>
        </p:nvSpPr>
        <p:spPr/>
        <p:txBody>
          <a:bodyPr/>
          <a:lstStyle>
            <a:lvl1pPr>
              <a:defRPr>
                <a:latin typeface="Arial" charset="0"/>
              </a:defRPr>
            </a:lvl1pPr>
          </a:lstStyle>
          <a:p>
            <a:pPr>
              <a:defRPr/>
            </a:pPr>
            <a:fld id="{D4210603-C548-40E7-A5EA-76B4A787B18C}" type="slidenum">
              <a:rPr lang="es-ES_tradnl"/>
              <a:pPr>
                <a:defRPr/>
              </a:pPr>
              <a:t>‹Nº›</a:t>
            </a:fld>
            <a:endParaRPr lang="es-ES_tradnl"/>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6A4DDDBF-D316-40E4-B6DD-20C2A96060D3}" type="slidenum">
              <a:rPr lang="es-ES"/>
              <a:pPr>
                <a:defRPr/>
              </a:pPr>
              <a:t>‹Nº›</a:t>
            </a:fld>
            <a:endParaRPr lang="es-ES"/>
          </a:p>
        </p:txBody>
      </p:sp>
    </p:spTree>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4"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5" name="Rectangle 6"/>
          <p:cNvSpPr>
            <a:spLocks noGrp="1" noChangeArrowheads="1"/>
          </p:cNvSpPr>
          <p:nvPr>
            <p:ph type="sldNum" sz="quarter" idx="12"/>
          </p:nvPr>
        </p:nvSpPr>
        <p:spPr/>
        <p:txBody>
          <a:bodyPr/>
          <a:lstStyle>
            <a:lvl1pPr>
              <a:defRPr>
                <a:latin typeface="Arial" charset="0"/>
              </a:defRPr>
            </a:lvl1pPr>
          </a:lstStyle>
          <a:p>
            <a:pPr>
              <a:defRPr/>
            </a:pPr>
            <a:fld id="{1F640F41-6E2E-4E46-A1D1-9EF96A7195F4}" type="slidenum">
              <a:rPr lang="es-ES_tradnl"/>
              <a:pPr>
                <a:defRPr/>
              </a:pPr>
              <a:t>‹Nº›</a:t>
            </a:fld>
            <a:endParaRPr lang="es-ES_tradnl"/>
          </a:p>
        </p:txBody>
      </p:sp>
    </p:spTree>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3"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4" name="Rectangle 6"/>
          <p:cNvSpPr>
            <a:spLocks noGrp="1" noChangeArrowheads="1"/>
          </p:cNvSpPr>
          <p:nvPr>
            <p:ph type="sldNum" sz="quarter" idx="12"/>
          </p:nvPr>
        </p:nvSpPr>
        <p:spPr/>
        <p:txBody>
          <a:bodyPr/>
          <a:lstStyle>
            <a:lvl1pPr>
              <a:defRPr>
                <a:latin typeface="Arial" charset="0"/>
              </a:defRPr>
            </a:lvl1pPr>
          </a:lstStyle>
          <a:p>
            <a:pPr>
              <a:defRPr/>
            </a:pPr>
            <a:fld id="{8BA37DA0-69F5-4A3F-AF4F-9439F85068A4}" type="slidenum">
              <a:rPr lang="es-ES_tradnl"/>
              <a:pPr>
                <a:defRPr/>
              </a:pPr>
              <a:t>‹Nº›</a:t>
            </a:fld>
            <a:endParaRPr lang="es-ES_tradnl"/>
          </a:p>
        </p:txBody>
      </p:sp>
    </p:spTree>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835F995B-BD0D-48ED-9252-77173E8D2AE8}" type="slidenum">
              <a:rPr lang="es-ES_tradnl"/>
              <a:pPr>
                <a:defRPr/>
              </a:pPr>
              <a:t>‹Nº›</a:t>
            </a:fld>
            <a:endParaRPr lang="es-ES_tradnl"/>
          </a:p>
        </p:txBody>
      </p:sp>
    </p:spTree>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latin typeface="Arial" charset="0"/>
              </a:defRPr>
            </a:lvl1pPr>
          </a:lstStyle>
          <a:p>
            <a:pPr>
              <a:defRPr/>
            </a:pPr>
            <a:fld id="{9965A59D-4B5B-4472-8FD0-1A1920149E07}" type="slidenum">
              <a:rPr lang="es-ES_tradnl"/>
              <a:pPr>
                <a:defRPr/>
              </a:pPr>
              <a:t>‹Nº›</a:t>
            </a:fld>
            <a:endParaRPr lang="es-ES_tradnl"/>
          </a:p>
        </p:txBody>
      </p:sp>
    </p:spTree>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0A77BA19-9F5C-4779-917F-7829EACEE98E}" type="slidenum">
              <a:rPr lang="es-ES_tradnl"/>
              <a:pPr>
                <a:defRPr/>
              </a:pPr>
              <a:t>‹Nº›</a:t>
            </a:fld>
            <a:endParaRPr lang="es-ES_tradnl"/>
          </a:p>
        </p:txBody>
      </p:sp>
    </p:spTree>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latin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latin typeface="Arial" charset="0"/>
              </a:defRPr>
            </a:lvl1pPr>
          </a:lstStyle>
          <a:p>
            <a:pPr>
              <a:defRPr/>
            </a:pPr>
            <a:fld id="{714FA73A-F76E-478C-B18C-DB8E86428212}" type="slidenum">
              <a:rPr lang="es-ES_tradnl"/>
              <a:pPr>
                <a:defRPr/>
              </a:pPr>
              <a:t>‹Nº›</a:t>
            </a:fld>
            <a:endParaRPr lang="es-ES_tradnl"/>
          </a:p>
        </p:txBody>
      </p:sp>
    </p:spTree>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7A56025A-A295-464D-9B22-D34ABF6947D4}" type="slidenum">
              <a:rPr lang="es-ES_tradnl"/>
              <a:pPr>
                <a:defRPr/>
              </a:pPr>
              <a:t>‹Nº›</a:t>
            </a:fld>
            <a:endParaRPr lang="es-ES_tradnl"/>
          </a:p>
        </p:txBody>
      </p:sp>
    </p:spTree>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353AD343-5BB3-46E8-94E8-FB46B560AF20}" type="slidenum">
              <a:rPr lang="es-ES_tradnl"/>
              <a:pPr>
                <a:defRPr/>
              </a:pPr>
              <a:t>‹Nº›</a:t>
            </a:fld>
            <a:endParaRPr lang="es-ES_tradnl"/>
          </a:p>
        </p:txBody>
      </p:sp>
    </p:spTree>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5406A32-75E1-43E8-A24F-71FD489FE8C1}" type="slidenum">
              <a:rPr lang="es-ES_tradnl"/>
              <a:pPr>
                <a:defRPr/>
              </a:pPr>
              <a:t>‹Nº›</a:t>
            </a:fld>
            <a:endParaRPr lang="es-ES_tradnl"/>
          </a:p>
        </p:txBody>
      </p:sp>
    </p:spTree>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28FF1BC6-A1E9-4131-9B3B-7D59ABF37873}" type="slidenum">
              <a:rPr lang="es-ES_tradnl"/>
              <a:pPr>
                <a:defRPr/>
              </a:pPr>
              <a:t>‹Nº›</a:t>
            </a:fld>
            <a:endParaRPr lang="es-ES_tradnl"/>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BE11CBA-3A91-4F76-9684-D16547BCFAB6}" type="slidenum">
              <a:rPr lang="es-ES"/>
              <a:pPr>
                <a:defRPr/>
              </a:pPr>
              <a:t>‹Nº›</a:t>
            </a:fld>
            <a:endParaRPr lang="es-ES"/>
          </a:p>
        </p:txBody>
      </p:sp>
    </p:spTree>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8"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9"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48D7CF8-C44E-42F6-A6CC-2AB400F476D7}" type="slidenum">
              <a:rPr lang="es-ES_tradnl"/>
              <a:pPr>
                <a:defRPr/>
              </a:pPr>
              <a:t>‹Nº›</a:t>
            </a:fld>
            <a:endParaRPr lang="es-ES_tradnl"/>
          </a:p>
        </p:txBody>
      </p:sp>
    </p:spTree>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4"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5"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026F52F8-619E-40F4-9531-ABF8995AB3F9}" type="slidenum">
              <a:rPr lang="es-ES_tradnl"/>
              <a:pPr>
                <a:defRPr/>
              </a:pPr>
              <a:t>‹Nº›</a:t>
            </a:fld>
            <a:endParaRPr lang="es-ES_tradnl"/>
          </a:p>
        </p:txBody>
      </p:sp>
    </p:spTree>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3"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4"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B5F99D06-7630-4194-B52F-6CFEB4927A8F}" type="slidenum">
              <a:rPr lang="es-ES_tradnl"/>
              <a:pPr>
                <a:defRPr/>
              </a:pPr>
              <a:t>‹Nº›</a:t>
            </a:fld>
            <a:endParaRPr lang="es-ES_tradnl"/>
          </a:p>
        </p:txBody>
      </p:sp>
    </p:spTree>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4554CCBE-D6D5-4649-9303-A1A78102E9D6}" type="slidenum">
              <a:rPr lang="es-ES_tradnl"/>
              <a:pPr>
                <a:defRPr/>
              </a:pPr>
              <a:t>‹Nº›</a:t>
            </a:fld>
            <a:endParaRPr lang="es-ES_tradnl"/>
          </a:p>
        </p:txBody>
      </p:sp>
    </p:spTree>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6"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7"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182A515A-83B3-4A87-9948-FCD4C5588BAA}" type="slidenum">
              <a:rPr lang="es-ES_tradnl"/>
              <a:pPr>
                <a:defRPr/>
              </a:pPr>
              <a:t>‹Nº›</a:t>
            </a:fld>
            <a:endParaRPr lang="es-ES_tradnl"/>
          </a:p>
        </p:txBody>
      </p:sp>
    </p:spTree>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A78711F4-2B03-4C78-9F6D-760B66802FB9}" type="slidenum">
              <a:rPr lang="es-ES_tradnl"/>
              <a:pPr>
                <a:defRPr/>
              </a:pPr>
              <a:t>‹Nº›</a:t>
            </a:fld>
            <a:endParaRPr lang="es-ES_tradnl"/>
          </a:p>
        </p:txBody>
      </p:sp>
    </p:spTree>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fontAlgn="auto">
              <a:spcBef>
                <a:spcPts val="0"/>
              </a:spcBef>
              <a:spcAft>
                <a:spcPts val="0"/>
              </a:spcAft>
              <a:defRPr/>
            </a:lvl1pPr>
          </a:lstStyle>
          <a:p>
            <a:pPr>
              <a:defRPr/>
            </a:pPr>
            <a:endParaRPr lang="es-ES_tradnl"/>
          </a:p>
        </p:txBody>
      </p:sp>
      <p:sp>
        <p:nvSpPr>
          <p:cNvPr id="5" name="Rectangle 5"/>
          <p:cNvSpPr>
            <a:spLocks noGrp="1" noChangeArrowheads="1"/>
          </p:cNvSpPr>
          <p:nvPr>
            <p:ph type="ftr" sz="quarter" idx="11"/>
          </p:nvPr>
        </p:nvSpPr>
        <p:spPr/>
        <p:txBody>
          <a:bodyPr/>
          <a:lstStyle>
            <a:lvl1pPr fontAlgn="auto">
              <a:spcBef>
                <a:spcPts val="0"/>
              </a:spcBef>
              <a:spcAft>
                <a:spcPts val="0"/>
              </a:spcAft>
              <a:defRPr/>
            </a:lvl1pPr>
          </a:lstStyle>
          <a:p>
            <a:pPr>
              <a:defRPr/>
            </a:pPr>
            <a:endParaRPr lang="es-ES_tradnl"/>
          </a:p>
        </p:txBody>
      </p:sp>
      <p:sp>
        <p:nvSpPr>
          <p:cNvPr id="6" name="Rectangle 6"/>
          <p:cNvSpPr>
            <a:spLocks noGrp="1" noChangeArrowheads="1"/>
          </p:cNvSpPr>
          <p:nvPr>
            <p:ph type="sldNum" sz="quarter" idx="12"/>
          </p:nvPr>
        </p:nvSpPr>
        <p:spPr/>
        <p:txBody>
          <a:bodyPr/>
          <a:lstStyle>
            <a:lvl1pPr fontAlgn="auto">
              <a:spcBef>
                <a:spcPts val="0"/>
              </a:spcBef>
              <a:spcAft>
                <a:spcPts val="0"/>
              </a:spcAft>
              <a:defRPr/>
            </a:lvl1pPr>
          </a:lstStyle>
          <a:p>
            <a:pPr>
              <a:defRPr/>
            </a:pPr>
            <a:fld id="{DFD61E76-5CE4-4AA5-91EB-217AF969C287}" type="slidenum">
              <a:rPr lang="es-ES_tradnl"/>
              <a:pPr>
                <a:defRPr/>
              </a:pPr>
              <a:t>‹Nº›</a:t>
            </a:fld>
            <a:endParaRPr lang="es-ES_tradnl"/>
          </a:p>
        </p:txBody>
      </p:sp>
    </p:spTree>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_tradnl"/>
          </a:p>
        </p:txBody>
      </p:sp>
      <p:sp>
        <p:nvSpPr>
          <p:cNvPr id="4" name="3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52EFF474-8349-4C43-B1CA-8AFC2898DDB0}" type="slidenum">
              <a:rPr lang="es-ES"/>
              <a:pPr>
                <a:defRPr/>
              </a:pPr>
              <a:t>‹Nº›</a:t>
            </a:fld>
            <a:endParaRPr lang="es-ES"/>
          </a:p>
        </p:txBody>
      </p:sp>
    </p:spTree>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6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8" name="7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9" name="8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4" name="3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5" name="4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3" name="2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4" name="3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6" name="5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7" name="6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10"/>
          </p:nvPr>
        </p:nvSpPr>
        <p:spPr/>
        <p:txBody>
          <a:bodyPr/>
          <a:lstStyle/>
          <a:p>
            <a:fld id="{1A67E895-B74B-40EB-AD75-DB9B720E36DE}" type="datetimeFigureOut">
              <a:rPr lang="es-ES_tradnl">
                <a:solidFill>
                  <a:prstClr val="black">
                    <a:tint val="75000"/>
                  </a:prstClr>
                </a:solidFill>
              </a:rPr>
              <a:pPr/>
              <a:t>26/07/2017</a:t>
            </a:fld>
            <a:endParaRPr lang="es-ES_tradnl">
              <a:solidFill>
                <a:prstClr val="black">
                  <a:tint val="75000"/>
                </a:prstClr>
              </a:solidFill>
            </a:endParaRPr>
          </a:p>
        </p:txBody>
      </p:sp>
      <p:sp>
        <p:nvSpPr>
          <p:cNvPr id="5" name="4 Marcador de pie de página"/>
          <p:cNvSpPr>
            <a:spLocks noGrp="1"/>
          </p:cNvSpPr>
          <p:nvPr>
            <p:ph type="ftr" sz="quarter" idx="11"/>
          </p:nvPr>
        </p:nvSpPr>
        <p:spPr/>
        <p:txBody>
          <a:bodyPr/>
          <a:lstStyle/>
          <a:p>
            <a:endParaRPr lang="es-ES_tradnl">
              <a:solidFill>
                <a:prstClr val="black">
                  <a:tint val="75000"/>
                </a:prstClr>
              </a:solidFill>
            </a:endParaRPr>
          </a:p>
        </p:txBody>
      </p:sp>
      <p:sp>
        <p:nvSpPr>
          <p:cNvPr id="6" name="5 Marcador de número de diapositiva"/>
          <p:cNvSpPr>
            <a:spLocks noGrp="1"/>
          </p:cNvSpPr>
          <p:nvPr>
            <p:ph type="sldNum" sz="quarter" idx="12"/>
          </p:nvPr>
        </p:nvSpPr>
        <p:spPr/>
        <p:txBody>
          <a:bodyPr/>
          <a:lstStyle/>
          <a:p>
            <a:fld id="{09B4060D-6A5C-48B9-B75A-C5481C711B1C}" type="slidenum">
              <a:rPr lang="es-ES_tradnl">
                <a:solidFill>
                  <a:prstClr val="black">
                    <a:tint val="75000"/>
                  </a:prstClr>
                </a:solidFill>
              </a:rPr>
              <a:pPr/>
              <a:t>‹Nº›</a:t>
            </a:fld>
            <a:endParaRPr lang="es-ES_tradnl">
              <a:solidFill>
                <a:prstClr val="black">
                  <a:tint val="75000"/>
                </a:prstClr>
              </a:solidFill>
            </a:endParaRPr>
          </a:p>
        </p:txBody>
      </p:sp>
    </p:spTree>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8AE37DB7-C196-4712-B5E9-657E0C474D32}" type="slidenum">
              <a:rPr lang="es-ES"/>
              <a:pPr>
                <a:defRPr/>
              </a:pPr>
              <a:t>‹Nº›</a:t>
            </a:fld>
            <a:endParaRPr lang="es-ES"/>
          </a:p>
        </p:txBody>
      </p:sp>
    </p:spTree>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7C83BC4E-27C8-4592-A2BC-DFAF0E9D06F5}" type="slidenum">
              <a:rPr lang="es-ES"/>
              <a:pPr>
                <a:defRPr/>
              </a:pPr>
              <a:t>‹Nº›</a:t>
            </a:fld>
            <a:endParaRPr 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29B1BA1-D180-43B1-A2C5-E291191E2011}" type="slidenum">
              <a:rPr lang="es-ES"/>
              <a:pPr>
                <a:defRPr/>
              </a:pPr>
              <a:t>‹Nº›</a:t>
            </a:fld>
            <a:endParaRPr lang="es-ES"/>
          </a:p>
        </p:txBody>
      </p:sp>
    </p:spTree>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2A77AB08-1D1A-469F-AADA-08949A045280}" type="slidenum">
              <a:rPr lang="es-ES"/>
              <a:pPr>
                <a:defRPr/>
              </a:pPr>
              <a:t>‹Nº›</a:t>
            </a:fld>
            <a:endParaRPr lang="es-ES"/>
          </a:p>
        </p:txBody>
      </p:sp>
    </p:spTree>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6D3CFFE9-781D-496B-A764-7B713E4B07D6}" type="slidenum">
              <a:rPr lang="es-ES"/>
              <a:pPr>
                <a:defRPr/>
              </a:pPr>
              <a:t>‹Nº›</a:t>
            </a:fld>
            <a:endParaRPr lang="es-ES"/>
          </a:p>
        </p:txBody>
      </p:sp>
    </p:spTree>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986BDA00-2AD5-4441-A296-6060FCBEB517}" type="slidenum">
              <a:rPr lang="es-ES"/>
              <a:pPr>
                <a:defRPr/>
              </a:pPr>
              <a:t>‹Nº›</a:t>
            </a:fld>
            <a:endParaRPr lang="es-ES"/>
          </a:p>
        </p:txBody>
      </p:sp>
    </p:spTree>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F5860C9B-06D1-45CA-BCB9-EE1B53E8E46D}" type="slidenum">
              <a:rPr lang="es-ES"/>
              <a:pPr>
                <a:defRPr/>
              </a:pPr>
              <a:t>‹Nº›</a:t>
            </a:fld>
            <a:endParaRPr lang="es-ES"/>
          </a:p>
        </p:txBody>
      </p:sp>
    </p:spTree>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FA854FC6-9780-4C65-983D-6E0E50362C78}" type="slidenum">
              <a:rPr lang="es-ES"/>
              <a:pPr>
                <a:defRPr/>
              </a:pPr>
              <a:t>‹Nº›</a:t>
            </a:fld>
            <a:endParaRPr lang="es-ES"/>
          </a:p>
        </p:txBody>
      </p:sp>
    </p:spTree>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616BD7B4-130E-47CA-A8A8-6DF9FAA516FD}" type="slidenum">
              <a:rPr lang="es-ES"/>
              <a:pPr>
                <a:defRPr/>
              </a:pPr>
              <a:t>‹Nº›</a:t>
            </a:fld>
            <a:endParaRPr lang="es-ES"/>
          </a:p>
        </p:txBody>
      </p:sp>
    </p:spTree>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F7B23278-9D89-45A5-ABC9-7AB86188E2F7}" type="slidenum">
              <a:rPr lang="es-ES"/>
              <a:pPr>
                <a:defRPr/>
              </a:pPr>
              <a:t>‹Nº›</a:t>
            </a:fld>
            <a:endParaRPr lang="es-ES"/>
          </a:p>
        </p:txBody>
      </p:sp>
    </p:spTree>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82CD53FC-E434-41D6-99F5-CD376F5B5359}" type="slidenum">
              <a:rPr lang="es-ES"/>
              <a:pPr>
                <a:defRPr/>
              </a:pPr>
              <a:t>‹Nº›</a:t>
            </a:fld>
            <a:endParaRPr lang="es-ES"/>
          </a:p>
        </p:txBody>
      </p:sp>
    </p:spTree>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lgn="ct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56865757-8FDD-4EDA-A756-FA8010244D04}" type="slidenum">
              <a:rPr lang="es-ES"/>
              <a:pPr>
                <a:defRPr/>
              </a:pPr>
              <a:t>‹Nº›</a:t>
            </a:fld>
            <a:endParaRPr lang="es-ES"/>
          </a:p>
        </p:txBody>
      </p:sp>
    </p:spTree>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8C14A1B-48A4-4A14-B139-C0D9FEF3C50C}"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5D2D11D6-93AD-4A8D-BC84-025D6AD35778}" type="slidenum">
              <a:rPr lang="es-ES"/>
              <a:pPr>
                <a:defRPr/>
              </a:pPr>
              <a:t>‹Nº›</a:t>
            </a:fld>
            <a:endParaRPr lang="es-E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5893ABD-C35F-4A58-B4DC-D895BA1D4AEA}" type="slidenum">
              <a:rPr lang="es-ES"/>
              <a:pPr>
                <a:defRPr/>
              </a:pPr>
              <a:t>‹Nº›</a:t>
            </a:fld>
            <a:endParaRPr lang="es-ES"/>
          </a:p>
        </p:txBody>
      </p:sp>
    </p:spTree>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1BD7EE7-DD60-4815-AA7D-1734DB1F3870}"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DF83B19-ED0E-484B-9279-BE65BF8E6D3A}"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9D7191B-322B-4622-B694-0A222B333E8B}"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DCF041D-D3FB-4E40-BB0E-F6084007C1A3}"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F599651-45C5-4CE8-8AE0-B34FD84D3729}"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7D0EC6D6-0B6C-4CF1-BF95-21DBB5168919}"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E359A01-89A6-4F71-8C0A-8EA5BB858045}"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4CCA71B-3B0C-4BDC-873E-44B711C022E8}"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AEDCF49-9E3D-4167-8421-44160B4F6E33}"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s-E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F77FA3-1172-4196-B4EB-2BE504E5EA9E}" type="slidenum">
              <a:rPr lang="es-ES">
                <a:solidFill>
                  <a:srgbClr val="000000"/>
                </a:solidFill>
              </a:rPr>
              <a:pPr>
                <a:defRPr/>
              </a:pPr>
              <a:t>‹Nº›</a:t>
            </a:fld>
            <a:endParaRPr lang="es-ES">
              <a:solidFill>
                <a:srgbClr val="000000"/>
              </a:solidFill>
            </a:endParaRPr>
          </a:p>
        </p:txBody>
      </p:sp>
    </p:spTree>
  </p:cSld>
  <p:clrMapOvr>
    <a:masterClrMapping/>
  </p:clrMapOvr>
  <p:transition spd="slow">
    <p:zoom dir="in"/>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237C0EE-2668-4934-ADAD-849B820DDFE0}" type="slidenum">
              <a:rPr lang="es-ES"/>
              <a:pPr>
                <a:defRPr/>
              </a:pPr>
              <a:t>‹Nº›</a:t>
            </a:fld>
            <a:endParaRPr 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521227B-897D-4924-8147-B83587BDDB8D}" type="slidenum">
              <a:rPr lang="es-ES"/>
              <a:pPr>
                <a:defRPr/>
              </a:pPr>
              <a:t>‹Nº›</a:t>
            </a:fld>
            <a:endParaRPr 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2740C4A-146B-4C51-99A1-1932BD3EE037}" type="slidenum">
              <a:rPr lang="es-ES"/>
              <a:pPr>
                <a:defRPr/>
              </a:pPr>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2F26081-4797-4927-9355-9CA491C6FEC0}" type="slidenum">
              <a:rPr lang="es-ES"/>
              <a:pPr>
                <a:defRPr/>
              </a:pPr>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4BC895B-3D17-4DC9-A083-ABB1B624AC22}" type="slidenum">
              <a:rPr lang="es-ES"/>
              <a:pPr>
                <a:defRPr/>
              </a:pPr>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EC2C68D-780D-4238-A365-115D58CFACE4}" type="slidenum">
              <a:rPr lang="es-ES"/>
              <a:pPr>
                <a:defRPr/>
              </a:pPr>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0FA1C99A-5461-4FA2-B1CB-81F90910D16F}" type="slidenum">
              <a:rPr lang="es-ES"/>
              <a:pPr>
                <a:defRPr/>
              </a:pPr>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34DE3FC-0CF4-4104-B1D1-FFE017D178C5}" type="slidenum">
              <a:rPr lang="es-ES"/>
              <a:pPr>
                <a:defRPr/>
              </a:pPr>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0685F9F5-0B7F-4DBE-BB11-CD73A7AFDC3A}" type="slidenum">
              <a:rPr lang="es-ES"/>
              <a:pPr>
                <a:defRPr/>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CAA1CDA-E261-4F99-A717-CA99C33F67C5}" type="slidenum">
              <a:rPr lang="es-ES"/>
              <a:pPr>
                <a:defRPr/>
              </a:pPr>
              <a:t>‹Nº›</a:t>
            </a:fld>
            <a:endParaRPr lang="es-E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834550E-C9ED-4388-B8E1-A60077C4B582}" type="slidenum">
              <a:rPr lang="es-ES"/>
              <a:pPr>
                <a:defRPr/>
              </a:pPr>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2786033-60B4-40E3-A469-2C85E39DF6BD}" type="slidenum">
              <a:rPr lang="es-ES"/>
              <a:pPr>
                <a:defRPr/>
              </a:pPr>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904083BB-2E5D-4412-AAB5-34826CF5D353}" type="slidenum">
              <a:rPr lang="es-ES"/>
              <a:pPr>
                <a:defRPr/>
              </a:pPr>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9D5E548-E65F-4F39-B6C5-304451309FEB}" type="slidenum">
              <a:rPr lang="es-ES"/>
              <a:pPr>
                <a:defRPr/>
              </a:pPr>
              <a:t>‹Nº›</a:t>
            </a:fld>
            <a:endParaRPr 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C1647B0-8201-41EF-A7E2-5D73A3F30143}" type="slidenum">
              <a:rPr lang="es-ES"/>
              <a:pPr>
                <a:defRPr/>
              </a:pPr>
              <a:t>‹Nº›</a:t>
            </a:fld>
            <a:endParaRPr 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40F4DBC-6BD2-4240-B192-BABA62930D84}" type="slidenum">
              <a:rPr lang="es-ES"/>
              <a:pPr>
                <a:defRPr/>
              </a:pPr>
              <a:t>‹Nº›</a:t>
            </a:fld>
            <a:endParaRPr 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9977433-A33D-4701-A531-FC31AA3CADA6}" type="slidenum">
              <a:rPr lang="es-ES"/>
              <a:pPr>
                <a:defRPr/>
              </a:pPr>
              <a:t>‹Nº›</a:t>
            </a:fld>
            <a:endParaRPr 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9D12915-B630-4051-8DB2-8F2B11CC9BAE}" type="slidenum">
              <a:rPr lang="es-ES"/>
              <a:pPr>
                <a:defRPr/>
              </a:pPr>
              <a:t>‹Nº›</a:t>
            </a:fld>
            <a:endParaRPr 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2949B4F5-AF51-44CC-8FEA-F149E0C01011}" type="slidenum">
              <a:rPr lang="es-ES"/>
              <a:pPr>
                <a:defRPr/>
              </a:pPr>
              <a:t>‹Nº›</a:t>
            </a:fld>
            <a:endParaRPr 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93889694-A5E8-4A58-B135-B53123DF34EF}" type="slidenum">
              <a:rPr lang="es-ES"/>
              <a:pPr>
                <a:defRPr/>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9531FE7-5E81-40E2-B843-8A4BFC063CF4}" type="slidenum">
              <a:rPr lang="es-ES"/>
              <a:pPr>
                <a:defRPr/>
              </a:pPr>
              <a:t>‹Nº›</a:t>
            </a:fld>
            <a:endParaRPr 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FCC87071-3F4E-40DE-867A-D5D9EDA10231}" type="slidenum">
              <a:rPr lang="es-ES"/>
              <a:pPr>
                <a:defRPr/>
              </a:pPr>
              <a:t>‹Nº›</a:t>
            </a:fld>
            <a:endParaRPr 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928EA65-883A-4832-8C8F-CF6895C0AC0E}" type="slidenum">
              <a:rPr lang="es-ES"/>
              <a:pPr>
                <a:defRPr/>
              </a:pPr>
              <a:t>‹Nº›</a:t>
            </a:fld>
            <a:endParaRPr 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E361E13D-11B9-4299-9D58-0367DDCF0723}" type="slidenum">
              <a:rPr lang="es-ES"/>
              <a:pPr>
                <a:defRPr/>
              </a:pPr>
              <a:t>‹Nº›</a:t>
            </a:fld>
            <a:endParaRPr 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29AC8D7-F93F-4192-A8B3-2C6FF9C48EED}" type="slidenum">
              <a:rPr lang="es-ES"/>
              <a:pPr>
                <a:defRPr/>
              </a:pPr>
              <a:t>‹Nº›</a:t>
            </a:fld>
            <a:endParaRPr 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BBBA434F-067A-4C5A-B532-EDD0A6B1E0CD}" type="slidenum">
              <a:rPr lang="es-ES"/>
              <a:pPr>
                <a:defRPr/>
              </a:pPr>
              <a:t>‹Nº›</a:t>
            </a:fld>
            <a:endParaRPr 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0E074005-614E-4016-BF00-CA3FD5EF799C}" type="slidenum">
              <a:rPr lang="es-ES"/>
              <a:pPr>
                <a:defRPr/>
              </a:pPr>
              <a:t>‹Nº›</a:t>
            </a:fld>
            <a:endParaRPr 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22EFE042-93E8-4AE3-97F3-06443E6D9D74}" type="slidenum">
              <a:rPr lang="es-ES"/>
              <a:pPr>
                <a:defRPr/>
              </a:pPr>
              <a:t>‹Nº›</a:t>
            </a:fld>
            <a:endParaRPr 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41D885C1-D80A-408D-A747-F24041B2E168}" type="slidenum">
              <a:rPr lang="es-ES"/>
              <a:pPr>
                <a:defRPr/>
              </a:pPr>
              <a:t>‹Nº›</a:t>
            </a:fld>
            <a:endParaRPr lang="es-E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8853DFF2-01BE-4A69-B65F-45070AE3B7CB}" type="slidenum">
              <a:rPr lang="es-ES"/>
              <a:pPr>
                <a:defRPr/>
              </a:pPr>
              <a:t>‹Nº›</a:t>
            </a:fld>
            <a:endParaRPr lang="es-E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3CBE490D-89C3-4D5B-9E5D-B5CC8C76EEA8}" type="slidenum">
              <a:rPr lang="es-ES"/>
              <a:pPr>
                <a:defRPr/>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53020A5D-D489-4735-A1FC-415D51AB97C2}" type="slidenum">
              <a:rPr lang="es-ES"/>
              <a:pPr>
                <a:defRPr/>
              </a:pPr>
              <a:t>‹Nº›</a:t>
            </a:fld>
            <a:endParaRPr lang="es-E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FDEC2BC0-8D6B-48AD-A974-7C7B9938E3FE}" type="slidenum">
              <a:rPr lang="es-ES"/>
              <a:pPr>
                <a:defRPr/>
              </a:pPr>
              <a:t>‹Nº›</a:t>
            </a:fld>
            <a:endParaRPr lang="es-E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AD68D943-3709-4B57-BC3E-2E8A4659DF8D}" type="slidenum">
              <a:rPr lang="es-ES"/>
              <a:pPr>
                <a:defRPr/>
              </a:pPr>
              <a:t>‹Nº›</a:t>
            </a:fld>
            <a:endParaRPr lang="es-E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D31F8483-FDFD-48FE-BE84-ADB52200BB10}" type="slidenum">
              <a:rPr lang="es-ES"/>
              <a:pPr>
                <a:defRPr/>
              </a:pPr>
              <a:t>‹Nº›</a:t>
            </a:fld>
            <a:endParaRPr lang="es-E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477CB84E-78A5-4587-9CC3-9C08852D334E}" type="slidenum">
              <a:rPr lang="es-ES"/>
              <a:pPr>
                <a:defRPr/>
              </a:pPr>
              <a:t>‹Nº›</a:t>
            </a:fld>
            <a:endParaRPr lang="es-E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6D5A5846-B497-4542-8AAA-CE75ADB65EF8}" type="slidenum">
              <a:rPr lang="es-ES"/>
              <a:pPr>
                <a:defRPr/>
              </a:pPr>
              <a:t>‹Nº›</a:t>
            </a:fld>
            <a:endParaRPr lang="es-E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7AAA16D-CD9C-4305-B503-6B180A1281FD}" type="slidenum">
              <a:rPr lang="es-ES"/>
              <a:pPr>
                <a:defRPr/>
              </a:pPr>
              <a:t>‹Nº›</a:t>
            </a:fld>
            <a:endParaRPr lang="es-E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E6D7E7CB-4EB2-49A1-81B1-BB87F3FB4422}" type="slidenum">
              <a:rPr lang="es-ES"/>
              <a:pPr>
                <a:defRPr/>
              </a:pPr>
              <a:t>‹Nº›</a:t>
            </a:fld>
            <a:endParaRPr lang="es-ES"/>
          </a:p>
        </p:txBody>
      </p:sp>
    </p:spTree>
  </p:cSld>
  <p:clrMapOvr>
    <a:masterClrMapping/>
  </p:clrMapOvr>
  <p:transition spd="slow"/>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378C083-EA04-41CD-8B41-36226FD354F5}" type="slidenum">
              <a:rPr lang="es-ES"/>
              <a:pPr>
                <a:defRPr/>
              </a:pPr>
              <a:t>‹Nº›</a:t>
            </a:fld>
            <a:endParaRPr lang="es-ES"/>
          </a:p>
        </p:txBody>
      </p:sp>
    </p:spTree>
  </p:cSld>
  <p:clrMapOvr>
    <a:masterClrMapping/>
  </p:clrMapOvr>
  <p:transition spd="slow"/>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8FB5F65-494C-4F7B-B0AE-3390E0A3051B}" type="slidenum">
              <a:rPr lang="es-ES"/>
              <a:pPr>
                <a:defRPr/>
              </a:pPr>
              <a:t>‹Nº›</a:t>
            </a:fld>
            <a:endParaRPr lang="es-ES"/>
          </a:p>
        </p:txBody>
      </p:sp>
    </p:spTree>
  </p:cSld>
  <p:clrMapOvr>
    <a:masterClrMapping/>
  </p:clrMapOvr>
  <p:transition spd="slow"/>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1B1B2DAD-09A0-4DC4-9C97-C0AEAC500E71}" type="slidenum">
              <a:rPr lang="es-ES"/>
              <a:pPr>
                <a:defRPr/>
              </a:pPr>
              <a:t>‹Nº›</a:t>
            </a:fld>
            <a:endParaRPr lang="es-ES"/>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184BFF4B-CAB0-4B34-8ACA-A48F126283E1}" type="slidenum">
              <a:rPr lang="es-ES"/>
              <a:pPr>
                <a:defRPr/>
              </a:pPr>
              <a:t>‹Nº›</a:t>
            </a:fld>
            <a:endParaRPr lang="es-E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15E30927-C920-47AD-937B-4DBFDDE6638A}" type="slidenum">
              <a:rPr lang="es-ES"/>
              <a:pPr>
                <a:defRPr/>
              </a:pPr>
              <a:t>‹Nº›</a:t>
            </a:fld>
            <a:endParaRPr lang="es-ES"/>
          </a:p>
        </p:txBody>
      </p:sp>
    </p:spTree>
  </p:cSld>
  <p:clrMapOvr>
    <a:masterClrMapping/>
  </p:clrMapOvr>
  <p:transition spd="slow"/>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8FB6932C-001B-479D-8995-1A54DA78FBB0}" type="slidenum">
              <a:rPr lang="es-ES"/>
              <a:pPr>
                <a:defRPr/>
              </a:pPr>
              <a:t>‹Nº›</a:t>
            </a:fld>
            <a:endParaRPr lang="es-ES"/>
          </a:p>
        </p:txBody>
      </p:sp>
    </p:spTree>
  </p:cSld>
  <p:clrMapOvr>
    <a:masterClrMapping/>
  </p:clrMapOvr>
  <p:transition spd="slow"/>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5301F9A3-F9B8-4513-921F-7B1FA9BD3EB1}" type="slidenum">
              <a:rPr lang="es-ES"/>
              <a:pPr>
                <a:defRPr/>
              </a:pPr>
              <a:t>‹Nº›</a:t>
            </a:fld>
            <a:endParaRPr lang="es-ES"/>
          </a:p>
        </p:txBody>
      </p:sp>
    </p:spTree>
  </p:cSld>
  <p:clrMapOvr>
    <a:masterClrMapping/>
  </p:clrMapOvr>
  <p:transition spd="slow"/>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80752CC-D89D-405F-A82E-00B6E64E9D85}" type="slidenum">
              <a:rPr lang="es-ES"/>
              <a:pPr>
                <a:defRPr/>
              </a:pPr>
              <a:t>‹Nº›</a:t>
            </a:fld>
            <a:endParaRPr lang="es-ES"/>
          </a:p>
        </p:txBody>
      </p:sp>
    </p:spTree>
  </p:cSld>
  <p:clrMapOvr>
    <a:masterClrMapping/>
  </p:clrMapOvr>
  <p:transition spd="slow"/>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2C1ED645-2B18-4C9C-B927-3181351C99A0}" type="slidenum">
              <a:rPr lang="es-ES"/>
              <a:pPr>
                <a:defRPr/>
              </a:pPr>
              <a:t>‹Nº›</a:t>
            </a:fld>
            <a:endParaRPr lang="es-ES"/>
          </a:p>
        </p:txBody>
      </p:sp>
    </p:spTree>
  </p:cSld>
  <p:clrMapOvr>
    <a:masterClrMapping/>
  </p:clrMapOvr>
  <p:transition spd="slow"/>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AF502F67-7749-423B-B264-126E797C43A7}" type="slidenum">
              <a:rPr lang="es-ES"/>
              <a:pPr>
                <a:defRPr/>
              </a:pPr>
              <a:t>‹Nº›</a:t>
            </a:fld>
            <a:endParaRPr lang="es-ES"/>
          </a:p>
        </p:txBody>
      </p:sp>
    </p:spTree>
  </p:cSld>
  <p:clrMapOvr>
    <a:masterClrMapping/>
  </p:clrMapOvr>
  <p:transition spd="slow"/>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81A9FEFF-3D0C-41F8-A1E4-1FC27B9AA515}" type="slidenum">
              <a:rPr lang="es-ES"/>
              <a:pPr>
                <a:defRPr/>
              </a:pPr>
              <a:t>‹Nº›</a:t>
            </a:fld>
            <a:endParaRPr lang="es-ES"/>
          </a:p>
        </p:txBody>
      </p:sp>
    </p:spTree>
  </p:cSld>
  <p:clrMapOvr>
    <a:masterClrMapping/>
  </p:clrMapOvr>
  <p:transition spd="slow"/>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C1E282A0-AF13-432F-9070-14CCF6F7360A}" type="slidenum">
              <a:rPr lang="es-ES"/>
              <a:pPr>
                <a:defRPr/>
              </a:pPr>
              <a:t>‹Nº›</a:t>
            </a:fld>
            <a:endParaRPr lang="es-E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4D229E9-8A60-4885-BCAE-54D7B143D025}" type="slidenum">
              <a:rPr lang="es-ES"/>
              <a:pPr>
                <a:defRPr/>
              </a:pPr>
              <a:t>‹Nº›</a:t>
            </a:fld>
            <a:endParaRPr lang="es-E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47A5681-2456-4AAE-B8F9-8ECE93BE882F}" type="slidenum">
              <a:rPr lang="es-ES"/>
              <a:pPr>
                <a:defRPr/>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C0ADFE4E-E4C3-4B34-A335-1FE826D0A9BF}" type="slidenum">
              <a:rPr lang="es-ES"/>
              <a:pPr>
                <a:defRPr/>
              </a:pPr>
              <a:t>‹Nº›</a:t>
            </a:fld>
            <a:endParaRPr lang="es-E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31FA860-6B82-4422-8BA8-37CD0A9F3E76}" type="slidenum">
              <a:rPr lang="es-ES"/>
              <a:pPr>
                <a:defRPr/>
              </a:pPr>
              <a:t>‹Nº›</a:t>
            </a:fld>
            <a:endParaRPr lang="es-E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E5C883BA-7721-44FC-A2B9-B7034D56572B}" type="slidenum">
              <a:rPr lang="es-ES"/>
              <a:pPr>
                <a:defRPr/>
              </a:pPr>
              <a:t>‹Nº›</a:t>
            </a:fld>
            <a:endParaRPr lang="es-ES"/>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2193C4A8-1652-4E10-BE18-719BC5CC1512}" type="slidenum">
              <a:rPr lang="es-ES"/>
              <a:pPr>
                <a:defRPr/>
              </a:pPr>
              <a:t>‹Nº›</a:t>
            </a:fld>
            <a:endParaRPr lang="es-ES"/>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77C48304-6A4A-401B-B714-E13FC0262E06}" type="slidenum">
              <a:rPr lang="es-ES"/>
              <a:pPr>
                <a:defRPr/>
              </a:pPr>
              <a:t>‹Nº›</a:t>
            </a:fld>
            <a:endParaRPr lang="es-ES"/>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1611915-A8BF-4AAE-9FC4-179A0D0E8FBE}" type="slidenum">
              <a:rPr lang="es-ES"/>
              <a:pPr>
                <a:defRPr/>
              </a:pPr>
              <a:t>‹Nº›</a:t>
            </a:fld>
            <a:endParaRPr lang="es-ES"/>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651FB739-FE14-4739-B58E-9681328BCEC7}" type="slidenum">
              <a:rPr lang="es-ES"/>
              <a:pPr>
                <a:defRPr/>
              </a:pPr>
              <a:t>‹Nº›</a:t>
            </a:fld>
            <a:endParaRPr lang="es-ES"/>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F164E64-9ED6-486D-88EF-60B3737639C8}" type="slidenum">
              <a:rPr lang="es-ES"/>
              <a:pPr>
                <a:defRPr/>
              </a:pPr>
              <a:t>‹Nº›</a:t>
            </a:fld>
            <a:endParaRPr lang="es-ES"/>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1DEA699-12FD-48A0-B0F1-73ED133845A0}" type="slidenum">
              <a:rPr lang="es-ES"/>
              <a:pPr>
                <a:defRPr/>
              </a:pPr>
              <a:t>‹Nº›</a:t>
            </a:fld>
            <a:endParaRPr lang="es-ES"/>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BCC6AE8E-2177-4CAF-9EB3-F2B7ECFDB97E}" type="slidenum">
              <a:rPr lang="es-ES"/>
              <a:pPr>
                <a:defRPr/>
              </a:pPr>
              <a:t>‹Nº›</a:t>
            </a:fld>
            <a:endParaRPr lang="es-ES"/>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0DBB84EC-C4E5-40DF-8A53-09E26B117CA5}" type="slidenum">
              <a:rPr lang="es-ES"/>
              <a:pPr>
                <a:defRPr/>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F664E41E-CB4B-413D-9FAA-0082B3598A18}" type="slidenum">
              <a:rPr lang="es-ES"/>
              <a:pPr>
                <a:defRPr/>
              </a:pPr>
              <a:t>‹Nº›</a:t>
            </a:fld>
            <a:endParaRPr lang="es-E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EEE06052-EF7E-4C88-B183-46F325ACB075}" type="slidenum">
              <a:rPr lang="es-ES"/>
              <a:pPr>
                <a:defRPr/>
              </a:pPr>
              <a:t>‹Nº›</a:t>
            </a:fld>
            <a:endParaRPr lang="es-ES"/>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FFA77D14-842B-4A56-8C21-B42251D9AA42}" type="slidenum">
              <a:rPr lang="es-ES"/>
              <a:pPr>
                <a:defRPr/>
              </a:pPr>
              <a:t>‹Nº›</a:t>
            </a:fld>
            <a:endParaRPr lang="es-ES"/>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8"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9"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DD4D7CB3-0352-44D3-A11D-A9CDFF571C58}" type="slidenum">
              <a:rPr lang="es-ES"/>
              <a:pPr>
                <a:defRPr/>
              </a:pPr>
              <a:t>‹Nº›</a:t>
            </a:fld>
            <a:endParaRPr lang="es-ES"/>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4"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5"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4F13D713-7857-46B3-B237-8B9C1D31A4EE}" type="slidenum">
              <a:rPr lang="es-ES"/>
              <a:pPr>
                <a:defRPr/>
              </a:pPr>
              <a:t>‹Nº›</a:t>
            </a:fld>
            <a:endParaRPr lang="es-ES"/>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3"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4"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EB96AB51-B505-42A3-B3DB-95B635354447}" type="slidenum">
              <a:rPr lang="es-ES"/>
              <a:pPr>
                <a:defRPr/>
              </a:pPr>
              <a:t>‹Nº›</a:t>
            </a:fld>
            <a:endParaRPr lang="es-ES"/>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C9A447A5-C20A-4998-8779-65F260F36B18}" type="slidenum">
              <a:rPr lang="es-ES"/>
              <a:pPr>
                <a:defRPr/>
              </a:pPr>
              <a:t>‹Nº›</a:t>
            </a:fld>
            <a:endParaRPr lang="es-ES"/>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6"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7"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2F604FE1-091F-4988-ADB3-CA3FAAF5267C}" type="slidenum">
              <a:rPr lang="es-ES"/>
              <a:pPr>
                <a:defRPr/>
              </a:pPr>
              <a:t>‹Nº›</a:t>
            </a:fld>
            <a:endParaRPr lang="es-ES"/>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5D053687-EBB5-4AA1-9664-5579A2B0B288}" type="slidenum">
              <a:rPr lang="es-ES"/>
              <a:pPr>
                <a:defRPr/>
              </a:pPr>
              <a:t>‹Nº›</a:t>
            </a:fld>
            <a:endParaRPr lang="es-ES"/>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latin typeface="Times New Roman" pitchFamily="18" charset="0"/>
                <a:cs typeface="Arial" charset="0"/>
              </a:defRPr>
            </a:lvl1pPr>
          </a:lstStyle>
          <a:p>
            <a:pPr>
              <a:defRPr/>
            </a:pPr>
            <a:endParaRPr lang="es-ES"/>
          </a:p>
        </p:txBody>
      </p:sp>
      <p:sp>
        <p:nvSpPr>
          <p:cNvPr id="5" name="Rectangle 5"/>
          <p:cNvSpPr>
            <a:spLocks noGrp="1" noChangeArrowheads="1"/>
          </p:cNvSpPr>
          <p:nvPr>
            <p:ph type="ftr" sz="quarter" idx="11"/>
          </p:nvPr>
        </p:nvSpPr>
        <p:spPr/>
        <p:txBody>
          <a:bodyPr/>
          <a:lstStyle>
            <a:lvl1pPr>
              <a:defRPr>
                <a:latin typeface="Times New Roman" pitchFamily="18" charset="0"/>
                <a:cs typeface="Arial" charset="0"/>
              </a:defRPr>
            </a:lvl1pPr>
          </a:lstStyle>
          <a:p>
            <a:pPr>
              <a:defRPr/>
            </a:pPr>
            <a:endParaRPr lang="es-ES"/>
          </a:p>
        </p:txBody>
      </p:sp>
      <p:sp>
        <p:nvSpPr>
          <p:cNvPr id="6" name="Rectangle 6"/>
          <p:cNvSpPr>
            <a:spLocks noGrp="1" noChangeArrowheads="1"/>
          </p:cNvSpPr>
          <p:nvPr>
            <p:ph type="sldNum" sz="quarter" idx="12"/>
          </p:nvPr>
        </p:nvSpPr>
        <p:spPr/>
        <p:txBody>
          <a:bodyPr/>
          <a:lstStyle>
            <a:lvl1pPr>
              <a:defRPr>
                <a:latin typeface="Times New Roman" pitchFamily="18" charset="0"/>
                <a:cs typeface="Arial" charset="0"/>
              </a:defRPr>
            </a:lvl1pPr>
          </a:lstStyle>
          <a:p>
            <a:pPr>
              <a:defRPr/>
            </a:pPr>
            <a:fld id="{86642510-94C4-4697-8A11-04697020A434}" type="slidenum">
              <a:rPr lang="es-ES"/>
              <a:pPr>
                <a:defRPr/>
              </a:pPr>
              <a:t>‹Nº›</a:t>
            </a:fld>
            <a:endParaRPr lang="es-ES"/>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_tradnl"/>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039FF98D-5A67-46E2-B6F7-0D998870629C}" type="slidenum">
              <a:rPr lang="es-ES_tradnl"/>
              <a:pPr>
                <a:defRPr/>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C9C26340-E3B1-4567-B225-0A0B23B482D8}" type="slidenum">
              <a:rPr lang="es-ES"/>
              <a:pPr>
                <a:defRPr/>
              </a:pPr>
              <a:t>‹Nº›</a:t>
            </a:fld>
            <a:endParaRPr lang="es-E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815D4A29-86C1-4A1A-A8DD-24765C88CBD1}" type="slidenum">
              <a:rPr lang="es-ES_tradnl"/>
              <a:pPr>
                <a:defRPr/>
              </a:pPr>
              <a:t>‹Nº›</a:t>
            </a:fld>
            <a:endParaRPr lang="es-ES_tradnl"/>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30C3AE58-4337-4EB6-98E0-88D09DE6ABDE}" type="slidenum">
              <a:rPr lang="es-ES_tradnl"/>
              <a:pPr>
                <a:defRPr/>
              </a:pPr>
              <a:t>‹Nº›</a:t>
            </a:fld>
            <a:endParaRPr lang="es-ES_tradnl"/>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9F59F8A3-E063-4E35-AFE6-A3602AD3526E}" type="slidenum">
              <a:rPr lang="es-ES_tradnl"/>
              <a:pPr>
                <a:defRPr/>
              </a:pPr>
              <a:t>‹Nº›</a:t>
            </a:fld>
            <a:endParaRPr lang="es-ES_tradn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7"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8"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9" name="Rectangle 6"/>
          <p:cNvSpPr>
            <a:spLocks noGrp="1" noChangeArrowheads="1"/>
          </p:cNvSpPr>
          <p:nvPr>
            <p:ph type="sldNum" sz="quarter" idx="12"/>
          </p:nvPr>
        </p:nvSpPr>
        <p:spPr/>
        <p:txBody>
          <a:bodyPr/>
          <a:lstStyle>
            <a:lvl1pPr>
              <a:defRPr>
                <a:cs typeface="Arial" charset="0"/>
              </a:defRPr>
            </a:lvl1pPr>
          </a:lstStyle>
          <a:p>
            <a:pPr>
              <a:defRPr/>
            </a:pPr>
            <a:fld id="{A5A2326D-B1ED-4098-BCA4-CF5670DED50C}" type="slidenum">
              <a:rPr lang="es-ES_tradnl"/>
              <a:pPr>
                <a:defRPr/>
              </a:pPr>
              <a:t>‹Nº›</a:t>
            </a:fld>
            <a:endParaRPr lang="es-ES_tradn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4"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5" name="Rectangle 6"/>
          <p:cNvSpPr>
            <a:spLocks noGrp="1" noChangeArrowheads="1"/>
          </p:cNvSpPr>
          <p:nvPr>
            <p:ph type="sldNum" sz="quarter" idx="12"/>
          </p:nvPr>
        </p:nvSpPr>
        <p:spPr/>
        <p:txBody>
          <a:bodyPr/>
          <a:lstStyle>
            <a:lvl1pPr>
              <a:defRPr>
                <a:cs typeface="Arial" charset="0"/>
              </a:defRPr>
            </a:lvl1pPr>
          </a:lstStyle>
          <a:p>
            <a:pPr>
              <a:defRPr/>
            </a:pPr>
            <a:fld id="{A62832CC-E01E-4D7C-AC60-EBB5924EAF19}" type="slidenum">
              <a:rPr lang="es-ES_tradnl"/>
              <a:pPr>
                <a:defRPr/>
              </a:pPr>
              <a:t>‹Nº›</a:t>
            </a:fld>
            <a:endParaRPr lang="es-ES_tradn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3"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4" name="Rectangle 6"/>
          <p:cNvSpPr>
            <a:spLocks noGrp="1" noChangeArrowheads="1"/>
          </p:cNvSpPr>
          <p:nvPr>
            <p:ph type="sldNum" sz="quarter" idx="12"/>
          </p:nvPr>
        </p:nvSpPr>
        <p:spPr/>
        <p:txBody>
          <a:bodyPr/>
          <a:lstStyle>
            <a:lvl1pPr>
              <a:defRPr>
                <a:cs typeface="Arial" charset="0"/>
              </a:defRPr>
            </a:lvl1pPr>
          </a:lstStyle>
          <a:p>
            <a:pPr>
              <a:defRPr/>
            </a:pPr>
            <a:fld id="{D38E574E-82A7-4B5C-BDF0-25C7E6F82C12}" type="slidenum">
              <a:rPr lang="es-ES_tradnl"/>
              <a:pPr>
                <a:defRPr/>
              </a:pPr>
              <a:t>‹Nº›</a:t>
            </a:fld>
            <a:endParaRPr lang="es-ES_tradnl"/>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0754A38B-3423-4636-9BB6-31C982EF9F7B}" type="slidenum">
              <a:rPr lang="es-ES_tradnl"/>
              <a:pPr>
                <a:defRPr/>
              </a:pPr>
              <a:t>‹Nº›</a:t>
            </a:fld>
            <a:endParaRPr lang="es-ES_tradn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6"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7" name="Rectangle 6"/>
          <p:cNvSpPr>
            <a:spLocks noGrp="1" noChangeArrowheads="1"/>
          </p:cNvSpPr>
          <p:nvPr>
            <p:ph type="sldNum" sz="quarter" idx="12"/>
          </p:nvPr>
        </p:nvSpPr>
        <p:spPr/>
        <p:txBody>
          <a:bodyPr/>
          <a:lstStyle>
            <a:lvl1pPr>
              <a:defRPr>
                <a:cs typeface="Arial" charset="0"/>
              </a:defRPr>
            </a:lvl1pPr>
          </a:lstStyle>
          <a:p>
            <a:pPr>
              <a:defRPr/>
            </a:pPr>
            <a:fld id="{E1308D64-2E5D-4658-B31E-47F30CF98C21}" type="slidenum">
              <a:rPr lang="es-ES_tradnl"/>
              <a:pPr>
                <a:defRPr/>
              </a:pPr>
              <a:t>‹Nº›</a:t>
            </a:fld>
            <a:endParaRPr lang="es-ES_tradnl"/>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643A99C7-78F9-41A9-B46D-FBE3E14C795B}" type="slidenum">
              <a:rPr lang="es-ES_tradnl"/>
              <a:pPr>
                <a:defRPr/>
              </a:pPr>
              <a:t>‹Nº›</a:t>
            </a:fld>
            <a:endParaRPr lang="es-ES_tradn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15100" y="609600"/>
            <a:ext cx="1943100" cy="548640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85800" y="609600"/>
            <a:ext cx="5676900" cy="54864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Rectangle 4"/>
          <p:cNvSpPr>
            <a:spLocks noGrp="1" noChangeArrowheads="1"/>
          </p:cNvSpPr>
          <p:nvPr>
            <p:ph type="dt" sz="half" idx="10"/>
          </p:nvPr>
        </p:nvSpPr>
        <p:spPr/>
        <p:txBody>
          <a:bodyPr/>
          <a:lstStyle>
            <a:lvl1pPr>
              <a:defRPr>
                <a:cs typeface="Arial" charset="0"/>
              </a:defRPr>
            </a:lvl1pPr>
          </a:lstStyle>
          <a:p>
            <a:pPr>
              <a:defRPr/>
            </a:pPr>
            <a:endParaRPr lang="es-ES_tradnl"/>
          </a:p>
        </p:txBody>
      </p:sp>
      <p:sp>
        <p:nvSpPr>
          <p:cNvPr id="5" name="Rectangle 5"/>
          <p:cNvSpPr>
            <a:spLocks noGrp="1" noChangeArrowheads="1"/>
          </p:cNvSpPr>
          <p:nvPr>
            <p:ph type="ftr" sz="quarter" idx="11"/>
          </p:nvPr>
        </p:nvSpPr>
        <p:spPr/>
        <p:txBody>
          <a:bodyPr/>
          <a:lstStyle>
            <a:lvl1pPr>
              <a:defRPr>
                <a:cs typeface="Arial" charset="0"/>
              </a:defRPr>
            </a:lvl1pPr>
          </a:lstStyle>
          <a:p>
            <a:pPr>
              <a:defRPr/>
            </a:pPr>
            <a:endParaRPr lang="es-ES_tradnl"/>
          </a:p>
        </p:txBody>
      </p:sp>
      <p:sp>
        <p:nvSpPr>
          <p:cNvPr id="6" name="Rectangle 6"/>
          <p:cNvSpPr>
            <a:spLocks noGrp="1" noChangeArrowheads="1"/>
          </p:cNvSpPr>
          <p:nvPr>
            <p:ph type="sldNum" sz="quarter" idx="12"/>
          </p:nvPr>
        </p:nvSpPr>
        <p:spPr/>
        <p:txBody>
          <a:bodyPr/>
          <a:lstStyle>
            <a:lvl1pPr>
              <a:defRPr>
                <a:cs typeface="Arial" charset="0"/>
              </a:defRPr>
            </a:lvl1pPr>
          </a:lstStyle>
          <a:p>
            <a:pPr>
              <a:defRPr/>
            </a:pPr>
            <a:fld id="{D47485C8-95C1-42DE-B6A3-785501BEFC03}" type="slidenum">
              <a:rPr lang="es-ES_tradnl"/>
              <a:pPr>
                <a:defRPr/>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843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506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4506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ES"/>
          </a:p>
        </p:txBody>
      </p:sp>
      <p:sp>
        <p:nvSpPr>
          <p:cNvPr id="4506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D461A546-65E0-4E87-A516-644A18AE9FA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366" r:id="rId1"/>
    <p:sldLayoutId id="2147486367" r:id="rId2"/>
    <p:sldLayoutId id="2147486368" r:id="rId3"/>
    <p:sldLayoutId id="2147486369" r:id="rId4"/>
    <p:sldLayoutId id="2147486370" r:id="rId5"/>
    <p:sldLayoutId id="2147486371" r:id="rId6"/>
    <p:sldLayoutId id="2147486372" r:id="rId7"/>
    <p:sldLayoutId id="2147486373" r:id="rId8"/>
    <p:sldLayoutId id="2147486374" r:id="rId9"/>
    <p:sldLayoutId id="2147486375" r:id="rId10"/>
    <p:sldLayoutId id="2147486376"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072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58399BBD-9D96-4359-BB15-349961E7BA74}"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443" r:id="rId1"/>
    <p:sldLayoutId id="2147486444" r:id="rId2"/>
    <p:sldLayoutId id="2147486445" r:id="rId3"/>
    <p:sldLayoutId id="2147486446" r:id="rId4"/>
    <p:sldLayoutId id="2147486447" r:id="rId5"/>
    <p:sldLayoutId id="2147486448" r:id="rId6"/>
    <p:sldLayoutId id="2147486449" r:id="rId7"/>
    <p:sldLayoutId id="2147486450" r:id="rId8"/>
    <p:sldLayoutId id="2147486451" r:id="rId9"/>
    <p:sldLayoutId id="2147486452" r:id="rId10"/>
    <p:sldLayoutId id="214748645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endParaRPr lang="es-ES_tradnl" smtClean="0"/>
          </a:p>
        </p:txBody>
      </p:sp>
      <p:sp>
        <p:nvSpPr>
          <p:cNvPr id="31747"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smtClean="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5A6CBB8F-FF07-492C-973B-08D843CCEDFA}" type="datetimeFigureOut">
              <a:rPr lang="es-ES_tradnl"/>
              <a:pPr>
                <a:defRPr/>
              </a:pPr>
              <a:t>25/07/2017</a:t>
            </a:fld>
            <a:endParaRPr lang="es-ES_tradn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s-ES_tradn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cs typeface="+mn-cs"/>
              </a:defRPr>
            </a:lvl1pPr>
          </a:lstStyle>
          <a:p>
            <a:pPr>
              <a:defRPr/>
            </a:pPr>
            <a:fld id="{67F1C070-1893-4076-A2AF-B9723A00B94D}"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6509" r:id="rId1"/>
    <p:sldLayoutId id="2147486510" r:id="rId2"/>
    <p:sldLayoutId id="2147486511" r:id="rId3"/>
    <p:sldLayoutId id="2147486512" r:id="rId4"/>
    <p:sldLayoutId id="2147486513" r:id="rId5"/>
    <p:sldLayoutId id="2147486514" r:id="rId6"/>
    <p:sldLayoutId id="2147486515" r:id="rId7"/>
    <p:sldLayoutId id="2147486516" r:id="rId8"/>
    <p:sldLayoutId id="2147486517" r:id="rId9"/>
    <p:sldLayoutId id="2147486518" r:id="rId10"/>
    <p:sldLayoutId id="214748651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327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174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s-ES"/>
          </a:p>
        </p:txBody>
      </p:sp>
      <p:sp>
        <p:nvSpPr>
          <p:cNvPr id="3174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a:defRPr/>
            </a:pPr>
            <a:endParaRPr lang="es-ES"/>
          </a:p>
        </p:txBody>
      </p:sp>
      <p:sp>
        <p:nvSpPr>
          <p:cNvPr id="3175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0FE5DBFA-9DEE-46EF-9638-1614E5CC409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520" r:id="rId1"/>
    <p:sldLayoutId id="2147486521" r:id="rId2"/>
    <p:sldLayoutId id="2147486522" r:id="rId3"/>
    <p:sldLayoutId id="2147486523" r:id="rId4"/>
    <p:sldLayoutId id="2147486524" r:id="rId5"/>
    <p:sldLayoutId id="2147486525" r:id="rId6"/>
    <p:sldLayoutId id="2147486526" r:id="rId7"/>
    <p:sldLayoutId id="2147486527" r:id="rId8"/>
    <p:sldLayoutId id="2147486528" r:id="rId9"/>
    <p:sldLayoutId id="2147486529" r:id="rId10"/>
    <p:sldLayoutId id="214748653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379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821C6FF3-D790-48B9-B67C-F40EDD85C158}"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6531" r:id="rId1"/>
    <p:sldLayoutId id="2147486532" r:id="rId2"/>
    <p:sldLayoutId id="2147486533" r:id="rId3"/>
    <p:sldLayoutId id="2147486534" r:id="rId4"/>
    <p:sldLayoutId id="2147486535" r:id="rId5"/>
    <p:sldLayoutId id="2147486536" r:id="rId6"/>
    <p:sldLayoutId id="2147486537" r:id="rId7"/>
    <p:sldLayoutId id="2147486538" r:id="rId8"/>
    <p:sldLayoutId id="2147486539" r:id="rId9"/>
    <p:sldLayoutId id="2147486540" r:id="rId10"/>
    <p:sldLayoutId id="214748654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48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70292BC3-0713-4F5C-9DBF-3ED75A671EED}"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6542" r:id="rId1"/>
    <p:sldLayoutId id="2147486543" r:id="rId2"/>
    <p:sldLayoutId id="2147486544" r:id="rId3"/>
    <p:sldLayoutId id="2147486545" r:id="rId4"/>
    <p:sldLayoutId id="2147486546" r:id="rId5"/>
    <p:sldLayoutId id="2147486547" r:id="rId6"/>
    <p:sldLayoutId id="2147486548" r:id="rId7"/>
    <p:sldLayoutId id="2147486549" r:id="rId8"/>
    <p:sldLayoutId id="2147486550" r:id="rId9"/>
    <p:sldLayoutId id="2147486551" r:id="rId10"/>
    <p:sldLayoutId id="214748655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584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38244"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Times New Roman" pitchFamily="18" charset="0"/>
                <a:cs typeface="+mn-cs"/>
              </a:defRPr>
            </a:lvl1pPr>
          </a:lstStyle>
          <a:p>
            <a:pPr>
              <a:defRPr/>
            </a:pPr>
            <a:endParaRPr lang="es-ES_tradnl"/>
          </a:p>
        </p:txBody>
      </p:sp>
      <p:sp>
        <p:nvSpPr>
          <p:cNvPr id="13824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Times New Roman" pitchFamily="18" charset="0"/>
                <a:cs typeface="+mn-cs"/>
              </a:defRPr>
            </a:lvl1pPr>
          </a:lstStyle>
          <a:p>
            <a:pPr>
              <a:defRPr/>
            </a:pPr>
            <a:endParaRPr lang="es-ES_tradnl"/>
          </a:p>
        </p:txBody>
      </p:sp>
      <p:sp>
        <p:nvSpPr>
          <p:cNvPr id="138246"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Times New Roman" pitchFamily="18" charset="0"/>
                <a:cs typeface="+mn-cs"/>
              </a:defRPr>
            </a:lvl1pPr>
          </a:lstStyle>
          <a:p>
            <a:pPr>
              <a:defRPr/>
            </a:pPr>
            <a:fld id="{B2526456-1E8E-452A-8A17-B8406EA80EDC}"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6553" r:id="rId1"/>
    <p:sldLayoutId id="2147486554" r:id="rId2"/>
    <p:sldLayoutId id="2147486555" r:id="rId3"/>
    <p:sldLayoutId id="2147486556" r:id="rId4"/>
    <p:sldLayoutId id="2147486557" r:id="rId5"/>
    <p:sldLayoutId id="2147486558" r:id="rId6"/>
    <p:sldLayoutId id="2147486559" r:id="rId7"/>
    <p:sldLayoutId id="2147486560" r:id="rId8"/>
    <p:sldLayoutId id="2147486561" r:id="rId9"/>
    <p:sldLayoutId id="2147486562" r:id="rId10"/>
    <p:sldLayoutId id="214748656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cs typeface="Arial" charset="0"/>
        </a:defRPr>
      </a:lvl2pPr>
      <a:lvl3pPr algn="ctr" rtl="0" eaLnBrk="0" fontAlgn="base" hangingPunct="0">
        <a:spcBef>
          <a:spcPct val="0"/>
        </a:spcBef>
        <a:spcAft>
          <a:spcPct val="0"/>
        </a:spcAft>
        <a:defRPr sz="4400">
          <a:solidFill>
            <a:schemeClr val="tx2"/>
          </a:solidFill>
          <a:latin typeface="Times New Roman" pitchFamily="18" charset="0"/>
          <a:cs typeface="Arial" charset="0"/>
        </a:defRPr>
      </a:lvl3pPr>
      <a:lvl4pPr algn="ctr" rtl="0" eaLnBrk="0" fontAlgn="base" hangingPunct="0">
        <a:spcBef>
          <a:spcPct val="0"/>
        </a:spcBef>
        <a:spcAft>
          <a:spcPct val="0"/>
        </a:spcAft>
        <a:defRPr sz="4400">
          <a:solidFill>
            <a:schemeClr val="tx2"/>
          </a:solidFill>
          <a:latin typeface="Times New Roman" pitchFamily="18" charset="0"/>
          <a:cs typeface="Arial" charset="0"/>
        </a:defRPr>
      </a:lvl4pPr>
      <a:lvl5pPr algn="ctr" rtl="0" eaLnBrk="0" fontAlgn="base" hangingPunct="0">
        <a:spcBef>
          <a:spcPct val="0"/>
        </a:spcBef>
        <a:spcAft>
          <a:spcPct val="0"/>
        </a:spcAft>
        <a:defRPr sz="4400">
          <a:solidFill>
            <a:schemeClr val="tx2"/>
          </a:solidFill>
          <a:latin typeface="Times New Roman" pitchFamily="18" charset="0"/>
          <a:cs typeface="Arial" charset="0"/>
        </a:defRPr>
      </a:lvl5pPr>
      <a:lvl6pPr marL="457200" algn="ctr" rtl="0" fontAlgn="base">
        <a:spcBef>
          <a:spcPct val="0"/>
        </a:spcBef>
        <a:spcAft>
          <a:spcPct val="0"/>
        </a:spcAft>
        <a:defRPr sz="4400">
          <a:solidFill>
            <a:schemeClr val="tx2"/>
          </a:solidFill>
          <a:latin typeface="Times New Roman" pitchFamily="18" charset="0"/>
          <a:cs typeface="Arial" charset="0"/>
        </a:defRPr>
      </a:lvl6pPr>
      <a:lvl7pPr marL="914400" algn="ctr" rtl="0" fontAlgn="base">
        <a:spcBef>
          <a:spcPct val="0"/>
        </a:spcBef>
        <a:spcAft>
          <a:spcPct val="0"/>
        </a:spcAft>
        <a:defRPr sz="4400">
          <a:solidFill>
            <a:schemeClr val="tx2"/>
          </a:solidFill>
          <a:latin typeface="Times New Roman" pitchFamily="18" charset="0"/>
          <a:cs typeface="Arial" charset="0"/>
        </a:defRPr>
      </a:lvl7pPr>
      <a:lvl8pPr marL="1371600" algn="ctr" rtl="0" fontAlgn="base">
        <a:spcBef>
          <a:spcPct val="0"/>
        </a:spcBef>
        <a:spcAft>
          <a:spcPct val="0"/>
        </a:spcAft>
        <a:defRPr sz="4400">
          <a:solidFill>
            <a:schemeClr val="tx2"/>
          </a:solidFill>
          <a:latin typeface="Times New Roman" pitchFamily="18" charset="0"/>
          <a:cs typeface="Arial" charset="0"/>
        </a:defRPr>
      </a:lvl8pPr>
      <a:lvl9pPr marL="1828800" algn="ctr" rtl="0" fontAlgn="base">
        <a:spcBef>
          <a:spcPct val="0"/>
        </a:spcBef>
        <a:spcAft>
          <a:spcPct val="0"/>
        </a:spcAft>
        <a:defRPr sz="4400">
          <a:solidFill>
            <a:schemeClr val="tx2"/>
          </a:solidFill>
          <a:latin typeface="Times New Roman" pitchFamily="18"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3686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_tradnl"/>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_tradnl"/>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D1BB258A-2DF0-46B7-8854-1C63C423F33D}"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6564" r:id="rId1"/>
    <p:sldLayoutId id="2147486565" r:id="rId2"/>
    <p:sldLayoutId id="2147486566" r:id="rId3"/>
    <p:sldLayoutId id="2147486567" r:id="rId4"/>
    <p:sldLayoutId id="2147486568" r:id="rId5"/>
    <p:sldLayoutId id="2147486569" r:id="rId6"/>
    <p:sldLayoutId id="2147486570" r:id="rId7"/>
    <p:sldLayoutId id="2147486571" r:id="rId8"/>
    <p:sldLayoutId id="2147486572" r:id="rId9"/>
    <p:sldLayoutId id="2147486573" r:id="rId10"/>
    <p:sldLayoutId id="2147486574"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1A67E895-B74B-40EB-AD75-DB9B720E36DE}" type="datetimeFigureOut">
              <a:rPr lang="es-ES_tradnl">
                <a:solidFill>
                  <a:prstClr val="black">
                    <a:tint val="75000"/>
                  </a:prstClr>
                </a:solidFill>
                <a:latin typeface="Calibri"/>
              </a:rPr>
              <a:pPr fontAlgn="auto">
                <a:spcBef>
                  <a:spcPts val="0"/>
                </a:spcBef>
                <a:spcAft>
                  <a:spcPts val="0"/>
                </a:spcAft>
              </a:pPr>
              <a:t>26/07/2017</a:t>
            </a:fld>
            <a:endParaRPr lang="es-ES_tradnl">
              <a:solidFill>
                <a:prstClr val="black">
                  <a:tint val="75000"/>
                </a:prstClr>
              </a:solidFill>
              <a:latin typeface="Calibri"/>
            </a:endParaRP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s-ES_tradnl">
              <a:solidFill>
                <a:prstClr val="black">
                  <a:tint val="75000"/>
                </a:prstClr>
              </a:solidFill>
              <a:latin typeface="Calibri"/>
            </a:endParaRP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09B4060D-6A5C-48B9-B75A-C5481C711B1C}" type="slidenum">
              <a:rPr lang="es-ES_tradnl">
                <a:solidFill>
                  <a:prstClr val="black">
                    <a:tint val="75000"/>
                  </a:prstClr>
                </a:solidFill>
                <a:latin typeface="Calibri"/>
              </a:rPr>
              <a:pPr fontAlgn="auto">
                <a:spcBef>
                  <a:spcPts val="0"/>
                </a:spcBef>
                <a:spcAft>
                  <a:spcPts val="0"/>
                </a:spcAft>
              </a:pPr>
              <a:t>‹Nº›</a:t>
            </a:fld>
            <a:endParaRPr lang="es-ES_tradnl">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6576" r:id="rId1"/>
    <p:sldLayoutId id="2147486577" r:id="rId2"/>
    <p:sldLayoutId id="2147486578" r:id="rId3"/>
    <p:sldLayoutId id="2147486579" r:id="rId4"/>
    <p:sldLayoutId id="2147486580" r:id="rId5"/>
    <p:sldLayoutId id="2147486581" r:id="rId6"/>
    <p:sldLayoutId id="2147486582" r:id="rId7"/>
    <p:sldLayoutId id="2147486583" r:id="rId8"/>
    <p:sldLayoutId id="2147486584" r:id="rId9"/>
    <p:sldLayoutId id="2147486585" r:id="rId10"/>
    <p:sldLayoutId id="21474865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76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rgbClr val="000000"/>
                </a:solidFill>
                <a:latin typeface="Arial" charset="0"/>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cs typeface="+mn-cs"/>
              </a:defRPr>
            </a:lvl1pPr>
          </a:lstStyle>
          <a:p>
            <a:pPr>
              <a:defRPr/>
            </a:pPr>
            <a:fld id="{67E6C5D8-B8A9-4C78-BF77-ECFE2EFC591E}"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588" r:id="rId1"/>
    <p:sldLayoutId id="2147486589" r:id="rId2"/>
    <p:sldLayoutId id="2147486590" r:id="rId3"/>
    <p:sldLayoutId id="2147486591" r:id="rId4"/>
    <p:sldLayoutId id="2147486592" r:id="rId5"/>
    <p:sldLayoutId id="2147486593" r:id="rId6"/>
    <p:sldLayoutId id="2147486594" r:id="rId7"/>
    <p:sldLayoutId id="2147486595" r:id="rId8"/>
    <p:sldLayoutId id="2147486596" r:id="rId9"/>
    <p:sldLayoutId id="2147486597" r:id="rId10"/>
    <p:sldLayoutId id="21474865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1331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614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s-ES">
              <a:solidFill>
                <a:srgbClr val="000000"/>
              </a:solidFill>
              <a:cs typeface="+mn-cs"/>
            </a:endParaRPr>
          </a:p>
        </p:txBody>
      </p:sp>
      <p:sp>
        <p:nvSpPr>
          <p:cNvPr id="614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s-ES">
              <a:solidFill>
                <a:srgbClr val="000000"/>
              </a:solidFill>
              <a:cs typeface="+mn-cs"/>
            </a:endParaRPr>
          </a:p>
        </p:txBody>
      </p:sp>
      <p:sp>
        <p:nvSpPr>
          <p:cNvPr id="615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177A0D10-9A8C-4334-A3F9-51F1398B3166}" type="slidenum">
              <a:rPr lang="es-ES">
                <a:solidFill>
                  <a:srgbClr val="000000"/>
                </a:solidFill>
                <a:cs typeface="+mn-cs"/>
              </a:rPr>
              <a:pPr>
                <a:defRPr/>
              </a:pPr>
              <a:t>‹Nº›</a:t>
            </a:fld>
            <a:endParaRPr lang="es-ES">
              <a:solidFill>
                <a:srgbClr val="000000"/>
              </a:solidFill>
              <a:cs typeface="+mn-cs"/>
            </a:endParaRPr>
          </a:p>
        </p:txBody>
      </p:sp>
    </p:spTree>
  </p:cSld>
  <p:clrMap bg1="lt1" tx1="dk1" bg2="lt2" tx2="dk2" accent1="accent1" accent2="accent2" accent3="accent3" accent4="accent4" accent5="accent5" accent6="accent6" hlink="hlink" folHlink="folHlink"/>
  <p:sldLayoutIdLst>
    <p:sldLayoutId id="2147486600" r:id="rId1"/>
    <p:sldLayoutId id="2147486601" r:id="rId2"/>
    <p:sldLayoutId id="2147486602" r:id="rId3"/>
    <p:sldLayoutId id="2147486603" r:id="rId4"/>
    <p:sldLayoutId id="2147486604" r:id="rId5"/>
    <p:sldLayoutId id="2147486605" r:id="rId6"/>
    <p:sldLayoutId id="2147486606" r:id="rId7"/>
    <p:sldLayoutId id="2147486607" r:id="rId8"/>
    <p:sldLayoutId id="2147486608" r:id="rId9"/>
    <p:sldLayoutId id="2147486609" r:id="rId10"/>
    <p:sldLayoutId id="2147486610" r:id="rId11"/>
  </p:sldLayoutIdLst>
  <p:transition spd="slow">
    <p:zoom dir="in"/>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945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116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s-ES"/>
          </a:p>
        </p:txBody>
      </p:sp>
      <p:sp>
        <p:nvSpPr>
          <p:cNvPr id="1116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s-ES"/>
          </a:p>
        </p:txBody>
      </p:sp>
      <p:sp>
        <p:nvSpPr>
          <p:cNvPr id="1116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512E0934-B63A-452A-904D-BF10C9FA8553}"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377" r:id="rId1"/>
    <p:sldLayoutId id="2147486378" r:id="rId2"/>
    <p:sldLayoutId id="2147486379" r:id="rId3"/>
    <p:sldLayoutId id="2147486380" r:id="rId4"/>
    <p:sldLayoutId id="2147486381" r:id="rId5"/>
    <p:sldLayoutId id="2147486382" r:id="rId6"/>
    <p:sldLayoutId id="2147486383" r:id="rId7"/>
    <p:sldLayoutId id="2147486384" r:id="rId8"/>
    <p:sldLayoutId id="2147486385" r:id="rId9"/>
    <p:sldLayoutId id="2147486386" r:id="rId10"/>
    <p:sldLayoutId id="21474863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0483"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3005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s-ES"/>
          </a:p>
        </p:txBody>
      </p:sp>
      <p:sp>
        <p:nvSpPr>
          <p:cNvPr id="13005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s-ES"/>
          </a:p>
        </p:txBody>
      </p:sp>
      <p:sp>
        <p:nvSpPr>
          <p:cNvPr id="13005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1ABC00FC-69EA-4FDD-8872-309849BEECF8}"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388" r:id="rId1"/>
    <p:sldLayoutId id="2147486389" r:id="rId2"/>
    <p:sldLayoutId id="2147486390" r:id="rId3"/>
    <p:sldLayoutId id="2147486391" r:id="rId4"/>
    <p:sldLayoutId id="2147486392" r:id="rId5"/>
    <p:sldLayoutId id="2147486393" r:id="rId6"/>
    <p:sldLayoutId id="2147486394" r:id="rId7"/>
    <p:sldLayoutId id="2147486395" r:id="rId8"/>
    <p:sldLayoutId id="2147486396" r:id="rId9"/>
    <p:sldLayoutId id="2147486397" r:id="rId10"/>
    <p:sldLayoutId id="214748639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150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s-E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s-E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7E0D71A0-5849-40F2-B6F2-86346DC06E2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02" r:id="rId4"/>
    <p:sldLayoutId id="2147486403" r:id="rId5"/>
    <p:sldLayoutId id="2147486404" r:id="rId6"/>
    <p:sldLayoutId id="2147486405" r:id="rId7"/>
    <p:sldLayoutId id="2147486406" r:id="rId8"/>
    <p:sldLayoutId id="2147486407" r:id="rId9"/>
    <p:sldLayoutId id="2147486408" r:id="rId10"/>
    <p:sldLayoutId id="214748640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253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2826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s-ES"/>
          </a:p>
        </p:txBody>
      </p:sp>
      <p:sp>
        <p:nvSpPr>
          <p:cNvPr id="2826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s-ES"/>
          </a:p>
        </p:txBody>
      </p:sp>
      <p:sp>
        <p:nvSpPr>
          <p:cNvPr id="2826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6E2B5D06-7C00-4D1C-B5DB-845604DF2AF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410" r:id="rId1"/>
    <p:sldLayoutId id="2147486411" r:id="rId2"/>
    <p:sldLayoutId id="2147486412" r:id="rId3"/>
    <p:sldLayoutId id="2147486413" r:id="rId4"/>
    <p:sldLayoutId id="2147486414" r:id="rId5"/>
    <p:sldLayoutId id="2147486415" r:id="rId6"/>
    <p:sldLayoutId id="2147486416" r:id="rId7"/>
    <p:sldLayoutId id="2147486417" r:id="rId8"/>
    <p:sldLayoutId id="2147486418" r:id="rId9"/>
    <p:sldLayoutId id="2147486419" r:id="rId10"/>
    <p:sldLayoutId id="2147486420"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modificar el estilo de título del patrón</a:t>
            </a:r>
          </a:p>
        </p:txBody>
      </p:sp>
      <p:sp>
        <p:nvSpPr>
          <p:cNvPr id="23555"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308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s-ES"/>
          </a:p>
        </p:txBody>
      </p:sp>
      <p:sp>
        <p:nvSpPr>
          <p:cNvPr id="308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s-ES"/>
          </a:p>
        </p:txBody>
      </p:sp>
      <p:sp>
        <p:nvSpPr>
          <p:cNvPr id="308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7FC88BA0-6E6D-4290-9E4A-41D4942AC0E7}"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421" r:id="rId1"/>
    <p:sldLayoutId id="2147486422" r:id="rId2"/>
    <p:sldLayoutId id="2147486423" r:id="rId3"/>
    <p:sldLayoutId id="2147486424" r:id="rId4"/>
    <p:sldLayoutId id="2147486425" r:id="rId5"/>
    <p:sldLayoutId id="2147486426" r:id="rId6"/>
    <p:sldLayoutId id="2147486427" r:id="rId7"/>
    <p:sldLayoutId id="2147486428" r:id="rId8"/>
    <p:sldLayoutId id="2147486429" r:id="rId9"/>
    <p:sldLayoutId id="2147486430" r:id="rId10"/>
    <p:sldLayoutId id="2147486431" r:id="rId11"/>
  </p:sldLayoutIdLst>
  <p:transition spd="slow"/>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457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6179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
          </a:p>
        </p:txBody>
      </p:sp>
      <p:sp>
        <p:nvSpPr>
          <p:cNvPr id="16179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
          </a:p>
        </p:txBody>
      </p:sp>
      <p:sp>
        <p:nvSpPr>
          <p:cNvPr id="16179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E44A5E26-FD91-49CF-A1D0-572E69FFCB6C}"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432" r:id="rId1"/>
    <p:sldLayoutId id="2147486433" r:id="rId2"/>
    <p:sldLayoutId id="2147486434" r:id="rId3"/>
    <p:sldLayoutId id="2147486435" r:id="rId4"/>
    <p:sldLayoutId id="2147486436" r:id="rId5"/>
    <p:sldLayoutId id="2147486437" r:id="rId6"/>
    <p:sldLayoutId id="2147486438" r:id="rId7"/>
    <p:sldLayoutId id="2147486439" r:id="rId8"/>
    <p:sldLayoutId id="2147486440" r:id="rId9"/>
    <p:sldLayoutId id="2147486441" r:id="rId10"/>
    <p:sldLayoutId id="214748644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286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a:cs typeface="+mn-cs"/>
              </a:defRPr>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a:cs typeface="+mn-cs"/>
              </a:defRPr>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a:cs typeface="+mn-cs"/>
              </a:defRPr>
            </a:lvl1pPr>
          </a:lstStyle>
          <a:p>
            <a:pPr>
              <a:defRPr/>
            </a:pPr>
            <a:fld id="{804DC52B-DD28-4747-B08C-5D7B0362B44A}"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6487" r:id="rId1"/>
    <p:sldLayoutId id="2147486488" r:id="rId2"/>
    <p:sldLayoutId id="2147486489" r:id="rId3"/>
    <p:sldLayoutId id="2147486490" r:id="rId4"/>
    <p:sldLayoutId id="2147486491" r:id="rId5"/>
    <p:sldLayoutId id="2147486492" r:id="rId6"/>
    <p:sldLayoutId id="2147486493" r:id="rId7"/>
    <p:sldLayoutId id="2147486494" r:id="rId8"/>
    <p:sldLayoutId id="2147486495" r:id="rId9"/>
    <p:sldLayoutId id="2147486496" r:id="rId10"/>
    <p:sldLayoutId id="214748649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_tradnl" smtClean="0"/>
              <a:t>Haga clic para modificar el estilo de título del patrón</a:t>
            </a:r>
          </a:p>
        </p:txBody>
      </p:sp>
      <p:sp>
        <p:nvSpPr>
          <p:cNvPr id="2969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p>
        </p:txBody>
      </p:sp>
      <p:sp>
        <p:nvSpPr>
          <p:cNvPr id="1843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mn-lt"/>
                <a:cs typeface="+mn-cs"/>
              </a:defRPr>
            </a:lvl1pPr>
          </a:lstStyle>
          <a:p>
            <a:pPr>
              <a:defRPr/>
            </a:pPr>
            <a:endParaRPr lang="es-ES_tradnl"/>
          </a:p>
        </p:txBody>
      </p:sp>
      <p:sp>
        <p:nvSpPr>
          <p:cNvPr id="1843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cs typeface="+mn-cs"/>
              </a:defRPr>
            </a:lvl1pPr>
          </a:lstStyle>
          <a:p>
            <a:pPr>
              <a:defRPr/>
            </a:pPr>
            <a:endParaRPr lang="es-ES_tradnl"/>
          </a:p>
        </p:txBody>
      </p:sp>
      <p:sp>
        <p:nvSpPr>
          <p:cNvPr id="1843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cs typeface="+mn-cs"/>
              </a:defRPr>
            </a:lvl1pPr>
          </a:lstStyle>
          <a:p>
            <a:pPr>
              <a:defRPr/>
            </a:pPr>
            <a:fld id="{88A6D7EF-6DF3-44A7-BA2D-8E4702ADD20B}" type="slidenum">
              <a:rPr lang="es-ES_tradnl"/>
              <a:pPr>
                <a:defRPr/>
              </a:pPr>
              <a:t>‹Nº›</a:t>
            </a:fld>
            <a:endParaRPr lang="es-ES_tradnl"/>
          </a:p>
        </p:txBody>
      </p:sp>
    </p:spTree>
  </p:cSld>
  <p:clrMap bg1="lt1" tx1="dk1" bg2="lt2" tx2="dk2" accent1="accent1" accent2="accent2" accent3="accent3" accent4="accent4" accent5="accent5" accent6="accent6" hlink="hlink" folHlink="folHlink"/>
  <p:sldLayoutIdLst>
    <p:sldLayoutId id="2147486498" r:id="rId1"/>
    <p:sldLayoutId id="2147486499" r:id="rId2"/>
    <p:sldLayoutId id="2147486500" r:id="rId3"/>
    <p:sldLayoutId id="2147486501" r:id="rId4"/>
    <p:sldLayoutId id="2147486502" r:id="rId5"/>
    <p:sldLayoutId id="2147486503" r:id="rId6"/>
    <p:sldLayoutId id="2147486504" r:id="rId7"/>
    <p:sldLayoutId id="2147486505" r:id="rId8"/>
    <p:sldLayoutId id="2147486506" r:id="rId9"/>
    <p:sldLayoutId id="2147486507" r:id="rId10"/>
    <p:sldLayoutId id="214748650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jsb@ua.es" TargetMode="External"/><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40.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wmf"/><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0.xml"/><Relationship Id="rId1" Type="http://schemas.openxmlformats.org/officeDocument/2006/relationships/vmlDrawing" Target="../drawings/vmlDrawing2.v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73.xml"/><Relationship Id="rId1" Type="http://schemas.openxmlformats.org/officeDocument/2006/relationships/vmlDrawing" Target="../drawings/vmlDrawing3.vml"/><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oleObject" Target="../embeddings/oleObject8.bin"/><Relationship Id="rId2" Type="http://schemas.openxmlformats.org/officeDocument/2006/relationships/slideLayout" Target="../slideLayouts/slideLayout172.xml"/><Relationship Id="rId1" Type="http://schemas.openxmlformats.org/officeDocument/2006/relationships/vmlDrawing" Target="../drawings/vmlDrawing4.vml"/><Relationship Id="rId6" Type="http://schemas.openxmlformats.org/officeDocument/2006/relationships/oleObject" Target="../embeddings/oleObject7.bin"/><Relationship Id="rId5" Type="http://schemas.openxmlformats.org/officeDocument/2006/relationships/image" Target="../media/image16.pn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oleObject" Target="../embeddings/oleObject10.bin"/><Relationship Id="rId2" Type="http://schemas.openxmlformats.org/officeDocument/2006/relationships/slideLayout" Target="../slideLayouts/slideLayout150.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1.xml"/></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xml"/><Relationship Id="rId7" Type="http://schemas.openxmlformats.org/officeDocument/2006/relationships/image" Target="../media/image16.png"/><Relationship Id="rId2" Type="http://schemas.openxmlformats.org/officeDocument/2006/relationships/slideLayout" Target="../slideLayouts/slideLayout150.xml"/><Relationship Id="rId1" Type="http://schemas.openxmlformats.org/officeDocument/2006/relationships/vmlDrawing" Target="../drawings/vmlDrawing6.vml"/><Relationship Id="rId6" Type="http://schemas.openxmlformats.org/officeDocument/2006/relationships/image" Target="../media/image15.png"/><Relationship Id="rId5" Type="http://schemas.openxmlformats.org/officeDocument/2006/relationships/image" Target="../media/image17.jpeg"/><Relationship Id="rId4" Type="http://schemas.openxmlformats.org/officeDocument/2006/relationships/image" Target="../media/image2.wmf"/><Relationship Id="rId9" Type="http://schemas.openxmlformats.org/officeDocument/2006/relationships/image" Target="../media/image18.png"/></Relationships>
</file>

<file path=ppt/slides/_rels/slide32.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wmf"/><Relationship Id="rId7" Type="http://schemas.openxmlformats.org/officeDocument/2006/relationships/image" Target="../media/image18.png"/><Relationship Id="rId2" Type="http://schemas.openxmlformats.org/officeDocument/2006/relationships/slideLayout" Target="../slideLayouts/slideLayout150.xml"/><Relationship Id="rId1" Type="http://schemas.openxmlformats.org/officeDocument/2006/relationships/vmlDrawing" Target="../drawings/vmlDrawing7.vml"/><Relationship Id="rId6" Type="http://schemas.openxmlformats.org/officeDocument/2006/relationships/oleObject" Target="../embeddings/oleObject12.bin"/><Relationship Id="rId5" Type="http://schemas.openxmlformats.org/officeDocument/2006/relationships/image" Target="../media/image16.png"/><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oleObject" Target="../embeddings/oleObject14.bin"/><Relationship Id="rId2" Type="http://schemas.openxmlformats.org/officeDocument/2006/relationships/slideLayout" Target="../slideLayouts/slideLayout161.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oleObject" Target="../embeddings/oleObject16.bin"/><Relationship Id="rId2" Type="http://schemas.openxmlformats.org/officeDocument/2006/relationships/slideLayout" Target="../slideLayouts/slideLayout161.xml"/><Relationship Id="rId1" Type="http://schemas.openxmlformats.org/officeDocument/2006/relationships/vmlDrawing" Target="../drawings/vmlDrawing9.vml"/><Relationship Id="rId6" Type="http://schemas.openxmlformats.org/officeDocument/2006/relationships/oleObject" Target="../embeddings/oleObject15.bin"/><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50.xml"/><Relationship Id="rId1" Type="http://schemas.openxmlformats.org/officeDocument/2006/relationships/vmlDrawing" Target="../drawings/vmlDrawing10.vml"/><Relationship Id="rId6" Type="http://schemas.openxmlformats.org/officeDocument/2006/relationships/oleObject" Target="../embeddings/oleObject17.bin"/><Relationship Id="rId5" Type="http://schemas.openxmlformats.org/officeDocument/2006/relationships/image" Target="../media/image16.pn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172.xml"/><Relationship Id="rId1" Type="http://schemas.openxmlformats.org/officeDocument/2006/relationships/vmlDrawing" Target="../drawings/vmlDrawing11.vml"/></Relationships>
</file>

<file path=ppt/slides/_rels/slide37.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150.x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2.png"/></Relationships>
</file>

<file path=ppt/slides/_rels/slide38.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7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17.jpe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image" Target="../media/image2.wmf"/><Relationship Id="rId7" Type="http://schemas.openxmlformats.org/officeDocument/2006/relationships/image" Target="../media/image17.jpeg"/><Relationship Id="rId2" Type="http://schemas.openxmlformats.org/officeDocument/2006/relationships/slideLayout" Target="../slideLayouts/slideLayout172.xml"/><Relationship Id="rId1" Type="http://schemas.openxmlformats.org/officeDocument/2006/relationships/vmlDrawing" Target="../drawings/vmlDrawing12.vml"/><Relationship Id="rId6" Type="http://schemas.openxmlformats.org/officeDocument/2006/relationships/image" Target="../media/image18.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1.bin"/><Relationship Id="rId7" Type="http://schemas.openxmlformats.org/officeDocument/2006/relationships/oleObject" Target="../embeddings/oleObject25.bin"/><Relationship Id="rId2" Type="http://schemas.openxmlformats.org/officeDocument/2006/relationships/slideLayout" Target="../slideLayouts/slideLayout150.xml"/><Relationship Id="rId1" Type="http://schemas.openxmlformats.org/officeDocument/2006/relationships/vmlDrawing" Target="../drawings/vmlDrawing13.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4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72.xml"/><Relationship Id="rId1" Type="http://schemas.openxmlformats.org/officeDocument/2006/relationships/vmlDrawing" Target="../drawings/vmlDrawing14.vml"/><Relationship Id="rId6" Type="http://schemas.openxmlformats.org/officeDocument/2006/relationships/oleObject" Target="../embeddings/oleObject26.bin"/><Relationship Id="rId5" Type="http://schemas.openxmlformats.org/officeDocument/2006/relationships/image" Target="../media/image16.png"/><Relationship Id="rId4" Type="http://schemas.openxmlformats.org/officeDocument/2006/relationships/image" Target="../media/image32.jpeg"/></Relationships>
</file>

<file path=ppt/slides/_rels/slide4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slideLayout" Target="../slideLayouts/slideLayout172.xml"/><Relationship Id="rId1" Type="http://schemas.openxmlformats.org/officeDocument/2006/relationships/vmlDrawing" Target="../drawings/vmlDrawing15.vml"/><Relationship Id="rId6" Type="http://schemas.openxmlformats.org/officeDocument/2006/relationships/image" Target="../media/image18.png"/><Relationship Id="rId5" Type="http://schemas.openxmlformats.org/officeDocument/2006/relationships/oleObject" Target="../embeddings/oleObject27.bin"/><Relationship Id="rId4" Type="http://schemas.openxmlformats.org/officeDocument/2006/relationships/image" Target="../media/image1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3.xml"/></Relationships>
</file>

<file path=ppt/slides/_rels/slide4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9.xml"/></Relationships>
</file>

<file path=ppt/slides/_rels/slide4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139.xml"/></Relationships>
</file>

<file path=ppt/slides/_rels/slide4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39.xml"/></Relationships>
</file>

<file path=ppt/slides/_rels/slide4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139.xml"/><Relationship Id="rId1" Type="http://schemas.openxmlformats.org/officeDocument/2006/relationships/vmlDrawing" Target="../drawings/vmlDrawing16.vml"/><Relationship Id="rId4" Type="http://schemas.openxmlformats.org/officeDocument/2006/relationships/oleObject" Target="../embeddings/oleObject28.bin"/></Relationships>
</file>

<file path=ppt/slides/_rels/slide4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139.xml"/><Relationship Id="rId1" Type="http://schemas.openxmlformats.org/officeDocument/2006/relationships/vmlDrawing" Target="../drawings/vmlDrawing17.vml"/><Relationship Id="rId4" Type="http://schemas.openxmlformats.org/officeDocument/2006/relationships/oleObject" Target="../embeddings/oleObject29.bin"/></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4.xml"/></Relationships>
</file>

<file path=ppt/slides/_rels/slide5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8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55.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111.xml"/></Relationships>
</file>

<file path=ppt/slides/_rels/slide5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7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11.xml"/><Relationship Id="rId1" Type="http://schemas.openxmlformats.org/officeDocument/2006/relationships/vmlDrawing" Target="../drawings/vmlDrawing18.vml"/><Relationship Id="rId4" Type="http://schemas.openxmlformats.org/officeDocument/2006/relationships/image" Target="../media/image38.jpe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11.xml"/><Relationship Id="rId1" Type="http://schemas.openxmlformats.org/officeDocument/2006/relationships/vmlDrawing" Target="../drawings/vmlDrawing19.v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67.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11.xml"/><Relationship Id="rId1" Type="http://schemas.openxmlformats.org/officeDocument/2006/relationships/vmlDrawing" Target="../drawings/vmlDrawing20.vml"/><Relationship Id="rId4" Type="http://schemas.openxmlformats.org/officeDocument/2006/relationships/image" Target="../media/image38.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4.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3" Type="http://schemas.openxmlformats.org/officeDocument/2006/relationships/hyperlink" Target="mailto:jsb@ua.es" TargetMode="External"/><Relationship Id="rId2" Type="http://schemas.openxmlformats.org/officeDocument/2006/relationships/slideLayout" Target="../slideLayouts/slideLayout89.xml"/><Relationship Id="rId1" Type="http://schemas.openxmlformats.org/officeDocument/2006/relationships/themeOverride" Target="../theme/themeOverride1.xml"/></Relationships>
</file>

<file path=ppt/slides/_rels/slide7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68"/>
        </a:solidFill>
        <a:effectLst/>
      </p:bgPr>
    </p:bg>
    <p:spTree>
      <p:nvGrpSpPr>
        <p:cNvPr id="1" name=""/>
        <p:cNvGrpSpPr/>
        <p:nvPr/>
      </p:nvGrpSpPr>
      <p:grpSpPr>
        <a:xfrm>
          <a:off x="0" y="0"/>
          <a:ext cx="0" cy="0"/>
          <a:chOff x="0" y="0"/>
          <a:chExt cx="0" cy="0"/>
        </a:xfrm>
      </p:grpSpPr>
      <p:sp>
        <p:nvSpPr>
          <p:cNvPr id="161794" name="Text Box 2"/>
          <p:cNvSpPr txBox="1">
            <a:spLocks noChangeArrowheads="1"/>
          </p:cNvSpPr>
          <p:nvPr/>
        </p:nvSpPr>
        <p:spPr bwMode="auto">
          <a:xfrm>
            <a:off x="977900" y="915988"/>
            <a:ext cx="7254875" cy="3749675"/>
          </a:xfrm>
          <a:prstGeom prst="rect">
            <a:avLst/>
          </a:prstGeom>
          <a:noFill/>
          <a:ln w="9525">
            <a:noFill/>
            <a:miter lim="800000"/>
            <a:headEnd/>
            <a:tailEnd/>
          </a:ln>
        </p:spPr>
        <p:txBody>
          <a:bodyPr>
            <a:spAutoFit/>
          </a:bodyPr>
          <a:lstStyle/>
          <a:p>
            <a:pPr algn="ctr">
              <a:spcBef>
                <a:spcPct val="50000"/>
              </a:spcBef>
            </a:pPr>
            <a:r>
              <a:rPr lang="es-ES" sz="6000" b="1">
                <a:solidFill>
                  <a:srgbClr val="FFFF00"/>
                </a:solidFill>
              </a:rPr>
              <a:t>LEYES</a:t>
            </a:r>
          </a:p>
          <a:p>
            <a:pPr algn="ctr">
              <a:spcBef>
                <a:spcPct val="50000"/>
              </a:spcBef>
            </a:pPr>
            <a:r>
              <a:rPr lang="es-ES" sz="6000" b="1">
                <a:solidFill>
                  <a:srgbClr val="FFFF00"/>
                </a:solidFill>
              </a:rPr>
              <a:t>DE</a:t>
            </a:r>
          </a:p>
          <a:p>
            <a:pPr algn="ctr">
              <a:spcBef>
                <a:spcPct val="50000"/>
              </a:spcBef>
            </a:pPr>
            <a:r>
              <a:rPr lang="es-ES" sz="6000" b="1">
                <a:solidFill>
                  <a:srgbClr val="FFFF00"/>
                </a:solidFill>
              </a:rPr>
              <a:t>NEWTON</a:t>
            </a:r>
          </a:p>
        </p:txBody>
      </p:sp>
      <p:sp>
        <p:nvSpPr>
          <p:cNvPr id="161795" name="Text Box 3"/>
          <p:cNvSpPr txBox="1">
            <a:spLocks noChangeArrowheads="1"/>
          </p:cNvSpPr>
          <p:nvPr/>
        </p:nvSpPr>
        <p:spPr bwMode="auto">
          <a:xfrm>
            <a:off x="0" y="6521450"/>
            <a:ext cx="9144000" cy="336550"/>
          </a:xfrm>
          <a:prstGeom prst="rect">
            <a:avLst/>
          </a:prstGeom>
          <a:solidFill>
            <a:srgbClr val="990099"/>
          </a:solidFill>
          <a:ln w="76200">
            <a:noFill/>
            <a:miter lim="800000"/>
            <a:headEnd/>
            <a:tailEnd/>
          </a:ln>
        </p:spPr>
        <p:txBody>
          <a:bodyPr>
            <a:spAutoFit/>
          </a:bodyPr>
          <a:lstStyle/>
          <a:p>
            <a:pPr algn="ctr">
              <a:spcBef>
                <a:spcPct val="50000"/>
              </a:spcBef>
            </a:pPr>
            <a:r>
              <a:rPr lang="es-ES" sz="1600">
                <a:solidFill>
                  <a:srgbClr val="FFFFFF"/>
                </a:solidFill>
              </a:rPr>
              <a:t>Julio V. Santos Benito       </a:t>
            </a:r>
            <a:r>
              <a:rPr lang="es-ES" sz="1200">
                <a:solidFill>
                  <a:srgbClr val="FF3300"/>
                </a:solidFill>
                <a:hlinkClick r:id="rId2"/>
              </a:rPr>
              <a:t>jsb@ua.es</a:t>
            </a:r>
            <a:r>
              <a:rPr lang="es-ES" sz="1200">
                <a:solidFill>
                  <a:srgbClr val="FF3300"/>
                </a:solidFill>
              </a:rPr>
              <a:t>        </a:t>
            </a:r>
            <a:r>
              <a:rPr lang="es-ES" sz="1000">
                <a:solidFill>
                  <a:srgbClr val="FFFF00"/>
                </a:solidFill>
              </a:rPr>
              <a:t>Departamento de Física Aplicada       Universidad de Alicante</a:t>
            </a:r>
            <a:endParaRPr lang="es-ES" sz="1000">
              <a:solidFill>
                <a:srgbClr val="FFFFFF"/>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folHlink"/>
        </a:solidFill>
        <a:effectLst/>
      </p:bgPr>
    </p:bg>
    <p:spTree>
      <p:nvGrpSpPr>
        <p:cNvPr id="1" name=""/>
        <p:cNvGrpSpPr/>
        <p:nvPr/>
      </p:nvGrpSpPr>
      <p:grpSpPr>
        <a:xfrm>
          <a:off x="0" y="0"/>
          <a:ext cx="0" cy="0"/>
          <a:chOff x="0" y="0"/>
          <a:chExt cx="0" cy="0"/>
        </a:xfrm>
      </p:grpSpPr>
      <p:pic>
        <p:nvPicPr>
          <p:cNvPr id="171010" name="Picture 2" descr="069"/>
          <p:cNvPicPr>
            <a:picLocks noChangeAspect="1" noChangeArrowheads="1"/>
          </p:cNvPicPr>
          <p:nvPr/>
        </p:nvPicPr>
        <p:blipFill>
          <a:blip r:embed="rId2" cstate="print"/>
          <a:srcRect l="77654" t="3447" r="-7016" b="29655"/>
          <a:stretch>
            <a:fillRect/>
          </a:stretch>
        </p:blipFill>
        <p:spPr bwMode="auto">
          <a:xfrm>
            <a:off x="3219450" y="695325"/>
            <a:ext cx="1739900" cy="6162675"/>
          </a:xfrm>
          <a:prstGeom prst="rect">
            <a:avLst/>
          </a:prstGeom>
          <a:noFill/>
          <a:ln w="9525">
            <a:noFill/>
            <a:miter lim="800000"/>
            <a:headEnd/>
            <a:tailEnd/>
          </a:ln>
        </p:spPr>
      </p:pic>
      <p:grpSp>
        <p:nvGrpSpPr>
          <p:cNvPr id="171011" name="Group 3"/>
          <p:cNvGrpSpPr>
            <a:grpSpLocks/>
          </p:cNvGrpSpPr>
          <p:nvPr/>
        </p:nvGrpSpPr>
        <p:grpSpPr bwMode="auto">
          <a:xfrm>
            <a:off x="6858000" y="473075"/>
            <a:ext cx="2286000" cy="2381250"/>
            <a:chOff x="4320" y="0"/>
            <a:chExt cx="1440" cy="1500"/>
          </a:xfrm>
        </p:grpSpPr>
        <p:sp>
          <p:nvSpPr>
            <p:cNvPr id="171013" name="Rectangle 4"/>
            <p:cNvSpPr>
              <a:spLocks noChangeArrowheads="1"/>
            </p:cNvSpPr>
            <p:nvPr/>
          </p:nvSpPr>
          <p:spPr bwMode="auto">
            <a:xfrm>
              <a:off x="4320" y="0"/>
              <a:ext cx="1440" cy="1500"/>
            </a:xfrm>
            <a:prstGeom prst="rect">
              <a:avLst/>
            </a:prstGeom>
            <a:solidFill>
              <a:srgbClr val="FFEFFF"/>
            </a:solidFill>
            <a:ln w="38100">
              <a:noFill/>
              <a:miter lim="800000"/>
              <a:headEnd/>
              <a:tailEnd/>
            </a:ln>
          </p:spPr>
          <p:txBody>
            <a:bodyPr wrap="none" anchor="ctr"/>
            <a:lstStyle/>
            <a:p>
              <a:endParaRPr lang="es-ES_tradnl"/>
            </a:p>
          </p:txBody>
        </p:sp>
        <p:sp>
          <p:nvSpPr>
            <p:cNvPr id="171014" name="Rectangle 5"/>
            <p:cNvSpPr>
              <a:spLocks noChangeArrowheads="1"/>
            </p:cNvSpPr>
            <p:nvPr/>
          </p:nvSpPr>
          <p:spPr bwMode="auto">
            <a:xfrm>
              <a:off x="4847" y="1173"/>
              <a:ext cx="318" cy="319"/>
            </a:xfrm>
            <a:prstGeom prst="rect">
              <a:avLst/>
            </a:prstGeom>
            <a:solidFill>
              <a:srgbClr val="CC3300"/>
            </a:solidFill>
            <a:ln w="9525">
              <a:noFill/>
              <a:miter lim="800000"/>
              <a:headEnd/>
              <a:tailEnd/>
            </a:ln>
          </p:spPr>
          <p:txBody>
            <a:bodyPr wrap="none" anchor="ctr"/>
            <a:lstStyle/>
            <a:p>
              <a:endParaRPr lang="es-ES_tradnl"/>
            </a:p>
          </p:txBody>
        </p:sp>
        <p:sp>
          <p:nvSpPr>
            <p:cNvPr id="171015" name="Rectangle 6"/>
            <p:cNvSpPr>
              <a:spLocks noChangeArrowheads="1"/>
            </p:cNvSpPr>
            <p:nvPr/>
          </p:nvSpPr>
          <p:spPr bwMode="auto">
            <a:xfrm>
              <a:off x="4847" y="839"/>
              <a:ext cx="320" cy="330"/>
            </a:xfrm>
            <a:prstGeom prst="rect">
              <a:avLst/>
            </a:prstGeom>
            <a:solidFill>
              <a:schemeClr val="bg1"/>
            </a:solidFill>
            <a:ln w="9525">
              <a:noFill/>
              <a:miter lim="800000"/>
              <a:headEnd/>
              <a:tailEnd/>
            </a:ln>
          </p:spPr>
          <p:txBody>
            <a:bodyPr wrap="none" anchor="ctr"/>
            <a:lstStyle/>
            <a:p>
              <a:endParaRPr lang="es-ES_tradnl"/>
            </a:p>
          </p:txBody>
        </p:sp>
        <p:sp>
          <p:nvSpPr>
            <p:cNvPr id="171016" name="Line 7"/>
            <p:cNvSpPr>
              <a:spLocks noChangeShapeType="1"/>
            </p:cNvSpPr>
            <p:nvPr/>
          </p:nvSpPr>
          <p:spPr bwMode="auto">
            <a:xfrm>
              <a:off x="4902" y="877"/>
              <a:ext cx="191" cy="0"/>
            </a:xfrm>
            <a:prstGeom prst="line">
              <a:avLst/>
            </a:prstGeom>
            <a:noFill/>
            <a:ln w="9525">
              <a:solidFill>
                <a:schemeClr val="tx1"/>
              </a:solidFill>
              <a:round/>
              <a:headEnd/>
              <a:tailEnd/>
            </a:ln>
          </p:spPr>
          <p:txBody>
            <a:bodyPr/>
            <a:lstStyle/>
            <a:p>
              <a:endParaRPr lang="es-ES_tradnl"/>
            </a:p>
          </p:txBody>
        </p:sp>
        <p:sp>
          <p:nvSpPr>
            <p:cNvPr id="171017" name="Line 8"/>
            <p:cNvSpPr>
              <a:spLocks noChangeShapeType="1"/>
            </p:cNvSpPr>
            <p:nvPr/>
          </p:nvSpPr>
          <p:spPr bwMode="auto">
            <a:xfrm>
              <a:off x="4902" y="908"/>
              <a:ext cx="191" cy="0"/>
            </a:xfrm>
            <a:prstGeom prst="line">
              <a:avLst/>
            </a:prstGeom>
            <a:noFill/>
            <a:ln w="9525">
              <a:solidFill>
                <a:schemeClr val="tx1"/>
              </a:solidFill>
              <a:round/>
              <a:headEnd/>
              <a:tailEnd/>
            </a:ln>
          </p:spPr>
          <p:txBody>
            <a:bodyPr/>
            <a:lstStyle/>
            <a:p>
              <a:endParaRPr lang="es-ES_tradnl"/>
            </a:p>
          </p:txBody>
        </p:sp>
        <p:sp>
          <p:nvSpPr>
            <p:cNvPr id="171018" name="Line 9"/>
            <p:cNvSpPr>
              <a:spLocks noChangeShapeType="1"/>
            </p:cNvSpPr>
            <p:nvPr/>
          </p:nvSpPr>
          <p:spPr bwMode="auto">
            <a:xfrm>
              <a:off x="4902" y="938"/>
              <a:ext cx="191" cy="0"/>
            </a:xfrm>
            <a:prstGeom prst="line">
              <a:avLst/>
            </a:prstGeom>
            <a:noFill/>
            <a:ln w="9525">
              <a:solidFill>
                <a:schemeClr val="tx1"/>
              </a:solidFill>
              <a:round/>
              <a:headEnd/>
              <a:tailEnd/>
            </a:ln>
          </p:spPr>
          <p:txBody>
            <a:bodyPr/>
            <a:lstStyle/>
            <a:p>
              <a:endParaRPr lang="es-ES_tradnl"/>
            </a:p>
          </p:txBody>
        </p:sp>
        <p:sp>
          <p:nvSpPr>
            <p:cNvPr id="171019" name="Line 10"/>
            <p:cNvSpPr>
              <a:spLocks noChangeShapeType="1"/>
            </p:cNvSpPr>
            <p:nvPr/>
          </p:nvSpPr>
          <p:spPr bwMode="auto">
            <a:xfrm>
              <a:off x="4902" y="969"/>
              <a:ext cx="191" cy="0"/>
            </a:xfrm>
            <a:prstGeom prst="line">
              <a:avLst/>
            </a:prstGeom>
            <a:noFill/>
            <a:ln w="9525">
              <a:solidFill>
                <a:schemeClr val="tx1"/>
              </a:solidFill>
              <a:round/>
              <a:headEnd/>
              <a:tailEnd/>
            </a:ln>
          </p:spPr>
          <p:txBody>
            <a:bodyPr/>
            <a:lstStyle/>
            <a:p>
              <a:endParaRPr lang="es-ES_tradnl"/>
            </a:p>
          </p:txBody>
        </p:sp>
        <p:sp>
          <p:nvSpPr>
            <p:cNvPr id="171020" name="Line 11"/>
            <p:cNvSpPr>
              <a:spLocks noChangeShapeType="1"/>
            </p:cNvSpPr>
            <p:nvPr/>
          </p:nvSpPr>
          <p:spPr bwMode="auto">
            <a:xfrm>
              <a:off x="4902" y="1000"/>
              <a:ext cx="230" cy="0"/>
            </a:xfrm>
            <a:prstGeom prst="line">
              <a:avLst/>
            </a:prstGeom>
            <a:noFill/>
            <a:ln w="19050">
              <a:solidFill>
                <a:schemeClr val="tx1"/>
              </a:solidFill>
              <a:round/>
              <a:headEnd/>
              <a:tailEnd/>
            </a:ln>
          </p:spPr>
          <p:txBody>
            <a:bodyPr/>
            <a:lstStyle/>
            <a:p>
              <a:endParaRPr lang="es-ES_tradnl"/>
            </a:p>
          </p:txBody>
        </p:sp>
        <p:sp>
          <p:nvSpPr>
            <p:cNvPr id="171021" name="Line 12"/>
            <p:cNvSpPr>
              <a:spLocks noChangeShapeType="1"/>
            </p:cNvSpPr>
            <p:nvPr/>
          </p:nvSpPr>
          <p:spPr bwMode="auto">
            <a:xfrm>
              <a:off x="4902" y="1030"/>
              <a:ext cx="191" cy="0"/>
            </a:xfrm>
            <a:prstGeom prst="line">
              <a:avLst/>
            </a:prstGeom>
            <a:noFill/>
            <a:ln w="9525">
              <a:solidFill>
                <a:schemeClr val="tx1"/>
              </a:solidFill>
              <a:round/>
              <a:headEnd/>
              <a:tailEnd/>
            </a:ln>
          </p:spPr>
          <p:txBody>
            <a:bodyPr/>
            <a:lstStyle/>
            <a:p>
              <a:endParaRPr lang="es-ES_tradnl"/>
            </a:p>
          </p:txBody>
        </p:sp>
        <p:sp>
          <p:nvSpPr>
            <p:cNvPr id="171022" name="Line 13"/>
            <p:cNvSpPr>
              <a:spLocks noChangeShapeType="1"/>
            </p:cNvSpPr>
            <p:nvPr/>
          </p:nvSpPr>
          <p:spPr bwMode="auto">
            <a:xfrm>
              <a:off x="4902" y="1061"/>
              <a:ext cx="191" cy="0"/>
            </a:xfrm>
            <a:prstGeom prst="line">
              <a:avLst/>
            </a:prstGeom>
            <a:noFill/>
            <a:ln w="9525">
              <a:solidFill>
                <a:schemeClr val="tx1"/>
              </a:solidFill>
              <a:round/>
              <a:headEnd/>
              <a:tailEnd/>
            </a:ln>
          </p:spPr>
          <p:txBody>
            <a:bodyPr/>
            <a:lstStyle/>
            <a:p>
              <a:endParaRPr lang="es-ES_tradnl"/>
            </a:p>
          </p:txBody>
        </p:sp>
        <p:sp>
          <p:nvSpPr>
            <p:cNvPr id="171023" name="Line 14"/>
            <p:cNvSpPr>
              <a:spLocks noChangeShapeType="1"/>
            </p:cNvSpPr>
            <p:nvPr/>
          </p:nvSpPr>
          <p:spPr bwMode="auto">
            <a:xfrm>
              <a:off x="4902" y="1092"/>
              <a:ext cx="191" cy="0"/>
            </a:xfrm>
            <a:prstGeom prst="line">
              <a:avLst/>
            </a:prstGeom>
            <a:noFill/>
            <a:ln w="9525">
              <a:solidFill>
                <a:schemeClr val="tx1"/>
              </a:solidFill>
              <a:round/>
              <a:headEnd/>
              <a:tailEnd/>
            </a:ln>
          </p:spPr>
          <p:txBody>
            <a:bodyPr/>
            <a:lstStyle/>
            <a:p>
              <a:endParaRPr lang="es-ES_tradnl"/>
            </a:p>
          </p:txBody>
        </p:sp>
        <p:sp>
          <p:nvSpPr>
            <p:cNvPr id="171024" name="Line 15"/>
            <p:cNvSpPr>
              <a:spLocks noChangeShapeType="1"/>
            </p:cNvSpPr>
            <p:nvPr/>
          </p:nvSpPr>
          <p:spPr bwMode="auto">
            <a:xfrm>
              <a:off x="4902" y="1122"/>
              <a:ext cx="191" cy="0"/>
            </a:xfrm>
            <a:prstGeom prst="line">
              <a:avLst/>
            </a:prstGeom>
            <a:noFill/>
            <a:ln w="9525">
              <a:solidFill>
                <a:schemeClr val="tx1"/>
              </a:solidFill>
              <a:round/>
              <a:headEnd/>
              <a:tailEnd/>
            </a:ln>
          </p:spPr>
          <p:txBody>
            <a:bodyPr/>
            <a:lstStyle/>
            <a:p>
              <a:endParaRPr lang="es-ES_tradnl"/>
            </a:p>
          </p:txBody>
        </p:sp>
        <p:sp>
          <p:nvSpPr>
            <p:cNvPr id="171025" name="Line 16"/>
            <p:cNvSpPr>
              <a:spLocks noChangeShapeType="1"/>
            </p:cNvSpPr>
            <p:nvPr/>
          </p:nvSpPr>
          <p:spPr bwMode="auto">
            <a:xfrm>
              <a:off x="4902" y="1215"/>
              <a:ext cx="191" cy="0"/>
            </a:xfrm>
            <a:prstGeom prst="line">
              <a:avLst/>
            </a:prstGeom>
            <a:noFill/>
            <a:ln w="9525">
              <a:solidFill>
                <a:schemeClr val="tx1"/>
              </a:solidFill>
              <a:round/>
              <a:headEnd/>
              <a:tailEnd/>
            </a:ln>
          </p:spPr>
          <p:txBody>
            <a:bodyPr/>
            <a:lstStyle/>
            <a:p>
              <a:endParaRPr lang="es-ES_tradnl"/>
            </a:p>
          </p:txBody>
        </p:sp>
        <p:sp>
          <p:nvSpPr>
            <p:cNvPr id="171026" name="Line 17"/>
            <p:cNvSpPr>
              <a:spLocks noChangeShapeType="1"/>
            </p:cNvSpPr>
            <p:nvPr/>
          </p:nvSpPr>
          <p:spPr bwMode="auto">
            <a:xfrm>
              <a:off x="4902" y="1246"/>
              <a:ext cx="191" cy="0"/>
            </a:xfrm>
            <a:prstGeom prst="line">
              <a:avLst/>
            </a:prstGeom>
            <a:noFill/>
            <a:ln w="9525">
              <a:solidFill>
                <a:schemeClr val="tx1"/>
              </a:solidFill>
              <a:round/>
              <a:headEnd/>
              <a:tailEnd/>
            </a:ln>
          </p:spPr>
          <p:txBody>
            <a:bodyPr/>
            <a:lstStyle/>
            <a:p>
              <a:endParaRPr lang="es-ES_tradnl"/>
            </a:p>
          </p:txBody>
        </p:sp>
        <p:sp>
          <p:nvSpPr>
            <p:cNvPr id="171027" name="Line 18"/>
            <p:cNvSpPr>
              <a:spLocks noChangeShapeType="1"/>
            </p:cNvSpPr>
            <p:nvPr/>
          </p:nvSpPr>
          <p:spPr bwMode="auto">
            <a:xfrm>
              <a:off x="4902" y="1276"/>
              <a:ext cx="191" cy="0"/>
            </a:xfrm>
            <a:prstGeom prst="line">
              <a:avLst/>
            </a:prstGeom>
            <a:noFill/>
            <a:ln w="9525">
              <a:solidFill>
                <a:schemeClr val="tx1"/>
              </a:solidFill>
              <a:round/>
              <a:headEnd/>
              <a:tailEnd/>
            </a:ln>
          </p:spPr>
          <p:txBody>
            <a:bodyPr/>
            <a:lstStyle/>
            <a:p>
              <a:endParaRPr lang="es-ES_tradnl"/>
            </a:p>
          </p:txBody>
        </p:sp>
        <p:sp>
          <p:nvSpPr>
            <p:cNvPr id="171028" name="Line 19"/>
            <p:cNvSpPr>
              <a:spLocks noChangeShapeType="1"/>
            </p:cNvSpPr>
            <p:nvPr/>
          </p:nvSpPr>
          <p:spPr bwMode="auto">
            <a:xfrm>
              <a:off x="4902" y="1306"/>
              <a:ext cx="191" cy="0"/>
            </a:xfrm>
            <a:prstGeom prst="line">
              <a:avLst/>
            </a:prstGeom>
            <a:noFill/>
            <a:ln w="9525">
              <a:solidFill>
                <a:schemeClr val="tx1"/>
              </a:solidFill>
              <a:round/>
              <a:headEnd/>
              <a:tailEnd/>
            </a:ln>
          </p:spPr>
          <p:txBody>
            <a:bodyPr/>
            <a:lstStyle/>
            <a:p>
              <a:endParaRPr lang="es-ES_tradnl"/>
            </a:p>
          </p:txBody>
        </p:sp>
        <p:sp>
          <p:nvSpPr>
            <p:cNvPr id="171029" name="Line 20"/>
            <p:cNvSpPr>
              <a:spLocks noChangeShapeType="1"/>
            </p:cNvSpPr>
            <p:nvPr/>
          </p:nvSpPr>
          <p:spPr bwMode="auto">
            <a:xfrm>
              <a:off x="4902" y="1337"/>
              <a:ext cx="230" cy="0"/>
            </a:xfrm>
            <a:prstGeom prst="line">
              <a:avLst/>
            </a:prstGeom>
            <a:noFill/>
            <a:ln w="19050">
              <a:solidFill>
                <a:schemeClr val="tx1"/>
              </a:solidFill>
              <a:round/>
              <a:headEnd/>
              <a:tailEnd/>
            </a:ln>
          </p:spPr>
          <p:txBody>
            <a:bodyPr/>
            <a:lstStyle/>
            <a:p>
              <a:endParaRPr lang="es-ES_tradnl"/>
            </a:p>
          </p:txBody>
        </p:sp>
        <p:sp>
          <p:nvSpPr>
            <p:cNvPr id="171030" name="Line 21"/>
            <p:cNvSpPr>
              <a:spLocks noChangeShapeType="1"/>
            </p:cNvSpPr>
            <p:nvPr/>
          </p:nvSpPr>
          <p:spPr bwMode="auto">
            <a:xfrm>
              <a:off x="4902" y="1368"/>
              <a:ext cx="191" cy="0"/>
            </a:xfrm>
            <a:prstGeom prst="line">
              <a:avLst/>
            </a:prstGeom>
            <a:noFill/>
            <a:ln w="9525">
              <a:solidFill>
                <a:schemeClr val="tx1"/>
              </a:solidFill>
              <a:round/>
              <a:headEnd/>
              <a:tailEnd/>
            </a:ln>
          </p:spPr>
          <p:txBody>
            <a:bodyPr/>
            <a:lstStyle/>
            <a:p>
              <a:endParaRPr lang="es-ES_tradnl"/>
            </a:p>
          </p:txBody>
        </p:sp>
        <p:sp>
          <p:nvSpPr>
            <p:cNvPr id="171031" name="Line 22"/>
            <p:cNvSpPr>
              <a:spLocks noChangeShapeType="1"/>
            </p:cNvSpPr>
            <p:nvPr/>
          </p:nvSpPr>
          <p:spPr bwMode="auto">
            <a:xfrm>
              <a:off x="4902" y="1398"/>
              <a:ext cx="191" cy="0"/>
            </a:xfrm>
            <a:prstGeom prst="line">
              <a:avLst/>
            </a:prstGeom>
            <a:noFill/>
            <a:ln w="9525">
              <a:solidFill>
                <a:schemeClr val="tx1"/>
              </a:solidFill>
              <a:round/>
              <a:headEnd/>
              <a:tailEnd/>
            </a:ln>
          </p:spPr>
          <p:txBody>
            <a:bodyPr/>
            <a:lstStyle/>
            <a:p>
              <a:endParaRPr lang="es-ES_tradnl"/>
            </a:p>
          </p:txBody>
        </p:sp>
        <p:sp>
          <p:nvSpPr>
            <p:cNvPr id="171032" name="Line 23"/>
            <p:cNvSpPr>
              <a:spLocks noChangeShapeType="1"/>
            </p:cNvSpPr>
            <p:nvPr/>
          </p:nvSpPr>
          <p:spPr bwMode="auto">
            <a:xfrm>
              <a:off x="4902" y="1429"/>
              <a:ext cx="191" cy="0"/>
            </a:xfrm>
            <a:prstGeom prst="line">
              <a:avLst/>
            </a:prstGeom>
            <a:noFill/>
            <a:ln w="9525">
              <a:solidFill>
                <a:schemeClr val="tx1"/>
              </a:solidFill>
              <a:round/>
              <a:headEnd/>
              <a:tailEnd/>
            </a:ln>
          </p:spPr>
          <p:txBody>
            <a:bodyPr/>
            <a:lstStyle/>
            <a:p>
              <a:endParaRPr lang="es-ES_tradnl"/>
            </a:p>
          </p:txBody>
        </p:sp>
        <p:sp>
          <p:nvSpPr>
            <p:cNvPr id="171033" name="Line 24"/>
            <p:cNvSpPr>
              <a:spLocks noChangeShapeType="1"/>
            </p:cNvSpPr>
            <p:nvPr/>
          </p:nvSpPr>
          <p:spPr bwMode="auto">
            <a:xfrm>
              <a:off x="4902" y="1459"/>
              <a:ext cx="191" cy="0"/>
            </a:xfrm>
            <a:prstGeom prst="line">
              <a:avLst/>
            </a:prstGeom>
            <a:noFill/>
            <a:ln w="9525">
              <a:solidFill>
                <a:schemeClr val="tx1"/>
              </a:solidFill>
              <a:round/>
              <a:headEnd/>
              <a:tailEnd/>
            </a:ln>
          </p:spPr>
          <p:txBody>
            <a:bodyPr/>
            <a:lstStyle/>
            <a:p>
              <a:endParaRPr lang="es-ES_tradnl"/>
            </a:p>
          </p:txBody>
        </p:sp>
        <p:sp>
          <p:nvSpPr>
            <p:cNvPr id="171034" name="Line 25"/>
            <p:cNvSpPr>
              <a:spLocks noChangeShapeType="1"/>
            </p:cNvSpPr>
            <p:nvPr/>
          </p:nvSpPr>
          <p:spPr bwMode="auto">
            <a:xfrm>
              <a:off x="4848" y="839"/>
              <a:ext cx="317" cy="0"/>
            </a:xfrm>
            <a:prstGeom prst="line">
              <a:avLst/>
            </a:prstGeom>
            <a:noFill/>
            <a:ln w="28575">
              <a:solidFill>
                <a:schemeClr val="tx1"/>
              </a:solidFill>
              <a:round/>
              <a:headEnd/>
              <a:tailEnd/>
            </a:ln>
          </p:spPr>
          <p:txBody>
            <a:bodyPr/>
            <a:lstStyle/>
            <a:p>
              <a:endParaRPr lang="es-ES_tradnl"/>
            </a:p>
          </p:txBody>
        </p:sp>
        <p:sp>
          <p:nvSpPr>
            <p:cNvPr id="171035" name="Line 26"/>
            <p:cNvSpPr>
              <a:spLocks noChangeShapeType="1"/>
            </p:cNvSpPr>
            <p:nvPr/>
          </p:nvSpPr>
          <p:spPr bwMode="auto">
            <a:xfrm>
              <a:off x="4848" y="1169"/>
              <a:ext cx="317" cy="0"/>
            </a:xfrm>
            <a:prstGeom prst="line">
              <a:avLst/>
            </a:prstGeom>
            <a:noFill/>
            <a:ln w="28575">
              <a:solidFill>
                <a:schemeClr val="tx1"/>
              </a:solidFill>
              <a:round/>
              <a:headEnd/>
              <a:tailEnd/>
            </a:ln>
          </p:spPr>
          <p:txBody>
            <a:bodyPr/>
            <a:lstStyle/>
            <a:p>
              <a:endParaRPr lang="es-ES_tradnl"/>
            </a:p>
          </p:txBody>
        </p:sp>
        <p:sp>
          <p:nvSpPr>
            <p:cNvPr id="171036" name="Line 27"/>
            <p:cNvSpPr>
              <a:spLocks noChangeShapeType="1"/>
            </p:cNvSpPr>
            <p:nvPr/>
          </p:nvSpPr>
          <p:spPr bwMode="auto">
            <a:xfrm>
              <a:off x="4848" y="530"/>
              <a:ext cx="317" cy="0"/>
            </a:xfrm>
            <a:prstGeom prst="line">
              <a:avLst/>
            </a:prstGeom>
            <a:noFill/>
            <a:ln w="28575">
              <a:solidFill>
                <a:schemeClr val="tx1"/>
              </a:solidFill>
              <a:round/>
              <a:headEnd/>
              <a:tailEnd/>
            </a:ln>
          </p:spPr>
          <p:txBody>
            <a:bodyPr/>
            <a:lstStyle/>
            <a:p>
              <a:endParaRPr lang="es-ES_tradnl"/>
            </a:p>
          </p:txBody>
        </p:sp>
        <p:sp>
          <p:nvSpPr>
            <p:cNvPr id="171037" name="Text Box 28"/>
            <p:cNvSpPr txBox="1">
              <a:spLocks noChangeArrowheads="1"/>
            </p:cNvSpPr>
            <p:nvPr/>
          </p:nvSpPr>
          <p:spPr bwMode="auto">
            <a:xfrm>
              <a:off x="5176" y="719"/>
              <a:ext cx="456" cy="231"/>
            </a:xfrm>
            <a:prstGeom prst="rect">
              <a:avLst/>
            </a:prstGeom>
            <a:noFill/>
            <a:ln w="9525">
              <a:noFill/>
              <a:miter lim="800000"/>
              <a:headEnd/>
              <a:tailEnd/>
            </a:ln>
          </p:spPr>
          <p:txBody>
            <a:bodyPr>
              <a:spAutoFit/>
            </a:bodyPr>
            <a:lstStyle/>
            <a:p>
              <a:pPr>
                <a:spcBef>
                  <a:spcPct val="50000"/>
                </a:spcBef>
              </a:pPr>
              <a:r>
                <a:rPr lang="es-ES" sz="1800">
                  <a:latin typeface="Arial" charset="0"/>
                </a:rPr>
                <a:t>220</a:t>
              </a:r>
            </a:p>
          </p:txBody>
        </p:sp>
        <p:sp>
          <p:nvSpPr>
            <p:cNvPr id="171038" name="Rectangle 29"/>
            <p:cNvSpPr>
              <a:spLocks noChangeArrowheads="1"/>
            </p:cNvSpPr>
            <p:nvPr/>
          </p:nvSpPr>
          <p:spPr bwMode="auto">
            <a:xfrm>
              <a:off x="4848" y="519"/>
              <a:ext cx="318" cy="316"/>
            </a:xfrm>
            <a:prstGeom prst="rect">
              <a:avLst/>
            </a:prstGeom>
            <a:solidFill>
              <a:srgbClr val="CC3300"/>
            </a:solidFill>
            <a:ln w="9525">
              <a:noFill/>
              <a:miter lim="800000"/>
              <a:headEnd/>
              <a:tailEnd/>
            </a:ln>
          </p:spPr>
          <p:txBody>
            <a:bodyPr wrap="none" anchor="ctr"/>
            <a:lstStyle/>
            <a:p>
              <a:endParaRPr lang="es-ES_tradnl"/>
            </a:p>
          </p:txBody>
        </p:sp>
        <p:sp>
          <p:nvSpPr>
            <p:cNvPr id="171039" name="Line 30"/>
            <p:cNvSpPr>
              <a:spLocks noChangeShapeType="1"/>
            </p:cNvSpPr>
            <p:nvPr/>
          </p:nvSpPr>
          <p:spPr bwMode="auto">
            <a:xfrm>
              <a:off x="4902" y="563"/>
              <a:ext cx="191" cy="0"/>
            </a:xfrm>
            <a:prstGeom prst="line">
              <a:avLst/>
            </a:prstGeom>
            <a:noFill/>
            <a:ln w="9525">
              <a:solidFill>
                <a:schemeClr val="tx1"/>
              </a:solidFill>
              <a:round/>
              <a:headEnd/>
              <a:tailEnd/>
            </a:ln>
          </p:spPr>
          <p:txBody>
            <a:bodyPr/>
            <a:lstStyle/>
            <a:p>
              <a:endParaRPr lang="es-ES_tradnl"/>
            </a:p>
          </p:txBody>
        </p:sp>
        <p:sp>
          <p:nvSpPr>
            <p:cNvPr id="171040" name="Line 31"/>
            <p:cNvSpPr>
              <a:spLocks noChangeShapeType="1"/>
            </p:cNvSpPr>
            <p:nvPr/>
          </p:nvSpPr>
          <p:spPr bwMode="auto">
            <a:xfrm>
              <a:off x="4902" y="594"/>
              <a:ext cx="191" cy="0"/>
            </a:xfrm>
            <a:prstGeom prst="line">
              <a:avLst/>
            </a:prstGeom>
            <a:noFill/>
            <a:ln w="9525">
              <a:solidFill>
                <a:schemeClr val="tx1"/>
              </a:solidFill>
              <a:round/>
              <a:headEnd/>
              <a:tailEnd/>
            </a:ln>
          </p:spPr>
          <p:txBody>
            <a:bodyPr/>
            <a:lstStyle/>
            <a:p>
              <a:endParaRPr lang="es-ES_tradnl"/>
            </a:p>
          </p:txBody>
        </p:sp>
        <p:sp>
          <p:nvSpPr>
            <p:cNvPr id="171041" name="Line 32"/>
            <p:cNvSpPr>
              <a:spLocks noChangeShapeType="1"/>
            </p:cNvSpPr>
            <p:nvPr/>
          </p:nvSpPr>
          <p:spPr bwMode="auto">
            <a:xfrm>
              <a:off x="4902" y="624"/>
              <a:ext cx="191" cy="0"/>
            </a:xfrm>
            <a:prstGeom prst="line">
              <a:avLst/>
            </a:prstGeom>
            <a:noFill/>
            <a:ln w="9525">
              <a:solidFill>
                <a:schemeClr val="tx1"/>
              </a:solidFill>
              <a:round/>
              <a:headEnd/>
              <a:tailEnd/>
            </a:ln>
          </p:spPr>
          <p:txBody>
            <a:bodyPr/>
            <a:lstStyle/>
            <a:p>
              <a:endParaRPr lang="es-ES_tradnl"/>
            </a:p>
          </p:txBody>
        </p:sp>
        <p:sp>
          <p:nvSpPr>
            <p:cNvPr id="171042" name="Line 33"/>
            <p:cNvSpPr>
              <a:spLocks noChangeShapeType="1"/>
            </p:cNvSpPr>
            <p:nvPr/>
          </p:nvSpPr>
          <p:spPr bwMode="auto">
            <a:xfrm>
              <a:off x="4902" y="654"/>
              <a:ext cx="191" cy="0"/>
            </a:xfrm>
            <a:prstGeom prst="line">
              <a:avLst/>
            </a:prstGeom>
            <a:noFill/>
            <a:ln w="9525">
              <a:solidFill>
                <a:schemeClr val="tx1"/>
              </a:solidFill>
              <a:round/>
              <a:headEnd/>
              <a:tailEnd/>
            </a:ln>
          </p:spPr>
          <p:txBody>
            <a:bodyPr/>
            <a:lstStyle/>
            <a:p>
              <a:endParaRPr lang="es-ES_tradnl"/>
            </a:p>
          </p:txBody>
        </p:sp>
        <p:sp>
          <p:nvSpPr>
            <p:cNvPr id="171043" name="Line 34"/>
            <p:cNvSpPr>
              <a:spLocks noChangeShapeType="1"/>
            </p:cNvSpPr>
            <p:nvPr/>
          </p:nvSpPr>
          <p:spPr bwMode="auto">
            <a:xfrm>
              <a:off x="4902" y="685"/>
              <a:ext cx="230" cy="0"/>
            </a:xfrm>
            <a:prstGeom prst="line">
              <a:avLst/>
            </a:prstGeom>
            <a:noFill/>
            <a:ln w="19050">
              <a:solidFill>
                <a:schemeClr val="tx1"/>
              </a:solidFill>
              <a:round/>
              <a:headEnd/>
              <a:tailEnd/>
            </a:ln>
          </p:spPr>
          <p:txBody>
            <a:bodyPr/>
            <a:lstStyle/>
            <a:p>
              <a:endParaRPr lang="es-ES_tradnl"/>
            </a:p>
          </p:txBody>
        </p:sp>
        <p:sp>
          <p:nvSpPr>
            <p:cNvPr id="171044" name="Line 35"/>
            <p:cNvSpPr>
              <a:spLocks noChangeShapeType="1"/>
            </p:cNvSpPr>
            <p:nvPr/>
          </p:nvSpPr>
          <p:spPr bwMode="auto">
            <a:xfrm>
              <a:off x="4902" y="716"/>
              <a:ext cx="191" cy="0"/>
            </a:xfrm>
            <a:prstGeom prst="line">
              <a:avLst/>
            </a:prstGeom>
            <a:noFill/>
            <a:ln w="9525">
              <a:solidFill>
                <a:schemeClr val="tx1"/>
              </a:solidFill>
              <a:round/>
              <a:headEnd/>
              <a:tailEnd/>
            </a:ln>
          </p:spPr>
          <p:txBody>
            <a:bodyPr/>
            <a:lstStyle/>
            <a:p>
              <a:endParaRPr lang="es-ES_tradnl"/>
            </a:p>
          </p:txBody>
        </p:sp>
        <p:sp>
          <p:nvSpPr>
            <p:cNvPr id="171045" name="Line 36"/>
            <p:cNvSpPr>
              <a:spLocks noChangeShapeType="1"/>
            </p:cNvSpPr>
            <p:nvPr/>
          </p:nvSpPr>
          <p:spPr bwMode="auto">
            <a:xfrm>
              <a:off x="4902" y="746"/>
              <a:ext cx="191" cy="0"/>
            </a:xfrm>
            <a:prstGeom prst="line">
              <a:avLst/>
            </a:prstGeom>
            <a:noFill/>
            <a:ln w="9525">
              <a:solidFill>
                <a:schemeClr val="tx1"/>
              </a:solidFill>
              <a:round/>
              <a:headEnd/>
              <a:tailEnd/>
            </a:ln>
          </p:spPr>
          <p:txBody>
            <a:bodyPr/>
            <a:lstStyle/>
            <a:p>
              <a:endParaRPr lang="es-ES_tradnl"/>
            </a:p>
          </p:txBody>
        </p:sp>
        <p:sp>
          <p:nvSpPr>
            <p:cNvPr id="171046" name="Line 37"/>
            <p:cNvSpPr>
              <a:spLocks noChangeShapeType="1"/>
            </p:cNvSpPr>
            <p:nvPr/>
          </p:nvSpPr>
          <p:spPr bwMode="auto">
            <a:xfrm>
              <a:off x="4902" y="777"/>
              <a:ext cx="191" cy="0"/>
            </a:xfrm>
            <a:prstGeom prst="line">
              <a:avLst/>
            </a:prstGeom>
            <a:noFill/>
            <a:ln w="9525">
              <a:solidFill>
                <a:schemeClr val="tx1"/>
              </a:solidFill>
              <a:round/>
              <a:headEnd/>
              <a:tailEnd/>
            </a:ln>
          </p:spPr>
          <p:txBody>
            <a:bodyPr/>
            <a:lstStyle/>
            <a:p>
              <a:endParaRPr lang="es-ES_tradnl"/>
            </a:p>
          </p:txBody>
        </p:sp>
        <p:sp>
          <p:nvSpPr>
            <p:cNvPr id="171047" name="Line 38"/>
            <p:cNvSpPr>
              <a:spLocks noChangeShapeType="1"/>
            </p:cNvSpPr>
            <p:nvPr/>
          </p:nvSpPr>
          <p:spPr bwMode="auto">
            <a:xfrm>
              <a:off x="4902" y="807"/>
              <a:ext cx="191" cy="0"/>
            </a:xfrm>
            <a:prstGeom prst="line">
              <a:avLst/>
            </a:prstGeom>
            <a:noFill/>
            <a:ln w="9525">
              <a:solidFill>
                <a:schemeClr val="tx1"/>
              </a:solidFill>
              <a:round/>
              <a:headEnd/>
              <a:tailEnd/>
            </a:ln>
          </p:spPr>
          <p:txBody>
            <a:bodyPr/>
            <a:lstStyle/>
            <a:p>
              <a:endParaRPr lang="es-ES_tradnl"/>
            </a:p>
          </p:txBody>
        </p:sp>
        <p:sp>
          <p:nvSpPr>
            <p:cNvPr id="171048" name="Rectangle 39"/>
            <p:cNvSpPr>
              <a:spLocks noChangeArrowheads="1"/>
            </p:cNvSpPr>
            <p:nvPr/>
          </p:nvSpPr>
          <p:spPr bwMode="auto">
            <a:xfrm>
              <a:off x="4845" y="533"/>
              <a:ext cx="324" cy="965"/>
            </a:xfrm>
            <a:prstGeom prst="rect">
              <a:avLst/>
            </a:prstGeom>
            <a:noFill/>
            <a:ln w="19050">
              <a:solidFill>
                <a:schemeClr val="tx1"/>
              </a:solidFill>
              <a:miter lim="800000"/>
              <a:headEnd/>
              <a:tailEnd/>
            </a:ln>
          </p:spPr>
          <p:txBody>
            <a:bodyPr wrap="none" anchor="ctr"/>
            <a:lstStyle/>
            <a:p>
              <a:endParaRPr lang="es-ES_tradnl"/>
            </a:p>
          </p:txBody>
        </p:sp>
        <p:sp>
          <p:nvSpPr>
            <p:cNvPr id="171049" name="Rectangle 40"/>
            <p:cNvSpPr>
              <a:spLocks noChangeArrowheads="1"/>
            </p:cNvSpPr>
            <p:nvPr/>
          </p:nvSpPr>
          <p:spPr bwMode="auto">
            <a:xfrm>
              <a:off x="4820" y="0"/>
              <a:ext cx="374" cy="740"/>
            </a:xfrm>
            <a:prstGeom prst="rect">
              <a:avLst/>
            </a:prstGeom>
            <a:solidFill>
              <a:srgbClr val="969696"/>
            </a:solidFill>
            <a:ln w="9525">
              <a:noFill/>
              <a:miter lim="800000"/>
              <a:headEnd/>
              <a:tailEnd/>
            </a:ln>
          </p:spPr>
          <p:txBody>
            <a:bodyPr wrap="none" anchor="ctr"/>
            <a:lstStyle/>
            <a:p>
              <a:endParaRPr lang="es-ES_tradnl"/>
            </a:p>
          </p:txBody>
        </p:sp>
        <p:sp>
          <p:nvSpPr>
            <p:cNvPr id="171050" name="Text Box 41"/>
            <p:cNvSpPr txBox="1">
              <a:spLocks noChangeArrowheads="1"/>
            </p:cNvSpPr>
            <p:nvPr/>
          </p:nvSpPr>
          <p:spPr bwMode="auto">
            <a:xfrm>
              <a:off x="5176" y="1044"/>
              <a:ext cx="456" cy="231"/>
            </a:xfrm>
            <a:prstGeom prst="rect">
              <a:avLst/>
            </a:prstGeom>
            <a:noFill/>
            <a:ln w="9525">
              <a:noFill/>
              <a:miter lim="800000"/>
              <a:headEnd/>
              <a:tailEnd/>
            </a:ln>
          </p:spPr>
          <p:txBody>
            <a:bodyPr>
              <a:spAutoFit/>
            </a:bodyPr>
            <a:lstStyle/>
            <a:p>
              <a:pPr>
                <a:spcBef>
                  <a:spcPct val="50000"/>
                </a:spcBef>
              </a:pPr>
              <a:r>
                <a:rPr lang="es-ES" sz="1800">
                  <a:latin typeface="Arial" charset="0"/>
                </a:rPr>
                <a:t>200</a:t>
              </a:r>
            </a:p>
          </p:txBody>
        </p:sp>
      </p:grpSp>
      <p:sp>
        <p:nvSpPr>
          <p:cNvPr id="171012" name="Text Box 42"/>
          <p:cNvSpPr txBox="1">
            <a:spLocks noChangeArrowheads="1"/>
          </p:cNvSpPr>
          <p:nvPr/>
        </p:nvSpPr>
        <p:spPr bwMode="auto">
          <a:xfrm>
            <a:off x="0" y="0"/>
            <a:ext cx="9144000" cy="457200"/>
          </a:xfrm>
          <a:prstGeom prst="rect">
            <a:avLst/>
          </a:prstGeom>
          <a:solidFill>
            <a:srgbClr val="000099"/>
          </a:solidFill>
          <a:ln w="9525">
            <a:noFill/>
            <a:miter lim="800000"/>
            <a:headEnd/>
            <a:tailEnd/>
          </a:ln>
        </p:spPr>
        <p:txBody>
          <a:bodyPr>
            <a:spAutoFit/>
          </a:bodyPr>
          <a:lstStyle/>
          <a:p>
            <a:pPr algn="ctr">
              <a:spcBef>
                <a:spcPct val="50000"/>
              </a:spcBef>
            </a:pPr>
            <a:r>
              <a:rPr lang="es-ES" b="1">
                <a:solidFill>
                  <a:schemeClr val="bg1"/>
                </a:solidFill>
              </a:rPr>
              <a:t>Medida de fuerzas: dinamómetro</a:t>
            </a:r>
          </a:p>
        </p:txBody>
      </p:sp>
    </p:spTree>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E2E2"/>
        </a:solidFill>
        <a:effectLst/>
      </p:bgPr>
    </p:bg>
    <p:spTree>
      <p:nvGrpSpPr>
        <p:cNvPr id="1" name=""/>
        <p:cNvGrpSpPr/>
        <p:nvPr/>
      </p:nvGrpSpPr>
      <p:grpSpPr>
        <a:xfrm>
          <a:off x="0" y="0"/>
          <a:ext cx="0" cy="0"/>
          <a:chOff x="0" y="0"/>
          <a:chExt cx="0" cy="0"/>
        </a:xfrm>
      </p:grpSpPr>
      <p:sp>
        <p:nvSpPr>
          <p:cNvPr id="172034" name="Text Box 4"/>
          <p:cNvSpPr txBox="1">
            <a:spLocks noChangeArrowheads="1"/>
          </p:cNvSpPr>
          <p:nvPr/>
        </p:nvSpPr>
        <p:spPr bwMode="auto">
          <a:xfrm>
            <a:off x="0" y="0"/>
            <a:ext cx="9144000" cy="457200"/>
          </a:xfrm>
          <a:prstGeom prst="rect">
            <a:avLst/>
          </a:prstGeom>
          <a:solidFill>
            <a:srgbClr val="333399"/>
          </a:solidFill>
          <a:ln w="9525">
            <a:noFill/>
            <a:miter lim="800000"/>
            <a:headEnd/>
            <a:tailEnd/>
          </a:ln>
        </p:spPr>
        <p:txBody>
          <a:bodyPr>
            <a:spAutoFit/>
          </a:bodyPr>
          <a:lstStyle/>
          <a:p>
            <a:pPr algn="ctr">
              <a:spcBef>
                <a:spcPct val="50000"/>
              </a:spcBef>
            </a:pPr>
            <a:r>
              <a:rPr lang="es-ES" b="1">
                <a:solidFill>
                  <a:srgbClr val="FFFF00"/>
                </a:solidFill>
              </a:rPr>
              <a:t>Concepto de aceleración</a:t>
            </a:r>
          </a:p>
        </p:txBody>
      </p:sp>
      <p:sp>
        <p:nvSpPr>
          <p:cNvPr id="172035" name="Text Box 5"/>
          <p:cNvSpPr txBox="1">
            <a:spLocks noChangeArrowheads="1"/>
          </p:cNvSpPr>
          <p:nvPr/>
        </p:nvSpPr>
        <p:spPr bwMode="auto">
          <a:xfrm>
            <a:off x="1047750" y="682625"/>
            <a:ext cx="6940550" cy="822325"/>
          </a:xfrm>
          <a:prstGeom prst="rect">
            <a:avLst/>
          </a:prstGeom>
          <a:noFill/>
          <a:ln w="9525">
            <a:noFill/>
            <a:miter lim="800000"/>
            <a:headEnd/>
            <a:tailEnd/>
          </a:ln>
        </p:spPr>
        <p:txBody>
          <a:bodyPr>
            <a:spAutoFit/>
          </a:bodyPr>
          <a:lstStyle/>
          <a:p>
            <a:pPr algn="ctr">
              <a:spcBef>
                <a:spcPct val="50000"/>
              </a:spcBef>
            </a:pPr>
            <a:r>
              <a:rPr lang="es-ES" i="1"/>
              <a:t>“Es lo que aumenta (o disminuye) la velocidad en cada unidad de tiempo”</a:t>
            </a:r>
          </a:p>
        </p:txBody>
      </p:sp>
      <p:sp>
        <p:nvSpPr>
          <p:cNvPr id="172036" name="Text Box 6"/>
          <p:cNvSpPr txBox="1">
            <a:spLocks noChangeArrowheads="1"/>
          </p:cNvSpPr>
          <p:nvPr/>
        </p:nvSpPr>
        <p:spPr bwMode="auto">
          <a:xfrm>
            <a:off x="1676400" y="1684338"/>
            <a:ext cx="6191250" cy="457200"/>
          </a:xfrm>
          <a:prstGeom prst="rect">
            <a:avLst/>
          </a:prstGeom>
          <a:noFill/>
          <a:ln w="9525">
            <a:noFill/>
            <a:miter lim="800000"/>
            <a:headEnd/>
            <a:tailEnd/>
          </a:ln>
        </p:spPr>
        <p:txBody>
          <a:bodyPr>
            <a:spAutoFit/>
          </a:bodyPr>
          <a:lstStyle/>
          <a:p>
            <a:pPr>
              <a:spcBef>
                <a:spcPct val="50000"/>
              </a:spcBef>
            </a:pPr>
            <a:r>
              <a:rPr lang="es-ES"/>
              <a:t>Ejemplo: aceleración de la gravedad </a:t>
            </a:r>
            <a:r>
              <a:rPr lang="es-ES">
                <a:cs typeface="Times New Roman" pitchFamily="18" charset="0"/>
              </a:rPr>
              <a:t>≈</a:t>
            </a:r>
            <a:r>
              <a:rPr lang="es-ES"/>
              <a:t> 10 m/s</a:t>
            </a:r>
            <a:r>
              <a:rPr lang="es-ES" baseline="30000"/>
              <a:t>2</a:t>
            </a:r>
            <a:endParaRPr lang="es-ES"/>
          </a:p>
        </p:txBody>
      </p:sp>
      <p:graphicFrame>
        <p:nvGraphicFramePr>
          <p:cNvPr id="294958" name="Group 46"/>
          <p:cNvGraphicFramePr>
            <a:graphicFrameLocks noGrp="1"/>
          </p:cNvGraphicFramePr>
          <p:nvPr/>
        </p:nvGraphicFramePr>
        <p:xfrm>
          <a:off x="1546225" y="2332038"/>
          <a:ext cx="6096000" cy="4064002"/>
        </p:xfrm>
        <a:graphic>
          <a:graphicData uri="http://schemas.openxmlformats.org/drawingml/2006/table">
            <a:tbl>
              <a:tblPr/>
              <a:tblGrid>
                <a:gridCol w="3048000"/>
                <a:gridCol w="3048000"/>
              </a:tblGrid>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0" i="0" u="none" strike="noStrike" cap="none" normalizeH="0" baseline="0" smtClean="0">
                          <a:ln>
                            <a:noFill/>
                          </a:ln>
                          <a:solidFill>
                            <a:schemeClr val="tx1"/>
                          </a:solidFill>
                          <a:effectLst/>
                          <a:latin typeface="Times New Roman" pitchFamily="18" charset="0"/>
                        </a:rPr>
                        <a:t>Tiempo (s)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0" i="0" u="none" strike="noStrike" cap="none" normalizeH="0" baseline="0" smtClean="0">
                          <a:ln>
                            <a:noFill/>
                          </a:ln>
                          <a:solidFill>
                            <a:schemeClr val="tx1"/>
                          </a:solidFill>
                          <a:effectLst/>
                          <a:latin typeface="Times New Roman" pitchFamily="18" charset="0"/>
                        </a:rPr>
                        <a:t>Velocidad (m/s)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FFCC"/>
                    </a:solidFill>
                  </a:tcPr>
                </a:tc>
              </a:tr>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20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76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6778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800" b="1" i="0" u="none" strike="noStrike" cap="none" normalizeH="0" baseline="0" smtClean="0">
                          <a:ln>
                            <a:noFill/>
                          </a:ln>
                          <a:solidFill>
                            <a:schemeClr val="tx1"/>
                          </a:solidFill>
                          <a:effectLst/>
                          <a:latin typeface="Times New Roman" pitchFamily="18" charset="0"/>
                        </a:rPr>
                        <a:t>40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294959" name="Rectangle 47"/>
          <p:cNvSpPr>
            <a:spLocks noChangeArrowheads="1"/>
          </p:cNvSpPr>
          <p:nvPr/>
        </p:nvSpPr>
        <p:spPr bwMode="auto">
          <a:xfrm>
            <a:off x="2722563" y="3117850"/>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0" name="Rectangle 48"/>
          <p:cNvSpPr>
            <a:spLocks noChangeArrowheads="1"/>
          </p:cNvSpPr>
          <p:nvPr/>
        </p:nvSpPr>
        <p:spPr bwMode="auto">
          <a:xfrm>
            <a:off x="5675313" y="3117850"/>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1" name="Rectangle 49"/>
          <p:cNvSpPr>
            <a:spLocks noChangeArrowheads="1"/>
          </p:cNvSpPr>
          <p:nvPr/>
        </p:nvSpPr>
        <p:spPr bwMode="auto">
          <a:xfrm>
            <a:off x="2722563" y="3800475"/>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2" name="Rectangle 50"/>
          <p:cNvSpPr>
            <a:spLocks noChangeArrowheads="1"/>
          </p:cNvSpPr>
          <p:nvPr/>
        </p:nvSpPr>
        <p:spPr bwMode="auto">
          <a:xfrm>
            <a:off x="5708650" y="3800475"/>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3" name="Rectangle 51"/>
          <p:cNvSpPr>
            <a:spLocks noChangeArrowheads="1"/>
          </p:cNvSpPr>
          <p:nvPr/>
        </p:nvSpPr>
        <p:spPr bwMode="auto">
          <a:xfrm>
            <a:off x="2722563" y="4438650"/>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4" name="Rectangle 52"/>
          <p:cNvSpPr>
            <a:spLocks noChangeArrowheads="1"/>
          </p:cNvSpPr>
          <p:nvPr/>
        </p:nvSpPr>
        <p:spPr bwMode="auto">
          <a:xfrm>
            <a:off x="5708650" y="4438650"/>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5" name="Rectangle 53"/>
          <p:cNvSpPr>
            <a:spLocks noChangeArrowheads="1"/>
          </p:cNvSpPr>
          <p:nvPr/>
        </p:nvSpPr>
        <p:spPr bwMode="auto">
          <a:xfrm>
            <a:off x="2722563" y="5121275"/>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6" name="Rectangle 54"/>
          <p:cNvSpPr>
            <a:spLocks noChangeArrowheads="1"/>
          </p:cNvSpPr>
          <p:nvPr/>
        </p:nvSpPr>
        <p:spPr bwMode="auto">
          <a:xfrm>
            <a:off x="5730875" y="5121275"/>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7" name="Rectangle 55"/>
          <p:cNvSpPr>
            <a:spLocks noChangeArrowheads="1"/>
          </p:cNvSpPr>
          <p:nvPr/>
        </p:nvSpPr>
        <p:spPr bwMode="auto">
          <a:xfrm>
            <a:off x="2722563" y="5803900"/>
            <a:ext cx="771525" cy="439738"/>
          </a:xfrm>
          <a:prstGeom prst="rect">
            <a:avLst/>
          </a:prstGeom>
          <a:solidFill>
            <a:srgbClr val="FFFFCC"/>
          </a:solidFill>
          <a:ln w="9525">
            <a:noFill/>
            <a:miter lim="800000"/>
            <a:headEnd/>
            <a:tailEnd/>
          </a:ln>
        </p:spPr>
        <p:txBody>
          <a:bodyPr wrap="none" anchor="ctr"/>
          <a:lstStyle/>
          <a:p>
            <a:endParaRPr lang="es-ES_tradnl"/>
          </a:p>
        </p:txBody>
      </p:sp>
      <p:sp>
        <p:nvSpPr>
          <p:cNvPr id="294968" name="Rectangle 56"/>
          <p:cNvSpPr>
            <a:spLocks noChangeArrowheads="1"/>
          </p:cNvSpPr>
          <p:nvPr/>
        </p:nvSpPr>
        <p:spPr bwMode="auto">
          <a:xfrm>
            <a:off x="5729288" y="5803900"/>
            <a:ext cx="771525" cy="439738"/>
          </a:xfrm>
          <a:prstGeom prst="rect">
            <a:avLst/>
          </a:prstGeom>
          <a:solidFill>
            <a:srgbClr val="FFFFCC"/>
          </a:solidFill>
          <a:ln w="9525">
            <a:noFill/>
            <a:miter lim="800000"/>
            <a:headEnd/>
            <a:tailEnd/>
          </a:ln>
        </p:spPr>
        <p:txBody>
          <a:bodyPr wrap="none" anchor="ctr"/>
          <a:lstStyle/>
          <a:p>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294959"/>
                                        </p:tgtEl>
                                      </p:cBhvr>
                                    </p:animEffect>
                                    <p:set>
                                      <p:cBhvr>
                                        <p:cTn id="7" dur="1" fill="hold">
                                          <p:stCondLst>
                                            <p:cond delay="1999"/>
                                          </p:stCondLst>
                                        </p:cTn>
                                        <p:tgtEl>
                                          <p:spTgt spid="29495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294960"/>
                                        </p:tgtEl>
                                      </p:cBhvr>
                                    </p:animEffect>
                                    <p:set>
                                      <p:cBhvr>
                                        <p:cTn id="12" dur="1" fill="hold">
                                          <p:stCondLst>
                                            <p:cond delay="1999"/>
                                          </p:stCondLst>
                                        </p:cTn>
                                        <p:tgtEl>
                                          <p:spTgt spid="29496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294961"/>
                                        </p:tgtEl>
                                      </p:cBhvr>
                                    </p:animEffect>
                                    <p:set>
                                      <p:cBhvr>
                                        <p:cTn id="17" dur="1" fill="hold">
                                          <p:stCondLst>
                                            <p:cond delay="1999"/>
                                          </p:stCondLst>
                                        </p:cTn>
                                        <p:tgtEl>
                                          <p:spTgt spid="29496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294962"/>
                                        </p:tgtEl>
                                      </p:cBhvr>
                                    </p:animEffect>
                                    <p:set>
                                      <p:cBhvr>
                                        <p:cTn id="22" dur="1" fill="hold">
                                          <p:stCondLst>
                                            <p:cond delay="1999"/>
                                          </p:stCondLst>
                                        </p:cTn>
                                        <p:tgtEl>
                                          <p:spTgt spid="29496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294963"/>
                                        </p:tgtEl>
                                      </p:cBhvr>
                                    </p:animEffect>
                                    <p:set>
                                      <p:cBhvr>
                                        <p:cTn id="27" dur="1" fill="hold">
                                          <p:stCondLst>
                                            <p:cond delay="1999"/>
                                          </p:stCondLst>
                                        </p:cTn>
                                        <p:tgtEl>
                                          <p:spTgt spid="29496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2000"/>
                                        <p:tgtEl>
                                          <p:spTgt spid="294964"/>
                                        </p:tgtEl>
                                      </p:cBhvr>
                                    </p:animEffect>
                                    <p:set>
                                      <p:cBhvr>
                                        <p:cTn id="32" dur="1" fill="hold">
                                          <p:stCondLst>
                                            <p:cond delay="1999"/>
                                          </p:stCondLst>
                                        </p:cTn>
                                        <p:tgtEl>
                                          <p:spTgt spid="294964"/>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2000"/>
                                        <p:tgtEl>
                                          <p:spTgt spid="294965"/>
                                        </p:tgtEl>
                                      </p:cBhvr>
                                    </p:animEffect>
                                    <p:set>
                                      <p:cBhvr>
                                        <p:cTn id="37" dur="1" fill="hold">
                                          <p:stCondLst>
                                            <p:cond delay="1999"/>
                                          </p:stCondLst>
                                        </p:cTn>
                                        <p:tgtEl>
                                          <p:spTgt spid="294965"/>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2000"/>
                                        <p:tgtEl>
                                          <p:spTgt spid="294966"/>
                                        </p:tgtEl>
                                      </p:cBhvr>
                                    </p:animEffect>
                                    <p:set>
                                      <p:cBhvr>
                                        <p:cTn id="42" dur="1" fill="hold">
                                          <p:stCondLst>
                                            <p:cond delay="1999"/>
                                          </p:stCondLst>
                                        </p:cTn>
                                        <p:tgtEl>
                                          <p:spTgt spid="294966"/>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2000"/>
                                        <p:tgtEl>
                                          <p:spTgt spid="294967"/>
                                        </p:tgtEl>
                                      </p:cBhvr>
                                    </p:animEffect>
                                    <p:set>
                                      <p:cBhvr>
                                        <p:cTn id="47" dur="1" fill="hold">
                                          <p:stCondLst>
                                            <p:cond delay="1999"/>
                                          </p:stCondLst>
                                        </p:cTn>
                                        <p:tgtEl>
                                          <p:spTgt spid="294967"/>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2000"/>
                                        <p:tgtEl>
                                          <p:spTgt spid="294968"/>
                                        </p:tgtEl>
                                      </p:cBhvr>
                                    </p:animEffect>
                                    <p:set>
                                      <p:cBhvr>
                                        <p:cTn id="52" dur="1" fill="hold">
                                          <p:stCondLst>
                                            <p:cond delay="1999"/>
                                          </p:stCondLst>
                                        </p:cTn>
                                        <p:tgtEl>
                                          <p:spTgt spid="2949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4959" grpId="0" animBg="1"/>
      <p:bldP spid="294960" grpId="0" animBg="1"/>
      <p:bldP spid="294961" grpId="0" animBg="1"/>
      <p:bldP spid="294962" grpId="0" animBg="1"/>
      <p:bldP spid="294963" grpId="0" animBg="1"/>
      <p:bldP spid="294964" grpId="0" animBg="1"/>
      <p:bldP spid="294965" grpId="0" animBg="1"/>
      <p:bldP spid="294966" grpId="0" animBg="1"/>
      <p:bldP spid="294967" grpId="0" animBg="1"/>
      <p:bldP spid="29496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39" name="38 Rectángulo"/>
          <p:cNvSpPr/>
          <p:nvPr/>
        </p:nvSpPr>
        <p:spPr>
          <a:xfrm>
            <a:off x="239713" y="849313"/>
            <a:ext cx="8656637" cy="5613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nvGrpSpPr>
          <p:cNvPr id="2" name="41 Grupo"/>
          <p:cNvGrpSpPr>
            <a:grpSpLocks/>
          </p:cNvGrpSpPr>
          <p:nvPr/>
        </p:nvGrpSpPr>
        <p:grpSpPr bwMode="auto">
          <a:xfrm>
            <a:off x="333375" y="1017588"/>
            <a:ext cx="2235200" cy="842962"/>
            <a:chOff x="1719221" y="877064"/>
            <a:chExt cx="2235262" cy="844117"/>
          </a:xfrm>
        </p:grpSpPr>
        <p:sp>
          <p:nvSpPr>
            <p:cNvPr id="1082" name="Oval 6"/>
            <p:cNvSpPr>
              <a:spLocks noChangeArrowheads="1"/>
            </p:cNvSpPr>
            <p:nvPr/>
          </p:nvSpPr>
          <p:spPr bwMode="auto">
            <a:xfrm>
              <a:off x="2310164" y="929018"/>
              <a:ext cx="792163" cy="792163"/>
            </a:xfrm>
            <a:prstGeom prst="ellipse">
              <a:avLst/>
            </a:prstGeom>
            <a:solidFill>
              <a:schemeClr val="accent1"/>
            </a:solidFill>
            <a:ln w="9525">
              <a:solidFill>
                <a:schemeClr val="tx1"/>
              </a:solidFill>
              <a:round/>
              <a:headEnd/>
              <a:tailEnd/>
            </a:ln>
          </p:spPr>
          <p:txBody>
            <a:bodyPr wrap="none" anchor="ctr"/>
            <a:lstStyle/>
            <a:p>
              <a:pPr algn="ctr" rtl="1"/>
              <a:endParaRPr lang="es-ES" sz="1800">
                <a:solidFill>
                  <a:srgbClr val="000000"/>
                </a:solidFill>
                <a:latin typeface="Arial" charset="0"/>
              </a:endParaRPr>
            </a:p>
          </p:txBody>
        </p:sp>
        <p:sp>
          <p:nvSpPr>
            <p:cNvPr id="1083" name="Line 7"/>
            <p:cNvSpPr>
              <a:spLocks noChangeShapeType="1"/>
            </p:cNvSpPr>
            <p:nvPr/>
          </p:nvSpPr>
          <p:spPr bwMode="auto">
            <a:xfrm>
              <a:off x="2359624" y="1327480"/>
              <a:ext cx="1060470" cy="0"/>
            </a:xfrm>
            <a:prstGeom prst="line">
              <a:avLst/>
            </a:prstGeom>
            <a:noFill/>
            <a:ln w="57150">
              <a:solidFill>
                <a:schemeClr val="tx1"/>
              </a:solidFill>
              <a:round/>
              <a:headEnd/>
              <a:tailEnd type="triangle" w="med" len="med"/>
            </a:ln>
          </p:spPr>
          <p:txBody>
            <a:bodyPr/>
            <a:lstStyle/>
            <a:p>
              <a:endParaRPr lang="es-ES_tradnl"/>
            </a:p>
          </p:txBody>
        </p:sp>
        <p:sp>
          <p:nvSpPr>
            <p:cNvPr id="1084" name="Text Box 8"/>
            <p:cNvSpPr txBox="1">
              <a:spLocks noChangeArrowheads="1"/>
            </p:cNvSpPr>
            <p:nvPr/>
          </p:nvSpPr>
          <p:spPr bwMode="auto">
            <a:xfrm>
              <a:off x="3402364" y="1045112"/>
              <a:ext cx="552119" cy="457200"/>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F</a:t>
              </a:r>
              <a:r>
                <a:rPr lang="es-ES" b="1" baseline="-25000">
                  <a:solidFill>
                    <a:srgbClr val="000000"/>
                  </a:solidFill>
                  <a:cs typeface="Times New Roman" pitchFamily="18" charset="0"/>
                </a:rPr>
                <a:t>1</a:t>
              </a:r>
              <a:endParaRPr lang="es-ES" b="1">
                <a:solidFill>
                  <a:srgbClr val="000000"/>
                </a:solidFill>
                <a:cs typeface="Times New Roman" pitchFamily="18" charset="0"/>
              </a:endParaRPr>
            </a:p>
          </p:txBody>
        </p:sp>
        <p:sp>
          <p:nvSpPr>
            <p:cNvPr id="1085" name="Text Box 9"/>
            <p:cNvSpPr txBox="1">
              <a:spLocks noChangeArrowheads="1"/>
            </p:cNvSpPr>
            <p:nvPr/>
          </p:nvSpPr>
          <p:spPr bwMode="auto">
            <a:xfrm>
              <a:off x="2476851" y="877064"/>
              <a:ext cx="436563" cy="457200"/>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m</a:t>
              </a:r>
            </a:p>
          </p:txBody>
        </p:sp>
        <p:pic>
          <p:nvPicPr>
            <p:cNvPr id="1086" name="Picture 23" descr="MCj04303450000[1]"/>
            <p:cNvPicPr>
              <a:picLocks noChangeAspect="1" noChangeArrowheads="1"/>
            </p:cNvPicPr>
            <p:nvPr/>
          </p:nvPicPr>
          <p:blipFill>
            <a:blip r:embed="rId3" cstate="print"/>
            <a:srcRect/>
            <a:stretch>
              <a:fillRect/>
            </a:stretch>
          </p:blipFill>
          <p:spPr bwMode="auto">
            <a:xfrm rot="10800000">
              <a:off x="1719221" y="960768"/>
              <a:ext cx="730250" cy="708025"/>
            </a:xfrm>
            <a:prstGeom prst="rect">
              <a:avLst/>
            </a:prstGeom>
            <a:noFill/>
            <a:ln w="9525">
              <a:noFill/>
              <a:miter lim="800000"/>
              <a:headEnd/>
              <a:tailEnd/>
            </a:ln>
          </p:spPr>
        </p:pic>
      </p:grpSp>
      <p:grpSp>
        <p:nvGrpSpPr>
          <p:cNvPr id="3" name="42 Grupo"/>
          <p:cNvGrpSpPr>
            <a:grpSpLocks/>
          </p:cNvGrpSpPr>
          <p:nvPr/>
        </p:nvGrpSpPr>
        <p:grpSpPr bwMode="auto">
          <a:xfrm>
            <a:off x="293688" y="2292350"/>
            <a:ext cx="3413125" cy="852488"/>
            <a:chOff x="1668628" y="2152980"/>
            <a:chExt cx="3413311" cy="852488"/>
          </a:xfrm>
        </p:grpSpPr>
        <p:grpSp>
          <p:nvGrpSpPr>
            <p:cNvPr id="1076" name="Group 10"/>
            <p:cNvGrpSpPr>
              <a:grpSpLocks/>
            </p:cNvGrpSpPr>
            <p:nvPr/>
          </p:nvGrpSpPr>
          <p:grpSpPr bwMode="auto">
            <a:xfrm>
              <a:off x="2310163" y="2152980"/>
              <a:ext cx="2771776" cy="852488"/>
              <a:chOff x="1156" y="1525"/>
              <a:chExt cx="1746" cy="537"/>
            </a:xfrm>
          </p:grpSpPr>
          <p:sp>
            <p:nvSpPr>
              <p:cNvPr id="1078" name="Oval 11"/>
              <p:cNvSpPr>
                <a:spLocks noChangeArrowheads="1"/>
              </p:cNvSpPr>
              <p:nvPr/>
            </p:nvSpPr>
            <p:spPr bwMode="auto">
              <a:xfrm>
                <a:off x="1156" y="1563"/>
                <a:ext cx="499" cy="499"/>
              </a:xfrm>
              <a:prstGeom prst="ellipse">
                <a:avLst/>
              </a:prstGeom>
              <a:solidFill>
                <a:schemeClr val="accent1"/>
              </a:solidFill>
              <a:ln w="9525">
                <a:solidFill>
                  <a:schemeClr val="tx1"/>
                </a:solidFill>
                <a:round/>
                <a:headEnd/>
                <a:tailEnd/>
              </a:ln>
            </p:spPr>
            <p:txBody>
              <a:bodyPr wrap="none" anchor="ctr"/>
              <a:lstStyle/>
              <a:p>
                <a:pPr algn="ctr" rtl="1"/>
                <a:endParaRPr lang="es-ES" sz="1800">
                  <a:solidFill>
                    <a:srgbClr val="000000"/>
                  </a:solidFill>
                  <a:latin typeface="Arial" charset="0"/>
                </a:endParaRPr>
              </a:p>
            </p:txBody>
          </p:sp>
          <p:sp>
            <p:nvSpPr>
              <p:cNvPr id="1079" name="Line 12"/>
              <p:cNvSpPr>
                <a:spLocks noChangeShapeType="1"/>
              </p:cNvSpPr>
              <p:nvPr/>
            </p:nvSpPr>
            <p:spPr bwMode="auto">
              <a:xfrm>
                <a:off x="1165" y="1814"/>
                <a:ext cx="1026" cy="0"/>
              </a:xfrm>
              <a:prstGeom prst="line">
                <a:avLst/>
              </a:prstGeom>
              <a:noFill/>
              <a:ln w="57150">
                <a:solidFill>
                  <a:schemeClr val="tx1"/>
                </a:solidFill>
                <a:round/>
                <a:headEnd/>
                <a:tailEnd type="triangle" w="med" len="med"/>
              </a:ln>
            </p:spPr>
            <p:txBody>
              <a:bodyPr/>
              <a:lstStyle/>
              <a:p>
                <a:endParaRPr lang="es-ES_tradnl"/>
              </a:p>
            </p:txBody>
          </p:sp>
          <p:sp>
            <p:nvSpPr>
              <p:cNvPr id="1080" name="Text Box 13"/>
              <p:cNvSpPr txBox="1">
                <a:spLocks noChangeArrowheads="1"/>
              </p:cNvSpPr>
              <p:nvPr/>
            </p:nvSpPr>
            <p:spPr bwMode="auto">
              <a:xfrm>
                <a:off x="2218" y="1645"/>
                <a:ext cx="684" cy="288"/>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F</a:t>
                </a:r>
                <a:r>
                  <a:rPr lang="es-ES" b="1" baseline="-25000">
                    <a:solidFill>
                      <a:srgbClr val="000000"/>
                    </a:solidFill>
                    <a:cs typeface="Times New Roman" pitchFamily="18" charset="0"/>
                  </a:rPr>
                  <a:t>2</a:t>
                </a:r>
                <a:endParaRPr lang="es-ES" b="1">
                  <a:solidFill>
                    <a:srgbClr val="000000"/>
                  </a:solidFill>
                  <a:cs typeface="Times New Roman" pitchFamily="18" charset="0"/>
                </a:endParaRPr>
              </a:p>
            </p:txBody>
          </p:sp>
          <p:sp>
            <p:nvSpPr>
              <p:cNvPr id="1081" name="Text Box 14"/>
              <p:cNvSpPr txBox="1">
                <a:spLocks noChangeArrowheads="1"/>
              </p:cNvSpPr>
              <p:nvPr/>
            </p:nvSpPr>
            <p:spPr bwMode="auto">
              <a:xfrm>
                <a:off x="1261" y="1525"/>
                <a:ext cx="275" cy="288"/>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m</a:t>
                </a:r>
              </a:p>
            </p:txBody>
          </p:sp>
        </p:grpSp>
        <p:pic>
          <p:nvPicPr>
            <p:cNvPr id="1077" name="Picture 23" descr="MCj04303450000[1]"/>
            <p:cNvPicPr>
              <a:picLocks noChangeAspect="1" noChangeArrowheads="1"/>
            </p:cNvPicPr>
            <p:nvPr/>
          </p:nvPicPr>
          <p:blipFill>
            <a:blip r:embed="rId3" cstate="print"/>
            <a:srcRect/>
            <a:stretch>
              <a:fillRect/>
            </a:stretch>
          </p:blipFill>
          <p:spPr bwMode="auto">
            <a:xfrm rot="10800000">
              <a:off x="1668628" y="2164093"/>
              <a:ext cx="730250" cy="708025"/>
            </a:xfrm>
            <a:prstGeom prst="rect">
              <a:avLst/>
            </a:prstGeom>
            <a:noFill/>
            <a:ln w="9525">
              <a:noFill/>
              <a:miter lim="800000"/>
              <a:headEnd/>
              <a:tailEnd/>
            </a:ln>
          </p:spPr>
        </p:pic>
      </p:grpSp>
      <p:grpSp>
        <p:nvGrpSpPr>
          <p:cNvPr id="5" name="43 Grupo"/>
          <p:cNvGrpSpPr>
            <a:grpSpLocks/>
          </p:cNvGrpSpPr>
          <p:nvPr/>
        </p:nvGrpSpPr>
        <p:grpSpPr bwMode="auto">
          <a:xfrm>
            <a:off x="300038" y="3641725"/>
            <a:ext cx="3787775" cy="828675"/>
            <a:chOff x="1698171" y="3502355"/>
            <a:chExt cx="3786992" cy="828675"/>
          </a:xfrm>
        </p:grpSpPr>
        <p:grpSp>
          <p:nvGrpSpPr>
            <p:cNvPr id="1070" name="Group 15"/>
            <p:cNvGrpSpPr>
              <a:grpSpLocks/>
            </p:cNvGrpSpPr>
            <p:nvPr/>
          </p:nvGrpSpPr>
          <p:grpSpPr bwMode="auto">
            <a:xfrm>
              <a:off x="2310163" y="3502355"/>
              <a:ext cx="3175000" cy="828675"/>
              <a:chOff x="1156" y="2375"/>
              <a:chExt cx="2000" cy="522"/>
            </a:xfrm>
          </p:grpSpPr>
          <p:sp>
            <p:nvSpPr>
              <p:cNvPr id="1072" name="Oval 16"/>
              <p:cNvSpPr>
                <a:spLocks noChangeArrowheads="1"/>
              </p:cNvSpPr>
              <p:nvPr/>
            </p:nvSpPr>
            <p:spPr bwMode="auto">
              <a:xfrm>
                <a:off x="1156" y="2398"/>
                <a:ext cx="499" cy="499"/>
              </a:xfrm>
              <a:prstGeom prst="ellipse">
                <a:avLst/>
              </a:prstGeom>
              <a:solidFill>
                <a:schemeClr val="accent1"/>
              </a:solidFill>
              <a:ln w="9525">
                <a:solidFill>
                  <a:schemeClr val="tx1"/>
                </a:solidFill>
                <a:round/>
                <a:headEnd/>
                <a:tailEnd/>
              </a:ln>
            </p:spPr>
            <p:txBody>
              <a:bodyPr wrap="none" anchor="ctr"/>
              <a:lstStyle/>
              <a:p>
                <a:pPr algn="ctr" rtl="1"/>
                <a:endParaRPr lang="es-ES" sz="1800">
                  <a:solidFill>
                    <a:srgbClr val="000000"/>
                  </a:solidFill>
                  <a:latin typeface="Arial" charset="0"/>
                </a:endParaRPr>
              </a:p>
            </p:txBody>
          </p:sp>
          <p:sp>
            <p:nvSpPr>
              <p:cNvPr id="1073" name="Line 17"/>
              <p:cNvSpPr>
                <a:spLocks noChangeShapeType="1"/>
              </p:cNvSpPr>
              <p:nvPr/>
            </p:nvSpPr>
            <p:spPr bwMode="auto">
              <a:xfrm>
                <a:off x="1174" y="2649"/>
                <a:ext cx="1271" cy="0"/>
              </a:xfrm>
              <a:prstGeom prst="line">
                <a:avLst/>
              </a:prstGeom>
              <a:noFill/>
              <a:ln w="57150">
                <a:solidFill>
                  <a:schemeClr val="tx1"/>
                </a:solidFill>
                <a:round/>
                <a:headEnd/>
                <a:tailEnd type="triangle" w="med" len="med"/>
              </a:ln>
            </p:spPr>
            <p:txBody>
              <a:bodyPr/>
              <a:lstStyle/>
              <a:p>
                <a:endParaRPr lang="es-ES_tradnl"/>
              </a:p>
            </p:txBody>
          </p:sp>
          <p:sp>
            <p:nvSpPr>
              <p:cNvPr id="1074" name="Text Box 18"/>
              <p:cNvSpPr txBox="1">
                <a:spLocks noChangeArrowheads="1"/>
              </p:cNvSpPr>
              <p:nvPr/>
            </p:nvSpPr>
            <p:spPr bwMode="auto">
              <a:xfrm>
                <a:off x="2472" y="2494"/>
                <a:ext cx="684" cy="288"/>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F</a:t>
                </a:r>
                <a:r>
                  <a:rPr lang="es-ES" b="1" baseline="-25000">
                    <a:solidFill>
                      <a:srgbClr val="000000"/>
                    </a:solidFill>
                    <a:cs typeface="Times New Roman" pitchFamily="18" charset="0"/>
                  </a:rPr>
                  <a:t>3</a:t>
                </a:r>
                <a:endParaRPr lang="es-ES" b="1">
                  <a:solidFill>
                    <a:srgbClr val="000000"/>
                  </a:solidFill>
                  <a:cs typeface="Times New Roman" pitchFamily="18" charset="0"/>
                </a:endParaRPr>
              </a:p>
            </p:txBody>
          </p:sp>
          <p:sp>
            <p:nvSpPr>
              <p:cNvPr id="1075" name="Text Box 19"/>
              <p:cNvSpPr txBox="1">
                <a:spLocks noChangeArrowheads="1"/>
              </p:cNvSpPr>
              <p:nvPr/>
            </p:nvSpPr>
            <p:spPr bwMode="auto">
              <a:xfrm>
                <a:off x="1261" y="2375"/>
                <a:ext cx="275" cy="288"/>
              </a:xfrm>
              <a:prstGeom prst="rect">
                <a:avLst/>
              </a:prstGeom>
              <a:noFill/>
              <a:ln w="9525">
                <a:noFill/>
                <a:miter lim="800000"/>
                <a:headEnd/>
                <a:tailEnd/>
              </a:ln>
            </p:spPr>
            <p:txBody>
              <a:bodyPr>
                <a:spAutoFit/>
              </a:bodyPr>
              <a:lstStyle/>
              <a:p>
                <a:pPr algn="r" rtl="1">
                  <a:spcBef>
                    <a:spcPct val="50000"/>
                  </a:spcBef>
                </a:pPr>
                <a:r>
                  <a:rPr lang="es-ES" b="1">
                    <a:solidFill>
                      <a:srgbClr val="000000"/>
                    </a:solidFill>
                    <a:cs typeface="Times New Roman" pitchFamily="18" charset="0"/>
                  </a:rPr>
                  <a:t>m</a:t>
                </a:r>
              </a:p>
            </p:txBody>
          </p:sp>
        </p:grpSp>
        <p:pic>
          <p:nvPicPr>
            <p:cNvPr id="1071" name="Picture 23" descr="MCj04303450000[1]"/>
            <p:cNvPicPr>
              <a:picLocks noChangeAspect="1" noChangeArrowheads="1"/>
            </p:cNvPicPr>
            <p:nvPr/>
          </p:nvPicPr>
          <p:blipFill>
            <a:blip r:embed="rId3" cstate="print"/>
            <a:srcRect/>
            <a:stretch>
              <a:fillRect/>
            </a:stretch>
          </p:blipFill>
          <p:spPr bwMode="auto">
            <a:xfrm rot="10800000">
              <a:off x="1698171" y="3510293"/>
              <a:ext cx="730250" cy="709612"/>
            </a:xfrm>
            <a:prstGeom prst="rect">
              <a:avLst/>
            </a:prstGeom>
            <a:noFill/>
            <a:ln w="9525">
              <a:noFill/>
              <a:miter lim="800000"/>
              <a:headEnd/>
              <a:tailEnd/>
            </a:ln>
          </p:spPr>
        </p:pic>
      </p:grpSp>
      <p:grpSp>
        <p:nvGrpSpPr>
          <p:cNvPr id="7" name="Group 26"/>
          <p:cNvGrpSpPr>
            <a:grpSpLocks/>
          </p:cNvGrpSpPr>
          <p:nvPr/>
        </p:nvGrpSpPr>
        <p:grpSpPr bwMode="auto">
          <a:xfrm>
            <a:off x="331788" y="1879600"/>
            <a:ext cx="8550275" cy="192088"/>
            <a:chOff x="362" y="1259"/>
            <a:chExt cx="4786" cy="85"/>
          </a:xfrm>
        </p:grpSpPr>
        <p:sp>
          <p:nvSpPr>
            <p:cNvPr id="1068" name="Rectangle 27" descr="Diagonal hacia arriba oscura"/>
            <p:cNvSpPr>
              <a:spLocks noChangeArrowheads="1"/>
            </p:cNvSpPr>
            <p:nvPr/>
          </p:nvSpPr>
          <p:spPr bwMode="auto">
            <a:xfrm>
              <a:off x="362" y="1261"/>
              <a:ext cx="4786" cy="83"/>
            </a:xfrm>
            <a:prstGeom prst="rect">
              <a:avLst/>
            </a:prstGeom>
            <a:pattFill prst="dkUpDiag">
              <a:fgClr>
                <a:schemeClr val="tx1"/>
              </a:fgClr>
              <a:bgClr>
                <a:schemeClr val="bg1"/>
              </a:bgClr>
            </a:pattFill>
            <a:ln w="9525">
              <a:noFill/>
              <a:miter lim="800000"/>
              <a:headEnd/>
              <a:tailEnd/>
            </a:ln>
          </p:spPr>
          <p:txBody>
            <a:bodyPr wrap="none" anchor="ctr"/>
            <a:lstStyle/>
            <a:p>
              <a:endParaRPr lang="es-ES_tradnl">
                <a:solidFill>
                  <a:srgbClr val="000000"/>
                </a:solidFill>
              </a:endParaRPr>
            </a:p>
          </p:txBody>
        </p:sp>
        <p:sp>
          <p:nvSpPr>
            <p:cNvPr id="1069" name="Line 28"/>
            <p:cNvSpPr>
              <a:spLocks noChangeShapeType="1"/>
            </p:cNvSpPr>
            <p:nvPr/>
          </p:nvSpPr>
          <p:spPr bwMode="auto">
            <a:xfrm>
              <a:off x="363" y="1259"/>
              <a:ext cx="4785" cy="0"/>
            </a:xfrm>
            <a:prstGeom prst="line">
              <a:avLst/>
            </a:prstGeom>
            <a:noFill/>
            <a:ln w="19050">
              <a:solidFill>
                <a:schemeClr val="tx1"/>
              </a:solidFill>
              <a:round/>
              <a:headEnd/>
              <a:tailEnd/>
            </a:ln>
          </p:spPr>
          <p:txBody>
            <a:bodyPr/>
            <a:lstStyle/>
            <a:p>
              <a:endParaRPr lang="es-ES_tradnl"/>
            </a:p>
          </p:txBody>
        </p:sp>
      </p:grpSp>
      <p:sp>
        <p:nvSpPr>
          <p:cNvPr id="1035" name="33 CuadroTexto"/>
          <p:cNvSpPr txBox="1">
            <a:spLocks noChangeArrowheads="1"/>
          </p:cNvSpPr>
          <p:nvPr/>
        </p:nvSpPr>
        <p:spPr bwMode="auto">
          <a:xfrm>
            <a:off x="0" y="0"/>
            <a:ext cx="9144000" cy="461963"/>
          </a:xfrm>
          <a:prstGeom prst="rect">
            <a:avLst/>
          </a:prstGeom>
          <a:solidFill>
            <a:srgbClr val="002060"/>
          </a:solidFill>
          <a:ln w="9525">
            <a:noFill/>
            <a:miter lim="800000"/>
            <a:headEnd/>
            <a:tailEnd/>
          </a:ln>
        </p:spPr>
        <p:txBody>
          <a:bodyPr>
            <a:spAutoFit/>
          </a:bodyPr>
          <a:lstStyle/>
          <a:p>
            <a:pPr algn="ctr"/>
            <a:r>
              <a:rPr lang="es-ES_tradnl" b="1">
                <a:solidFill>
                  <a:srgbClr val="FFFFFF"/>
                </a:solidFill>
                <a:latin typeface="Calibri" pitchFamily="34" charset="0"/>
              </a:rPr>
              <a:t>Proporcionalidad entre fuerzas aplicadas y aceleraciones producidas</a:t>
            </a:r>
          </a:p>
        </p:txBody>
      </p:sp>
      <p:grpSp>
        <p:nvGrpSpPr>
          <p:cNvPr id="8" name="41 Grupo"/>
          <p:cNvGrpSpPr>
            <a:grpSpLocks/>
          </p:cNvGrpSpPr>
          <p:nvPr/>
        </p:nvGrpSpPr>
        <p:grpSpPr bwMode="auto">
          <a:xfrm>
            <a:off x="354013" y="1025525"/>
            <a:ext cx="2235200" cy="844550"/>
            <a:chOff x="1719221" y="877064"/>
            <a:chExt cx="2235262" cy="844117"/>
          </a:xfrm>
        </p:grpSpPr>
        <p:sp>
          <p:nvSpPr>
            <p:cNvPr id="1063" name="Oval 6"/>
            <p:cNvSpPr>
              <a:spLocks noChangeArrowheads="1"/>
            </p:cNvSpPr>
            <p:nvPr/>
          </p:nvSpPr>
          <p:spPr bwMode="auto">
            <a:xfrm>
              <a:off x="2310164" y="929018"/>
              <a:ext cx="792163" cy="792163"/>
            </a:xfrm>
            <a:prstGeom prst="ellipse">
              <a:avLst/>
            </a:prstGeom>
            <a:solidFill>
              <a:schemeClr val="accent1"/>
            </a:solidFill>
            <a:ln w="9525">
              <a:solidFill>
                <a:schemeClr val="tx1"/>
              </a:solidFill>
              <a:round/>
              <a:headEnd/>
              <a:tailEnd/>
            </a:ln>
          </p:spPr>
          <p:txBody>
            <a:bodyPr wrap="none" anchor="ctr"/>
            <a:lstStyle/>
            <a:p>
              <a:pPr algn="ctr" rtl="1"/>
              <a:endParaRPr lang="es-ES" sz="1800">
                <a:solidFill>
                  <a:srgbClr val="000000"/>
                </a:solidFill>
                <a:latin typeface="Arial" charset="0"/>
              </a:endParaRPr>
            </a:p>
          </p:txBody>
        </p:sp>
        <p:sp>
          <p:nvSpPr>
            <p:cNvPr id="1064" name="Line 7"/>
            <p:cNvSpPr>
              <a:spLocks noChangeShapeType="1"/>
            </p:cNvSpPr>
            <p:nvPr/>
          </p:nvSpPr>
          <p:spPr bwMode="auto">
            <a:xfrm>
              <a:off x="2359624" y="1327480"/>
              <a:ext cx="1060470" cy="0"/>
            </a:xfrm>
            <a:prstGeom prst="line">
              <a:avLst/>
            </a:prstGeom>
            <a:noFill/>
            <a:ln w="57150">
              <a:solidFill>
                <a:schemeClr val="tx1"/>
              </a:solidFill>
              <a:round/>
              <a:headEnd/>
              <a:tailEnd type="triangle" w="med" len="med"/>
            </a:ln>
          </p:spPr>
          <p:txBody>
            <a:bodyPr/>
            <a:lstStyle/>
            <a:p>
              <a:endParaRPr lang="es-ES_tradnl"/>
            </a:p>
          </p:txBody>
        </p:sp>
        <p:sp>
          <p:nvSpPr>
            <p:cNvPr id="1065" name="Text Box 8"/>
            <p:cNvSpPr txBox="1">
              <a:spLocks noChangeArrowheads="1"/>
            </p:cNvSpPr>
            <p:nvPr/>
          </p:nvSpPr>
          <p:spPr bwMode="auto">
            <a:xfrm>
              <a:off x="3402364" y="1045112"/>
              <a:ext cx="552119" cy="457200"/>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F</a:t>
              </a:r>
              <a:r>
                <a:rPr lang="es-ES" b="1" baseline="-25000">
                  <a:solidFill>
                    <a:srgbClr val="000000"/>
                  </a:solidFill>
                  <a:cs typeface="Times New Roman" pitchFamily="18" charset="0"/>
                </a:rPr>
                <a:t>1</a:t>
              </a:r>
              <a:endParaRPr lang="es-ES" b="1">
                <a:solidFill>
                  <a:srgbClr val="000000"/>
                </a:solidFill>
                <a:cs typeface="Times New Roman" pitchFamily="18" charset="0"/>
              </a:endParaRPr>
            </a:p>
          </p:txBody>
        </p:sp>
        <p:sp>
          <p:nvSpPr>
            <p:cNvPr id="1066" name="Text Box 9"/>
            <p:cNvSpPr txBox="1">
              <a:spLocks noChangeArrowheads="1"/>
            </p:cNvSpPr>
            <p:nvPr/>
          </p:nvSpPr>
          <p:spPr bwMode="auto">
            <a:xfrm>
              <a:off x="2476851" y="877064"/>
              <a:ext cx="436563" cy="457200"/>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m</a:t>
              </a:r>
            </a:p>
          </p:txBody>
        </p:sp>
        <p:pic>
          <p:nvPicPr>
            <p:cNvPr id="1067" name="Picture 23" descr="MCj04303450000[1]"/>
            <p:cNvPicPr>
              <a:picLocks noChangeAspect="1" noChangeArrowheads="1"/>
            </p:cNvPicPr>
            <p:nvPr/>
          </p:nvPicPr>
          <p:blipFill>
            <a:blip r:embed="rId3" cstate="print"/>
            <a:srcRect/>
            <a:stretch>
              <a:fillRect/>
            </a:stretch>
          </p:blipFill>
          <p:spPr bwMode="auto">
            <a:xfrm rot="10800000">
              <a:off x="1719221" y="960768"/>
              <a:ext cx="730250" cy="708025"/>
            </a:xfrm>
            <a:prstGeom prst="rect">
              <a:avLst/>
            </a:prstGeom>
            <a:noFill/>
            <a:ln w="9525">
              <a:noFill/>
              <a:miter lim="800000"/>
              <a:headEnd/>
              <a:tailEnd/>
            </a:ln>
          </p:spPr>
        </p:pic>
      </p:grpSp>
      <p:grpSp>
        <p:nvGrpSpPr>
          <p:cNvPr id="9" name="42 Grupo"/>
          <p:cNvGrpSpPr>
            <a:grpSpLocks/>
          </p:cNvGrpSpPr>
          <p:nvPr/>
        </p:nvGrpSpPr>
        <p:grpSpPr bwMode="auto">
          <a:xfrm>
            <a:off x="314325" y="2301875"/>
            <a:ext cx="3413125" cy="852488"/>
            <a:chOff x="1668628" y="2152980"/>
            <a:chExt cx="3413311" cy="852488"/>
          </a:xfrm>
        </p:grpSpPr>
        <p:grpSp>
          <p:nvGrpSpPr>
            <p:cNvPr id="1057" name="Group 10"/>
            <p:cNvGrpSpPr>
              <a:grpSpLocks/>
            </p:cNvGrpSpPr>
            <p:nvPr/>
          </p:nvGrpSpPr>
          <p:grpSpPr bwMode="auto">
            <a:xfrm>
              <a:off x="2310163" y="2152980"/>
              <a:ext cx="2771776" cy="852488"/>
              <a:chOff x="1156" y="1525"/>
              <a:chExt cx="1746" cy="537"/>
            </a:xfrm>
          </p:grpSpPr>
          <p:sp>
            <p:nvSpPr>
              <p:cNvPr id="1059" name="Oval 11"/>
              <p:cNvSpPr>
                <a:spLocks noChangeArrowheads="1"/>
              </p:cNvSpPr>
              <p:nvPr/>
            </p:nvSpPr>
            <p:spPr bwMode="auto">
              <a:xfrm>
                <a:off x="1156" y="1563"/>
                <a:ext cx="499" cy="499"/>
              </a:xfrm>
              <a:prstGeom prst="ellipse">
                <a:avLst/>
              </a:prstGeom>
              <a:solidFill>
                <a:schemeClr val="accent1"/>
              </a:solidFill>
              <a:ln w="9525">
                <a:solidFill>
                  <a:schemeClr val="tx1"/>
                </a:solidFill>
                <a:round/>
                <a:headEnd/>
                <a:tailEnd/>
              </a:ln>
            </p:spPr>
            <p:txBody>
              <a:bodyPr wrap="none" anchor="ctr"/>
              <a:lstStyle/>
              <a:p>
                <a:pPr algn="ctr" rtl="1"/>
                <a:endParaRPr lang="es-ES" sz="1800">
                  <a:solidFill>
                    <a:srgbClr val="000000"/>
                  </a:solidFill>
                  <a:latin typeface="Arial" charset="0"/>
                </a:endParaRPr>
              </a:p>
            </p:txBody>
          </p:sp>
          <p:sp>
            <p:nvSpPr>
              <p:cNvPr id="1060" name="Line 12"/>
              <p:cNvSpPr>
                <a:spLocks noChangeShapeType="1"/>
              </p:cNvSpPr>
              <p:nvPr/>
            </p:nvSpPr>
            <p:spPr bwMode="auto">
              <a:xfrm>
                <a:off x="1165" y="1814"/>
                <a:ext cx="1026" cy="0"/>
              </a:xfrm>
              <a:prstGeom prst="line">
                <a:avLst/>
              </a:prstGeom>
              <a:noFill/>
              <a:ln w="57150">
                <a:solidFill>
                  <a:schemeClr val="tx1"/>
                </a:solidFill>
                <a:round/>
                <a:headEnd/>
                <a:tailEnd type="triangle" w="med" len="med"/>
              </a:ln>
            </p:spPr>
            <p:txBody>
              <a:bodyPr/>
              <a:lstStyle/>
              <a:p>
                <a:endParaRPr lang="es-ES_tradnl"/>
              </a:p>
            </p:txBody>
          </p:sp>
          <p:sp>
            <p:nvSpPr>
              <p:cNvPr id="1061" name="Text Box 13"/>
              <p:cNvSpPr txBox="1">
                <a:spLocks noChangeArrowheads="1"/>
              </p:cNvSpPr>
              <p:nvPr/>
            </p:nvSpPr>
            <p:spPr bwMode="auto">
              <a:xfrm>
                <a:off x="2218" y="1645"/>
                <a:ext cx="684" cy="288"/>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F</a:t>
                </a:r>
                <a:r>
                  <a:rPr lang="es-ES" b="1" baseline="-25000">
                    <a:solidFill>
                      <a:srgbClr val="000000"/>
                    </a:solidFill>
                    <a:cs typeface="Times New Roman" pitchFamily="18" charset="0"/>
                  </a:rPr>
                  <a:t>2</a:t>
                </a:r>
                <a:endParaRPr lang="es-ES" b="1">
                  <a:solidFill>
                    <a:srgbClr val="000000"/>
                  </a:solidFill>
                  <a:cs typeface="Times New Roman" pitchFamily="18" charset="0"/>
                </a:endParaRPr>
              </a:p>
            </p:txBody>
          </p:sp>
          <p:sp>
            <p:nvSpPr>
              <p:cNvPr id="1062" name="Text Box 14"/>
              <p:cNvSpPr txBox="1">
                <a:spLocks noChangeArrowheads="1"/>
              </p:cNvSpPr>
              <p:nvPr/>
            </p:nvSpPr>
            <p:spPr bwMode="auto">
              <a:xfrm>
                <a:off x="1261" y="1525"/>
                <a:ext cx="275" cy="288"/>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m</a:t>
                </a:r>
              </a:p>
            </p:txBody>
          </p:sp>
        </p:grpSp>
        <p:pic>
          <p:nvPicPr>
            <p:cNvPr id="1058" name="Picture 23" descr="MCj04303450000[1]"/>
            <p:cNvPicPr>
              <a:picLocks noChangeAspect="1" noChangeArrowheads="1"/>
            </p:cNvPicPr>
            <p:nvPr/>
          </p:nvPicPr>
          <p:blipFill>
            <a:blip r:embed="rId3" cstate="print"/>
            <a:srcRect/>
            <a:stretch>
              <a:fillRect/>
            </a:stretch>
          </p:blipFill>
          <p:spPr bwMode="auto">
            <a:xfrm rot="10800000">
              <a:off x="1668628" y="2164093"/>
              <a:ext cx="730250" cy="708025"/>
            </a:xfrm>
            <a:prstGeom prst="rect">
              <a:avLst/>
            </a:prstGeom>
            <a:noFill/>
            <a:ln w="9525">
              <a:noFill/>
              <a:miter lim="800000"/>
              <a:headEnd/>
              <a:tailEnd/>
            </a:ln>
          </p:spPr>
        </p:pic>
      </p:grpSp>
      <p:grpSp>
        <p:nvGrpSpPr>
          <p:cNvPr id="11" name="43 Grupo"/>
          <p:cNvGrpSpPr>
            <a:grpSpLocks/>
          </p:cNvGrpSpPr>
          <p:nvPr/>
        </p:nvGrpSpPr>
        <p:grpSpPr bwMode="auto">
          <a:xfrm>
            <a:off x="320675" y="3651250"/>
            <a:ext cx="3786188" cy="828675"/>
            <a:chOff x="1698171" y="3502355"/>
            <a:chExt cx="3786992" cy="828675"/>
          </a:xfrm>
        </p:grpSpPr>
        <p:grpSp>
          <p:nvGrpSpPr>
            <p:cNvPr id="1051" name="Group 15"/>
            <p:cNvGrpSpPr>
              <a:grpSpLocks/>
            </p:cNvGrpSpPr>
            <p:nvPr/>
          </p:nvGrpSpPr>
          <p:grpSpPr bwMode="auto">
            <a:xfrm>
              <a:off x="2310163" y="3502355"/>
              <a:ext cx="3175000" cy="828675"/>
              <a:chOff x="1156" y="2375"/>
              <a:chExt cx="2000" cy="522"/>
            </a:xfrm>
          </p:grpSpPr>
          <p:sp>
            <p:nvSpPr>
              <p:cNvPr id="1053" name="Oval 16"/>
              <p:cNvSpPr>
                <a:spLocks noChangeArrowheads="1"/>
              </p:cNvSpPr>
              <p:nvPr/>
            </p:nvSpPr>
            <p:spPr bwMode="auto">
              <a:xfrm>
                <a:off x="1156" y="2398"/>
                <a:ext cx="499" cy="499"/>
              </a:xfrm>
              <a:prstGeom prst="ellipse">
                <a:avLst/>
              </a:prstGeom>
              <a:solidFill>
                <a:schemeClr val="accent1"/>
              </a:solidFill>
              <a:ln w="9525">
                <a:solidFill>
                  <a:schemeClr val="tx1"/>
                </a:solidFill>
                <a:round/>
                <a:headEnd/>
                <a:tailEnd/>
              </a:ln>
            </p:spPr>
            <p:txBody>
              <a:bodyPr wrap="none" anchor="ctr"/>
              <a:lstStyle/>
              <a:p>
                <a:pPr algn="ctr" rtl="1"/>
                <a:endParaRPr lang="es-ES" sz="1800">
                  <a:solidFill>
                    <a:srgbClr val="000000"/>
                  </a:solidFill>
                  <a:latin typeface="Arial" charset="0"/>
                </a:endParaRPr>
              </a:p>
            </p:txBody>
          </p:sp>
          <p:sp>
            <p:nvSpPr>
              <p:cNvPr id="1054" name="Line 17"/>
              <p:cNvSpPr>
                <a:spLocks noChangeShapeType="1"/>
              </p:cNvSpPr>
              <p:nvPr/>
            </p:nvSpPr>
            <p:spPr bwMode="auto">
              <a:xfrm>
                <a:off x="1174" y="2649"/>
                <a:ext cx="1271" cy="0"/>
              </a:xfrm>
              <a:prstGeom prst="line">
                <a:avLst/>
              </a:prstGeom>
              <a:noFill/>
              <a:ln w="57150">
                <a:solidFill>
                  <a:schemeClr val="tx1"/>
                </a:solidFill>
                <a:round/>
                <a:headEnd/>
                <a:tailEnd type="triangle" w="med" len="med"/>
              </a:ln>
            </p:spPr>
            <p:txBody>
              <a:bodyPr/>
              <a:lstStyle/>
              <a:p>
                <a:endParaRPr lang="es-ES_tradnl"/>
              </a:p>
            </p:txBody>
          </p:sp>
          <p:sp>
            <p:nvSpPr>
              <p:cNvPr id="1055" name="Text Box 18"/>
              <p:cNvSpPr txBox="1">
                <a:spLocks noChangeArrowheads="1"/>
              </p:cNvSpPr>
              <p:nvPr/>
            </p:nvSpPr>
            <p:spPr bwMode="auto">
              <a:xfrm>
                <a:off x="2472" y="2494"/>
                <a:ext cx="684" cy="288"/>
              </a:xfrm>
              <a:prstGeom prst="rect">
                <a:avLst/>
              </a:prstGeom>
              <a:noFill/>
              <a:ln w="9525">
                <a:noFill/>
                <a:miter lim="800000"/>
                <a:headEnd/>
                <a:tailEnd/>
              </a:ln>
            </p:spPr>
            <p:txBody>
              <a:bodyPr>
                <a:spAutoFit/>
              </a:bodyPr>
              <a:lstStyle/>
              <a:p>
                <a:pPr>
                  <a:spcBef>
                    <a:spcPct val="50000"/>
                  </a:spcBef>
                </a:pPr>
                <a:r>
                  <a:rPr lang="es-ES" b="1">
                    <a:solidFill>
                      <a:srgbClr val="000000"/>
                    </a:solidFill>
                    <a:cs typeface="Times New Roman" pitchFamily="18" charset="0"/>
                  </a:rPr>
                  <a:t>F</a:t>
                </a:r>
                <a:r>
                  <a:rPr lang="es-ES" b="1" baseline="-25000">
                    <a:solidFill>
                      <a:srgbClr val="000000"/>
                    </a:solidFill>
                    <a:cs typeface="Times New Roman" pitchFamily="18" charset="0"/>
                  </a:rPr>
                  <a:t>3</a:t>
                </a:r>
                <a:endParaRPr lang="es-ES" b="1">
                  <a:solidFill>
                    <a:srgbClr val="000000"/>
                  </a:solidFill>
                  <a:cs typeface="Times New Roman" pitchFamily="18" charset="0"/>
                </a:endParaRPr>
              </a:p>
            </p:txBody>
          </p:sp>
          <p:sp>
            <p:nvSpPr>
              <p:cNvPr id="1056" name="Text Box 19"/>
              <p:cNvSpPr txBox="1">
                <a:spLocks noChangeArrowheads="1"/>
              </p:cNvSpPr>
              <p:nvPr/>
            </p:nvSpPr>
            <p:spPr bwMode="auto">
              <a:xfrm>
                <a:off x="1261" y="2375"/>
                <a:ext cx="275" cy="288"/>
              </a:xfrm>
              <a:prstGeom prst="rect">
                <a:avLst/>
              </a:prstGeom>
              <a:noFill/>
              <a:ln w="9525">
                <a:noFill/>
                <a:miter lim="800000"/>
                <a:headEnd/>
                <a:tailEnd/>
              </a:ln>
            </p:spPr>
            <p:txBody>
              <a:bodyPr>
                <a:spAutoFit/>
              </a:bodyPr>
              <a:lstStyle/>
              <a:p>
                <a:pPr algn="r" rtl="1">
                  <a:spcBef>
                    <a:spcPct val="50000"/>
                  </a:spcBef>
                </a:pPr>
                <a:r>
                  <a:rPr lang="es-ES" b="1">
                    <a:solidFill>
                      <a:srgbClr val="000000"/>
                    </a:solidFill>
                    <a:cs typeface="Times New Roman" pitchFamily="18" charset="0"/>
                  </a:rPr>
                  <a:t>m</a:t>
                </a:r>
              </a:p>
            </p:txBody>
          </p:sp>
        </p:grpSp>
        <p:pic>
          <p:nvPicPr>
            <p:cNvPr id="1052" name="Picture 23" descr="MCj04303450000[1]"/>
            <p:cNvPicPr>
              <a:picLocks noChangeAspect="1" noChangeArrowheads="1"/>
            </p:cNvPicPr>
            <p:nvPr/>
          </p:nvPicPr>
          <p:blipFill>
            <a:blip r:embed="rId3" cstate="print"/>
            <a:srcRect/>
            <a:stretch>
              <a:fillRect/>
            </a:stretch>
          </p:blipFill>
          <p:spPr bwMode="auto">
            <a:xfrm rot="10800000">
              <a:off x="1698171" y="3510293"/>
              <a:ext cx="730250" cy="709612"/>
            </a:xfrm>
            <a:prstGeom prst="rect">
              <a:avLst/>
            </a:prstGeom>
            <a:noFill/>
            <a:ln w="9525">
              <a:noFill/>
              <a:miter lim="800000"/>
              <a:headEnd/>
              <a:tailEnd/>
            </a:ln>
          </p:spPr>
        </p:pic>
      </p:grpSp>
      <p:grpSp>
        <p:nvGrpSpPr>
          <p:cNvPr id="13" name="Group 26"/>
          <p:cNvGrpSpPr>
            <a:grpSpLocks/>
          </p:cNvGrpSpPr>
          <p:nvPr/>
        </p:nvGrpSpPr>
        <p:grpSpPr bwMode="auto">
          <a:xfrm>
            <a:off x="331788" y="3162300"/>
            <a:ext cx="8550275" cy="192088"/>
            <a:chOff x="362" y="1259"/>
            <a:chExt cx="4786" cy="85"/>
          </a:xfrm>
        </p:grpSpPr>
        <p:sp>
          <p:nvSpPr>
            <p:cNvPr id="1049" name="Rectangle 27" descr="Diagonal hacia arriba oscura"/>
            <p:cNvSpPr>
              <a:spLocks noChangeArrowheads="1"/>
            </p:cNvSpPr>
            <p:nvPr/>
          </p:nvSpPr>
          <p:spPr bwMode="auto">
            <a:xfrm>
              <a:off x="362" y="1261"/>
              <a:ext cx="4786" cy="83"/>
            </a:xfrm>
            <a:prstGeom prst="rect">
              <a:avLst/>
            </a:prstGeom>
            <a:pattFill prst="dkUpDiag">
              <a:fgClr>
                <a:schemeClr val="tx1"/>
              </a:fgClr>
              <a:bgClr>
                <a:schemeClr val="bg1"/>
              </a:bgClr>
            </a:pattFill>
            <a:ln w="9525">
              <a:noFill/>
              <a:miter lim="800000"/>
              <a:headEnd/>
              <a:tailEnd/>
            </a:ln>
          </p:spPr>
          <p:txBody>
            <a:bodyPr wrap="none" anchor="ctr"/>
            <a:lstStyle/>
            <a:p>
              <a:endParaRPr lang="es-ES_tradnl">
                <a:solidFill>
                  <a:srgbClr val="000000"/>
                </a:solidFill>
              </a:endParaRPr>
            </a:p>
          </p:txBody>
        </p:sp>
        <p:sp>
          <p:nvSpPr>
            <p:cNvPr id="1050" name="Line 28"/>
            <p:cNvSpPr>
              <a:spLocks noChangeShapeType="1"/>
            </p:cNvSpPr>
            <p:nvPr/>
          </p:nvSpPr>
          <p:spPr bwMode="auto">
            <a:xfrm>
              <a:off x="363" y="1259"/>
              <a:ext cx="4785" cy="0"/>
            </a:xfrm>
            <a:prstGeom prst="line">
              <a:avLst/>
            </a:prstGeom>
            <a:noFill/>
            <a:ln w="19050">
              <a:solidFill>
                <a:schemeClr val="tx1"/>
              </a:solidFill>
              <a:round/>
              <a:headEnd/>
              <a:tailEnd/>
            </a:ln>
          </p:spPr>
          <p:txBody>
            <a:bodyPr/>
            <a:lstStyle/>
            <a:p>
              <a:endParaRPr lang="es-ES_tradnl"/>
            </a:p>
          </p:txBody>
        </p:sp>
      </p:grpSp>
      <p:grpSp>
        <p:nvGrpSpPr>
          <p:cNvPr id="14" name="Group 26"/>
          <p:cNvGrpSpPr>
            <a:grpSpLocks/>
          </p:cNvGrpSpPr>
          <p:nvPr/>
        </p:nvGrpSpPr>
        <p:grpSpPr bwMode="auto">
          <a:xfrm>
            <a:off x="331788" y="4491038"/>
            <a:ext cx="8550275" cy="193675"/>
            <a:chOff x="362" y="1259"/>
            <a:chExt cx="4786" cy="85"/>
          </a:xfrm>
        </p:grpSpPr>
        <p:sp>
          <p:nvSpPr>
            <p:cNvPr id="1047" name="Rectangle 27" descr="Diagonal hacia arriba oscura"/>
            <p:cNvSpPr>
              <a:spLocks noChangeArrowheads="1"/>
            </p:cNvSpPr>
            <p:nvPr/>
          </p:nvSpPr>
          <p:spPr bwMode="auto">
            <a:xfrm>
              <a:off x="362" y="1261"/>
              <a:ext cx="4786" cy="83"/>
            </a:xfrm>
            <a:prstGeom prst="rect">
              <a:avLst/>
            </a:prstGeom>
            <a:pattFill prst="dkUpDiag">
              <a:fgClr>
                <a:schemeClr val="tx1"/>
              </a:fgClr>
              <a:bgClr>
                <a:schemeClr val="bg1"/>
              </a:bgClr>
            </a:pattFill>
            <a:ln w="9525">
              <a:noFill/>
              <a:miter lim="800000"/>
              <a:headEnd/>
              <a:tailEnd/>
            </a:ln>
          </p:spPr>
          <p:txBody>
            <a:bodyPr wrap="none" anchor="ctr"/>
            <a:lstStyle/>
            <a:p>
              <a:endParaRPr lang="es-ES_tradnl">
                <a:solidFill>
                  <a:srgbClr val="000000"/>
                </a:solidFill>
              </a:endParaRPr>
            </a:p>
          </p:txBody>
        </p:sp>
        <p:sp>
          <p:nvSpPr>
            <p:cNvPr id="1048" name="Line 28"/>
            <p:cNvSpPr>
              <a:spLocks noChangeShapeType="1"/>
            </p:cNvSpPr>
            <p:nvPr/>
          </p:nvSpPr>
          <p:spPr bwMode="auto">
            <a:xfrm>
              <a:off x="363" y="1259"/>
              <a:ext cx="4785" cy="0"/>
            </a:xfrm>
            <a:prstGeom prst="line">
              <a:avLst/>
            </a:prstGeom>
            <a:noFill/>
            <a:ln w="19050">
              <a:solidFill>
                <a:schemeClr val="tx1"/>
              </a:solidFill>
              <a:round/>
              <a:headEnd/>
              <a:tailEnd/>
            </a:ln>
          </p:spPr>
          <p:txBody>
            <a:bodyPr/>
            <a:lstStyle/>
            <a:p>
              <a:endParaRPr lang="es-ES_tradnl"/>
            </a:p>
          </p:txBody>
        </p:sp>
      </p:grpSp>
      <p:sp>
        <p:nvSpPr>
          <p:cNvPr id="1041" name="Rectangle 2"/>
          <p:cNvSpPr>
            <a:spLocks noChangeArrowheads="1"/>
          </p:cNvSpPr>
          <p:nvPr/>
        </p:nvSpPr>
        <p:spPr bwMode="auto">
          <a:xfrm>
            <a:off x="7683500" y="5167313"/>
            <a:ext cx="1139825" cy="469900"/>
          </a:xfrm>
          <a:prstGeom prst="rect">
            <a:avLst/>
          </a:prstGeom>
          <a:solidFill>
            <a:srgbClr val="66FF33"/>
          </a:solidFill>
          <a:ln w="9525">
            <a:noFill/>
            <a:miter lim="800000"/>
            <a:headEnd/>
            <a:tailEnd/>
          </a:ln>
        </p:spPr>
        <p:txBody>
          <a:bodyPr wrap="none" anchor="ctr"/>
          <a:lstStyle/>
          <a:p>
            <a:endParaRPr lang="es-ES_tradnl">
              <a:solidFill>
                <a:srgbClr val="000000"/>
              </a:solidFill>
            </a:endParaRPr>
          </a:p>
        </p:txBody>
      </p:sp>
      <p:graphicFrame>
        <p:nvGraphicFramePr>
          <p:cNvPr id="67" name="Object 4"/>
          <p:cNvGraphicFramePr>
            <a:graphicFrameLocks noChangeAspect="1"/>
          </p:cNvGraphicFramePr>
          <p:nvPr/>
        </p:nvGraphicFramePr>
        <p:xfrm>
          <a:off x="814388" y="5014913"/>
          <a:ext cx="7912100" cy="920750"/>
        </p:xfrm>
        <a:graphic>
          <a:graphicData uri="http://schemas.openxmlformats.org/presentationml/2006/ole">
            <p:oleObj spid="_x0000_s1026" name="Ecuación" r:id="rId4" imgW="3708360" imgH="431640" progId="Equation.3">
              <p:embed/>
            </p:oleObj>
          </a:graphicData>
        </a:graphic>
      </p:graphicFrame>
      <p:sp>
        <p:nvSpPr>
          <p:cNvPr id="68" name="Rectangle 25"/>
          <p:cNvSpPr>
            <a:spLocks noChangeArrowheads="1"/>
          </p:cNvSpPr>
          <p:nvPr/>
        </p:nvSpPr>
        <p:spPr bwMode="auto">
          <a:xfrm>
            <a:off x="6788150" y="4945063"/>
            <a:ext cx="2071688" cy="920750"/>
          </a:xfrm>
          <a:prstGeom prst="rect">
            <a:avLst/>
          </a:prstGeom>
          <a:solidFill>
            <a:schemeClr val="bg1"/>
          </a:solidFill>
          <a:ln w="9525">
            <a:noFill/>
            <a:miter lim="800000"/>
            <a:headEnd/>
            <a:tailEnd/>
          </a:ln>
        </p:spPr>
        <p:txBody>
          <a:bodyPr wrap="none" anchor="ctr"/>
          <a:lstStyle/>
          <a:p>
            <a:pPr algn="ctr"/>
            <a:endParaRPr lang="es-ES" sz="1800">
              <a:solidFill>
                <a:srgbClr val="000000"/>
              </a:solidFill>
              <a:latin typeface="Arial" charset="0"/>
            </a:endParaRPr>
          </a:p>
        </p:txBody>
      </p:sp>
      <p:graphicFrame>
        <p:nvGraphicFramePr>
          <p:cNvPr id="69" name="Object 4"/>
          <p:cNvGraphicFramePr>
            <a:graphicFrameLocks noChangeAspect="1"/>
          </p:cNvGraphicFramePr>
          <p:nvPr/>
        </p:nvGraphicFramePr>
        <p:xfrm>
          <a:off x="1541463" y="4826000"/>
          <a:ext cx="569912" cy="1298575"/>
        </p:xfrm>
        <a:graphic>
          <a:graphicData uri="http://schemas.openxmlformats.org/presentationml/2006/ole">
            <p:oleObj spid="_x0000_s1027" name="Ecuación" r:id="rId5" imgW="266400" imgH="609480" progId="Equation.3">
              <p:embed/>
            </p:oleObj>
          </a:graphicData>
        </a:graphic>
      </p:graphicFrame>
      <p:graphicFrame>
        <p:nvGraphicFramePr>
          <p:cNvPr id="70" name="Object 4"/>
          <p:cNvGraphicFramePr>
            <a:graphicFrameLocks noChangeAspect="1"/>
          </p:cNvGraphicFramePr>
          <p:nvPr/>
        </p:nvGraphicFramePr>
        <p:xfrm>
          <a:off x="2286000" y="4702175"/>
          <a:ext cx="649288" cy="1571625"/>
        </p:xfrm>
        <a:graphic>
          <a:graphicData uri="http://schemas.openxmlformats.org/presentationml/2006/ole">
            <p:oleObj spid="_x0000_s1028" name="Ecuación" r:id="rId6" imgW="304560" imgH="736560" progId="Equation.3">
              <p:embed/>
            </p:oleObj>
          </a:graphicData>
        </a:graphic>
      </p:graphicFrame>
      <p:sp>
        <p:nvSpPr>
          <p:cNvPr id="71" name="Rectangle 20"/>
          <p:cNvSpPr>
            <a:spLocks noChangeArrowheads="1"/>
          </p:cNvSpPr>
          <p:nvPr/>
        </p:nvSpPr>
        <p:spPr bwMode="auto">
          <a:xfrm>
            <a:off x="1258888" y="4833938"/>
            <a:ext cx="830262" cy="1246187"/>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
        <p:nvSpPr>
          <p:cNvPr id="72" name="Rectangle 21"/>
          <p:cNvSpPr>
            <a:spLocks noChangeArrowheads="1"/>
          </p:cNvSpPr>
          <p:nvPr/>
        </p:nvSpPr>
        <p:spPr bwMode="auto">
          <a:xfrm>
            <a:off x="2090738" y="4830763"/>
            <a:ext cx="1047750" cy="1460500"/>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
        <p:nvSpPr>
          <p:cNvPr id="73" name="Rectangle 22"/>
          <p:cNvSpPr>
            <a:spLocks noChangeArrowheads="1"/>
          </p:cNvSpPr>
          <p:nvPr/>
        </p:nvSpPr>
        <p:spPr bwMode="auto">
          <a:xfrm>
            <a:off x="2854325" y="4979988"/>
            <a:ext cx="2205038" cy="874712"/>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
        <p:nvSpPr>
          <p:cNvPr id="74" name="Rectangle 24"/>
          <p:cNvSpPr>
            <a:spLocks noChangeArrowheads="1"/>
          </p:cNvSpPr>
          <p:nvPr/>
        </p:nvSpPr>
        <p:spPr bwMode="auto">
          <a:xfrm>
            <a:off x="5095875" y="4979988"/>
            <a:ext cx="1684338" cy="874712"/>
          </a:xfrm>
          <a:prstGeom prst="rect">
            <a:avLst/>
          </a:prstGeom>
          <a:solidFill>
            <a:schemeClr val="bg1"/>
          </a:solidFill>
          <a:ln w="9525">
            <a:noFill/>
            <a:miter lim="800000"/>
            <a:headEnd/>
            <a:tailEnd/>
          </a:ln>
        </p:spPr>
        <p:txBody>
          <a:bodyPr wrap="none" anchor="ctr"/>
          <a:lstStyle/>
          <a:p>
            <a:endParaRPr lang="es-ES_tradnl">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0" presetClass="path" presetSubtype="0" accel="50000" fill="hold" nodeType="clickEffect">
                                  <p:stCondLst>
                                    <p:cond delay="0"/>
                                  </p:stCondLst>
                                  <p:childTnLst>
                                    <p:animMotion origin="layout" path="M 2.5E-6 3.31175E-6 L 0.97014 3.31175E-6 " pathEditMode="relative" rAng="0" ptsTypes="AA">
                                      <p:cBhvr>
                                        <p:cTn id="14" dur="3000" fill="hold"/>
                                        <p:tgtEl>
                                          <p:spTgt spid="8"/>
                                        </p:tgtEl>
                                        <p:attrNameLst>
                                          <p:attrName>ppt_x</p:attrName>
                                          <p:attrName>ppt_y</p:attrName>
                                        </p:attrNameLst>
                                      </p:cBhvr>
                                      <p:rCtr x="485" y="0"/>
                                    </p:animMotion>
                                  </p:childTnLst>
                                </p:cTn>
                              </p:par>
                            </p:childTnLst>
                          </p:cTn>
                        </p:par>
                        <p:par>
                          <p:cTn id="15" fill="hold">
                            <p:stCondLst>
                              <p:cond delay="3000"/>
                            </p:stCondLst>
                            <p:childTnLst>
                              <p:par>
                                <p:cTn id="16" presetID="1" presetClass="entr" presetSubtype="0" fill="hold" nodeType="afterEffect">
                                  <p:stCondLst>
                                    <p:cond delay="0"/>
                                  </p:stCondLst>
                                  <p:childTnLst>
                                    <p:set>
                                      <p:cBhvr>
                                        <p:cTn id="17" dur="1" fill="hold">
                                          <p:stCondLst>
                                            <p:cond delay="0"/>
                                          </p:stCondLst>
                                        </p:cTn>
                                        <p:tgtEl>
                                          <p:spTgt spid="67"/>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6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accel="50000" fill="hold" nodeType="clickEffect">
                                  <p:stCondLst>
                                    <p:cond delay="0"/>
                                  </p:stCondLst>
                                  <p:childTnLst>
                                    <p:animMotion origin="layout" path="M 3.05556E-6 1.83164E-6 L 0.98316 1.83164E-6 " pathEditMode="relative" rAng="0" ptsTypes="AA">
                                      <p:cBhvr>
                                        <p:cTn id="33" dur="2000" fill="hold"/>
                                        <p:tgtEl>
                                          <p:spTgt spid="9"/>
                                        </p:tgtEl>
                                        <p:attrNameLst>
                                          <p:attrName>ppt_x</p:attrName>
                                          <p:attrName>ppt_y</p:attrName>
                                        </p:attrNameLst>
                                      </p:cBhvr>
                                      <p:rCtr x="491" y="0"/>
                                    </p:animMotion>
                                  </p:childTnLst>
                                </p:cTn>
                              </p:par>
                            </p:childTnLst>
                          </p:cTn>
                        </p:par>
                        <p:par>
                          <p:cTn id="34" fill="hold">
                            <p:stCondLst>
                              <p:cond delay="2000"/>
                            </p:stCondLst>
                            <p:childTnLst>
                              <p:par>
                                <p:cTn id="35" presetID="1" presetClass="exit" presetSubtype="0" fill="hold" grpId="0" nodeType="afterEffect">
                                  <p:stCondLst>
                                    <p:cond delay="0"/>
                                  </p:stCondLst>
                                  <p:childTnLst>
                                    <p:set>
                                      <p:cBhvr>
                                        <p:cTn id="36" dur="1" fill="hold">
                                          <p:stCondLst>
                                            <p:cond delay="0"/>
                                          </p:stCondLst>
                                        </p:cTn>
                                        <p:tgtEl>
                                          <p:spTgt spid="71"/>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0" presetClass="path" presetSubtype="0" accel="50000" fill="hold" nodeType="clickEffect">
                                  <p:stCondLst>
                                    <p:cond delay="0"/>
                                  </p:stCondLst>
                                  <p:childTnLst>
                                    <p:animMotion origin="layout" path="M -3.88889E-6 -4.81481E-6 L 1.01841 -4.81481E-6 " pathEditMode="relative" rAng="0" ptsTypes="AA">
                                      <p:cBhvr>
                                        <p:cTn id="48" dur="1000" fill="hold"/>
                                        <p:tgtEl>
                                          <p:spTgt spid="11"/>
                                        </p:tgtEl>
                                        <p:attrNameLst>
                                          <p:attrName>ppt_x</p:attrName>
                                          <p:attrName>ppt_y</p:attrName>
                                        </p:attrNameLst>
                                      </p:cBhvr>
                                      <p:rCtr x="509" y="0"/>
                                    </p:animMotion>
                                  </p:childTnLst>
                                </p:cTn>
                              </p:par>
                            </p:childTnLst>
                          </p:cTn>
                        </p:par>
                        <p:par>
                          <p:cTn id="49" fill="hold">
                            <p:stCondLst>
                              <p:cond delay="1000"/>
                            </p:stCondLst>
                            <p:childTnLst>
                              <p:par>
                                <p:cTn id="50" presetID="1" presetClass="exit" presetSubtype="0" fill="hold" grpId="0" nodeType="afterEffect">
                                  <p:stCondLst>
                                    <p:cond delay="0"/>
                                  </p:stCondLst>
                                  <p:childTnLst>
                                    <p:set>
                                      <p:cBhvr>
                                        <p:cTn id="51" dur="1" fill="hold">
                                          <p:stCondLst>
                                            <p:cond delay="0"/>
                                          </p:stCondLst>
                                        </p:cTn>
                                        <p:tgtEl>
                                          <p:spTgt spid="72"/>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2"/>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3"/>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5"/>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73"/>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 presetClass="exit" presetSubtype="0" fill="hold" grpId="0" nodeType="clickEffect">
                                  <p:stCondLst>
                                    <p:cond delay="0"/>
                                  </p:stCondLst>
                                  <p:childTnLst>
                                    <p:set>
                                      <p:cBhvr>
                                        <p:cTn id="65" dur="1" fill="hold">
                                          <p:stCondLst>
                                            <p:cond delay="0"/>
                                          </p:stCondLst>
                                        </p:cTn>
                                        <p:tgtEl>
                                          <p:spTgt spid="74"/>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0" nodeType="clickEffect">
                                  <p:stCondLst>
                                    <p:cond delay="0"/>
                                  </p:stCondLst>
                                  <p:childTnLst>
                                    <p:set>
                                      <p:cBhvr>
                                        <p:cTn id="69" dur="1" fill="hold">
                                          <p:stCondLst>
                                            <p:cond delay="0"/>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71" grpId="0" animBg="1"/>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34 CuadroTexto"/>
          <p:cNvSpPr txBox="1">
            <a:spLocks noChangeArrowheads="1"/>
          </p:cNvSpPr>
          <p:nvPr/>
        </p:nvSpPr>
        <p:spPr bwMode="auto">
          <a:xfrm>
            <a:off x="736600" y="4119563"/>
            <a:ext cx="7694613" cy="1200329"/>
          </a:xfrm>
          <a:prstGeom prst="rect">
            <a:avLst/>
          </a:prstGeom>
          <a:solidFill>
            <a:schemeClr val="bg1"/>
          </a:solidFill>
          <a:ln w="57150">
            <a:solidFill>
              <a:srgbClr val="FFFF00"/>
            </a:solidFill>
            <a:miter lim="800000"/>
            <a:headEnd/>
            <a:tailEnd/>
          </a:ln>
        </p:spPr>
        <p:txBody>
          <a:bodyPr>
            <a:spAutoFit/>
          </a:bodyPr>
          <a:lstStyle/>
          <a:p>
            <a:pPr algn="ctr"/>
            <a:r>
              <a:rPr lang="es-ES_tradnl" b="1" dirty="0">
                <a:latin typeface="Calibri" pitchFamily="34" charset="0"/>
              </a:rPr>
              <a:t>La relación entre las fuerzas aplicadas a un cuerpo y las aceleraciones producidas en él es una cantidad constante: su masa.</a:t>
            </a:r>
          </a:p>
        </p:txBody>
      </p:sp>
      <p:sp>
        <p:nvSpPr>
          <p:cNvPr id="4" name="3 Rectángulo"/>
          <p:cNvSpPr/>
          <p:nvPr/>
        </p:nvSpPr>
        <p:spPr>
          <a:xfrm>
            <a:off x="2708275" y="239713"/>
            <a:ext cx="3387725" cy="584200"/>
          </a:xfrm>
          <a:prstGeom prst="rect">
            <a:avLst/>
          </a:prstGeom>
        </p:spPr>
        <p:txBody>
          <a:bodyPr wrap="none">
            <a:spAutoFit/>
          </a:bodyPr>
          <a:lstStyle/>
          <a:p>
            <a:pPr fontAlgn="auto">
              <a:spcBef>
                <a:spcPts val="0"/>
              </a:spcBef>
              <a:spcAft>
                <a:spcPts val="0"/>
              </a:spcAft>
              <a:defRPr/>
            </a:pPr>
            <a:r>
              <a:rPr lang="es-ES" sz="3200" b="1" kern="0" dirty="0">
                <a:solidFill>
                  <a:srgbClr val="FFFF00"/>
                </a:solidFill>
                <a:latin typeface="Calibri" pitchFamily="34" charset="0"/>
                <a:cs typeface="Times New Roman" pitchFamily="18" charset="0"/>
              </a:rPr>
              <a:t>Conclusión: 2ª Ley </a:t>
            </a:r>
            <a:endParaRPr lang="es-ES_tradnl" sz="3200" dirty="0">
              <a:solidFill>
                <a:srgbClr val="FFFF00"/>
              </a:solidFill>
              <a:latin typeface="Calibri" pitchFamily="34" charset="0"/>
              <a:cs typeface="Arial"/>
            </a:endParaRPr>
          </a:p>
        </p:txBody>
      </p:sp>
      <p:sp>
        <p:nvSpPr>
          <p:cNvPr id="173060" name="1 CuadroTexto"/>
          <p:cNvSpPr txBox="1">
            <a:spLocks noChangeArrowheads="1"/>
          </p:cNvSpPr>
          <p:nvPr/>
        </p:nvSpPr>
        <p:spPr bwMode="auto">
          <a:xfrm>
            <a:off x="696913" y="1028700"/>
            <a:ext cx="7699375" cy="831850"/>
          </a:xfrm>
          <a:prstGeom prst="rect">
            <a:avLst/>
          </a:prstGeom>
          <a:solidFill>
            <a:schemeClr val="bg1"/>
          </a:solidFill>
          <a:ln w="57150">
            <a:solidFill>
              <a:srgbClr val="FFFF00"/>
            </a:solidFill>
            <a:miter lim="800000"/>
            <a:headEnd/>
            <a:tailEnd/>
          </a:ln>
        </p:spPr>
        <p:txBody>
          <a:bodyPr>
            <a:spAutoFit/>
          </a:bodyPr>
          <a:lstStyle/>
          <a:p>
            <a:pPr algn="ctr"/>
            <a:r>
              <a:rPr lang="es-ES_tradnl" i="1"/>
              <a:t>Mutationem motus proportionalem esse vi motrici impressæ, &amp; fieri secundum lineam rectam qua vis illa imprimitur.</a:t>
            </a:r>
            <a:endParaRPr lang="es-ES_tradnl"/>
          </a:p>
        </p:txBody>
      </p:sp>
      <p:sp>
        <p:nvSpPr>
          <p:cNvPr id="173061" name="2 CuadroTexto"/>
          <p:cNvSpPr txBox="1">
            <a:spLocks noChangeArrowheads="1"/>
          </p:cNvSpPr>
          <p:nvPr/>
        </p:nvSpPr>
        <p:spPr bwMode="auto">
          <a:xfrm>
            <a:off x="712788" y="2346325"/>
            <a:ext cx="7694612" cy="1200150"/>
          </a:xfrm>
          <a:prstGeom prst="rect">
            <a:avLst/>
          </a:prstGeom>
          <a:solidFill>
            <a:schemeClr val="bg1"/>
          </a:solidFill>
          <a:ln w="57150">
            <a:solidFill>
              <a:srgbClr val="FFFF00"/>
            </a:solidFill>
            <a:miter lim="800000"/>
            <a:headEnd/>
            <a:tailEnd/>
          </a:ln>
        </p:spPr>
        <p:txBody>
          <a:bodyPr>
            <a:spAutoFit/>
          </a:bodyPr>
          <a:lstStyle/>
          <a:p>
            <a:pPr algn="ctr"/>
            <a:r>
              <a:rPr lang="es-ES_tradnl" i="1"/>
              <a:t>El cambio de movimiento (</a:t>
            </a:r>
            <a:r>
              <a:rPr lang="es-ES_tradnl"/>
              <a:t>la aceleración</a:t>
            </a:r>
            <a:r>
              <a:rPr lang="es-ES_tradnl" i="1"/>
              <a:t>) es proporcional a la fuerza aplicada y ocurre según la línea recta a lo largo de la cual actúa la fuerza.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469900" y="1093788"/>
            <a:ext cx="8229600" cy="3754437"/>
          </a:xfrm>
        </p:spPr>
        <p:txBody>
          <a:bodyPr/>
          <a:lstStyle/>
          <a:p>
            <a:pPr eaLnBrk="1" hangingPunct="1"/>
            <a:r>
              <a:rPr lang="es-ES" sz="5400" b="1" smtClean="0">
                <a:solidFill>
                  <a:srgbClr val="66FF99"/>
                </a:solidFill>
                <a:cs typeface="Times New Roman" pitchFamily="18" charset="0"/>
              </a:rPr>
              <a:t>3ª Ley </a:t>
            </a:r>
            <a:br>
              <a:rPr lang="es-ES" sz="5400" b="1" smtClean="0">
                <a:solidFill>
                  <a:srgbClr val="66FF99"/>
                </a:solidFill>
                <a:cs typeface="Times New Roman" pitchFamily="18" charset="0"/>
              </a:rPr>
            </a:br>
            <a:r>
              <a:rPr lang="es-ES" sz="5400" b="1" smtClean="0">
                <a:solidFill>
                  <a:srgbClr val="FFFF00"/>
                </a:solidFill>
                <a:cs typeface="Times New Roman" pitchFamily="18" charset="0"/>
              </a:rPr>
              <a:t/>
            </a:r>
            <a:br>
              <a:rPr lang="es-ES" sz="5400" b="1" smtClean="0">
                <a:solidFill>
                  <a:srgbClr val="FFFF00"/>
                </a:solidFill>
                <a:cs typeface="Times New Roman" pitchFamily="18" charset="0"/>
              </a:rPr>
            </a:br>
            <a:r>
              <a:rPr lang="es-ES" sz="5400" b="1" smtClean="0">
                <a:solidFill>
                  <a:srgbClr val="FFFF00"/>
                </a:solidFill>
                <a:cs typeface="Times New Roman" pitchFamily="18" charset="0"/>
              </a:rPr>
              <a:t>PRINCIPIO DE ACCIÓN Y REACCIÓN</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5106" name="Picture 2"/>
          <p:cNvPicPr>
            <a:picLocks noChangeAspect="1" noChangeArrowheads="1"/>
          </p:cNvPicPr>
          <p:nvPr/>
        </p:nvPicPr>
        <p:blipFill>
          <a:blip r:embed="rId2" cstate="print"/>
          <a:srcRect/>
          <a:stretch>
            <a:fillRect/>
          </a:stretch>
        </p:blipFill>
        <p:spPr bwMode="auto">
          <a:xfrm>
            <a:off x="-12700" y="-1827213"/>
            <a:ext cx="9156700" cy="6907213"/>
          </a:xfrm>
          <a:prstGeom prst="rect">
            <a:avLst/>
          </a:prstGeom>
          <a:noFill/>
          <a:ln w="9525">
            <a:noFill/>
            <a:miter lim="800000"/>
            <a:headEnd/>
            <a:tailEnd/>
          </a:ln>
        </p:spPr>
      </p:pic>
      <p:sp>
        <p:nvSpPr>
          <p:cNvPr id="175107" name="Rectangle 3"/>
          <p:cNvSpPr>
            <a:spLocks noChangeArrowheads="1"/>
          </p:cNvSpPr>
          <p:nvPr/>
        </p:nvSpPr>
        <p:spPr bwMode="auto">
          <a:xfrm>
            <a:off x="0" y="5734050"/>
            <a:ext cx="9144000" cy="1123950"/>
          </a:xfrm>
          <a:prstGeom prst="rect">
            <a:avLst/>
          </a:prstGeom>
          <a:gradFill rotWithShape="1">
            <a:gsLst>
              <a:gs pos="0">
                <a:srgbClr val="FFFFFF"/>
              </a:gs>
              <a:gs pos="100000">
                <a:srgbClr val="767676"/>
              </a:gs>
            </a:gsLst>
            <a:lin ang="5400000" scaled="1"/>
          </a:gradFill>
          <a:ln w="9525">
            <a:noFill/>
            <a:miter lim="800000"/>
            <a:headEnd/>
            <a:tailEnd/>
          </a:ln>
        </p:spPr>
        <p:txBody>
          <a:bodyPr wrap="none" anchor="ctr"/>
          <a:lstStyle/>
          <a:p>
            <a:endParaRPr lang="es-ES_tradnl"/>
          </a:p>
        </p:txBody>
      </p:sp>
      <p:pic>
        <p:nvPicPr>
          <p:cNvPr id="175108" name="Picture 4" descr="MCj04370990000[1]"/>
          <p:cNvPicPr>
            <a:picLocks noChangeAspect="1" noChangeArrowheads="1"/>
          </p:cNvPicPr>
          <p:nvPr/>
        </p:nvPicPr>
        <p:blipFill>
          <a:blip r:embed="rId3" cstate="print"/>
          <a:srcRect l="-2199" t="34203" r="-2199" b="27605"/>
          <a:stretch>
            <a:fillRect/>
          </a:stretch>
        </p:blipFill>
        <p:spPr bwMode="auto">
          <a:xfrm>
            <a:off x="1874838" y="4005263"/>
            <a:ext cx="5789612" cy="2117725"/>
          </a:xfrm>
          <a:prstGeom prst="rect">
            <a:avLst/>
          </a:prstGeom>
          <a:noFill/>
          <a:ln w="9525">
            <a:noFill/>
            <a:miter lim="800000"/>
            <a:headEnd/>
            <a:tailEnd/>
          </a:ln>
        </p:spPr>
      </p:pic>
      <p:grpSp>
        <p:nvGrpSpPr>
          <p:cNvPr id="175109" name="Group 5"/>
          <p:cNvGrpSpPr>
            <a:grpSpLocks/>
          </p:cNvGrpSpPr>
          <p:nvPr/>
        </p:nvGrpSpPr>
        <p:grpSpPr bwMode="auto">
          <a:xfrm>
            <a:off x="2312988" y="4978400"/>
            <a:ext cx="939800" cy="939800"/>
            <a:chOff x="1289" y="1903"/>
            <a:chExt cx="348" cy="348"/>
          </a:xfrm>
        </p:grpSpPr>
        <p:sp>
          <p:nvSpPr>
            <p:cNvPr id="175132" name="Oval 6"/>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33" name="Oval 7"/>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3" name="Group 8"/>
          <p:cNvGrpSpPr>
            <a:grpSpLocks/>
          </p:cNvGrpSpPr>
          <p:nvPr/>
        </p:nvGrpSpPr>
        <p:grpSpPr bwMode="auto">
          <a:xfrm>
            <a:off x="2547938" y="5205413"/>
            <a:ext cx="482600" cy="479425"/>
            <a:chOff x="1639" y="3491"/>
            <a:chExt cx="306" cy="302"/>
          </a:xfrm>
        </p:grpSpPr>
        <p:sp>
          <p:nvSpPr>
            <p:cNvPr id="175124" name="Oval 9"/>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25" name="Oval 10"/>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26" name="Oval 11"/>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27" name="Line 1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75128" name="Line 1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75129" name="Oval 14"/>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30" name="Oval 15"/>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31" name="Oval 16"/>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75111" name="Group 17"/>
          <p:cNvGrpSpPr>
            <a:grpSpLocks/>
          </p:cNvGrpSpPr>
          <p:nvPr/>
        </p:nvGrpSpPr>
        <p:grpSpPr bwMode="auto">
          <a:xfrm>
            <a:off x="5791200" y="4978400"/>
            <a:ext cx="939800" cy="939800"/>
            <a:chOff x="1289" y="1903"/>
            <a:chExt cx="348" cy="348"/>
          </a:xfrm>
        </p:grpSpPr>
        <p:sp>
          <p:nvSpPr>
            <p:cNvPr id="175122" name="Oval 18"/>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23" name="Oval 19"/>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5" name="Group 20"/>
          <p:cNvGrpSpPr>
            <a:grpSpLocks/>
          </p:cNvGrpSpPr>
          <p:nvPr/>
        </p:nvGrpSpPr>
        <p:grpSpPr bwMode="auto">
          <a:xfrm>
            <a:off x="6026150" y="5205413"/>
            <a:ext cx="482600" cy="479425"/>
            <a:chOff x="1639" y="3491"/>
            <a:chExt cx="306" cy="302"/>
          </a:xfrm>
        </p:grpSpPr>
        <p:sp>
          <p:nvSpPr>
            <p:cNvPr id="175114" name="Oval 21"/>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15" name="Oval 22"/>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16" name="Oval 23"/>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17" name="Line 24"/>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75118" name="Line 25"/>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75119" name="Oval 26"/>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20" name="Oval 27"/>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5121" name="Oval 28"/>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sp>
        <p:nvSpPr>
          <p:cNvPr id="175113" name="Text Box 29"/>
          <p:cNvSpPr txBox="1">
            <a:spLocks noChangeArrowheads="1"/>
          </p:cNvSpPr>
          <p:nvPr/>
        </p:nvSpPr>
        <p:spPr bwMode="auto">
          <a:xfrm>
            <a:off x="3702051" y="5883275"/>
            <a:ext cx="1327150" cy="579438"/>
          </a:xfrm>
          <a:prstGeom prst="rect">
            <a:avLst/>
          </a:prstGeom>
          <a:noFill/>
          <a:ln w="9525">
            <a:noFill/>
            <a:miter lim="800000"/>
            <a:headEnd/>
            <a:tailEnd/>
          </a:ln>
        </p:spPr>
        <p:txBody>
          <a:bodyPr wrap="square">
            <a:spAutoFit/>
          </a:bodyPr>
          <a:lstStyle/>
          <a:p>
            <a:pPr>
              <a:spcBef>
                <a:spcPct val="50000"/>
              </a:spcBef>
            </a:pPr>
            <a:r>
              <a:rPr lang="es-ES" sz="3200" b="1" dirty="0">
                <a:latin typeface="Calibri" pitchFamily="34" charset="0"/>
                <a:cs typeface="Calibri" pitchFamily="34" charset="0"/>
              </a:rPr>
              <a:t>HIELO</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500" fill="hold"/>
                                        <p:tgtEl>
                                          <p:spTgt spid="175113"/>
                                        </p:tgtEl>
                                        <p:attrNameLst>
                                          <p:attrName>style.visibility</p:attrName>
                                        </p:attrNameLst>
                                      </p:cBhvr>
                                      <p:tavLst>
                                        <p:tav tm="0">
                                          <p:val>
                                            <p:strVal val="hidden"/>
                                          </p:val>
                                        </p:tav>
                                        <p:tav tm="50000">
                                          <p:val>
                                            <p:strVal val="visible"/>
                                          </p:val>
                                        </p:tav>
                                      </p:tavLst>
                                    </p:anim>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fill="hold" nodeType="clickEffect">
                                  <p:stCondLst>
                                    <p:cond delay="0"/>
                                  </p:stCondLst>
                                  <p:childTnLst>
                                    <p:animRot by="21600000">
                                      <p:cBhvr>
                                        <p:cTn id="10" dur="1000" fill="hold"/>
                                        <p:tgtEl>
                                          <p:spTgt spid="3"/>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1000" fill="hold"/>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8288338" y="0"/>
            <a:ext cx="24596726" cy="6889750"/>
            <a:chOff x="-2704" y="0"/>
            <a:chExt cx="15494" cy="4340"/>
          </a:xfrm>
        </p:grpSpPr>
        <p:pic>
          <p:nvPicPr>
            <p:cNvPr id="176166" name="Picture 3" descr="MCj04229190000[1]"/>
            <p:cNvPicPr>
              <a:picLocks noChangeAspect="1" noChangeArrowheads="1"/>
            </p:cNvPicPr>
            <p:nvPr/>
          </p:nvPicPr>
          <p:blipFill>
            <a:blip r:embed="rId2" cstate="print"/>
            <a:srcRect l="1146"/>
            <a:stretch>
              <a:fillRect/>
            </a:stretch>
          </p:blipFill>
          <p:spPr bwMode="auto">
            <a:xfrm>
              <a:off x="-2704" y="0"/>
              <a:ext cx="5179" cy="4340"/>
            </a:xfrm>
            <a:prstGeom prst="rect">
              <a:avLst/>
            </a:prstGeom>
            <a:noFill/>
            <a:ln w="9525">
              <a:noFill/>
              <a:miter lim="800000"/>
              <a:headEnd/>
              <a:tailEnd/>
            </a:ln>
          </p:spPr>
        </p:pic>
        <p:grpSp>
          <p:nvGrpSpPr>
            <p:cNvPr id="176167" name="Group 4"/>
            <p:cNvGrpSpPr>
              <a:grpSpLocks/>
            </p:cNvGrpSpPr>
            <p:nvPr/>
          </p:nvGrpSpPr>
          <p:grpSpPr bwMode="auto">
            <a:xfrm>
              <a:off x="2435" y="0"/>
              <a:ext cx="10355" cy="4340"/>
              <a:chOff x="0" y="0"/>
              <a:chExt cx="10355" cy="4340"/>
            </a:xfrm>
          </p:grpSpPr>
          <p:pic>
            <p:nvPicPr>
              <p:cNvPr id="176168" name="Picture 5"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76169" name="Picture 6"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pic>
        <p:nvPicPr>
          <p:cNvPr id="176131" name="Picture 8" descr="MCj04370990000[1]"/>
          <p:cNvPicPr>
            <a:picLocks noChangeAspect="1" noChangeArrowheads="1"/>
          </p:cNvPicPr>
          <p:nvPr/>
        </p:nvPicPr>
        <p:blipFill>
          <a:blip r:embed="rId3" cstate="print"/>
          <a:srcRect l="-2199" t="34203" r="-2199" b="27605"/>
          <a:stretch>
            <a:fillRect/>
          </a:stretch>
        </p:blipFill>
        <p:spPr bwMode="auto">
          <a:xfrm>
            <a:off x="1874838" y="4197350"/>
            <a:ext cx="5789612" cy="2117725"/>
          </a:xfrm>
          <a:prstGeom prst="rect">
            <a:avLst/>
          </a:prstGeom>
          <a:noFill/>
          <a:ln w="9525">
            <a:noFill/>
            <a:miter lim="800000"/>
            <a:headEnd/>
            <a:tailEnd/>
          </a:ln>
        </p:spPr>
      </p:pic>
      <p:grpSp>
        <p:nvGrpSpPr>
          <p:cNvPr id="176132" name="Group 9"/>
          <p:cNvGrpSpPr>
            <a:grpSpLocks/>
          </p:cNvGrpSpPr>
          <p:nvPr/>
        </p:nvGrpSpPr>
        <p:grpSpPr bwMode="auto">
          <a:xfrm>
            <a:off x="2312988" y="5170488"/>
            <a:ext cx="939800" cy="939800"/>
            <a:chOff x="1289" y="1903"/>
            <a:chExt cx="348" cy="348"/>
          </a:xfrm>
        </p:grpSpPr>
        <p:sp>
          <p:nvSpPr>
            <p:cNvPr id="176164" name="Oval 10"/>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65" name="Oval 11"/>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5" name="Group 12"/>
          <p:cNvGrpSpPr>
            <a:grpSpLocks/>
          </p:cNvGrpSpPr>
          <p:nvPr/>
        </p:nvGrpSpPr>
        <p:grpSpPr bwMode="auto">
          <a:xfrm>
            <a:off x="2547938" y="5397500"/>
            <a:ext cx="482600" cy="479425"/>
            <a:chOff x="1639" y="3491"/>
            <a:chExt cx="306" cy="302"/>
          </a:xfrm>
        </p:grpSpPr>
        <p:sp>
          <p:nvSpPr>
            <p:cNvPr id="176156" name="Oval 13"/>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57" name="Oval 14"/>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58" name="Oval 15"/>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59" name="Line 1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76160" name="Line 1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76161" name="Oval 18"/>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62" name="Oval 19"/>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63" name="Oval 20"/>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76134" name="Group 21"/>
          <p:cNvGrpSpPr>
            <a:grpSpLocks/>
          </p:cNvGrpSpPr>
          <p:nvPr/>
        </p:nvGrpSpPr>
        <p:grpSpPr bwMode="auto">
          <a:xfrm>
            <a:off x="5791200" y="5170488"/>
            <a:ext cx="939800" cy="939800"/>
            <a:chOff x="1289" y="1903"/>
            <a:chExt cx="348" cy="348"/>
          </a:xfrm>
        </p:grpSpPr>
        <p:sp>
          <p:nvSpPr>
            <p:cNvPr id="176154" name="Oval 22"/>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55" name="Oval 23"/>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7" name="Group 24"/>
          <p:cNvGrpSpPr>
            <a:grpSpLocks/>
          </p:cNvGrpSpPr>
          <p:nvPr/>
        </p:nvGrpSpPr>
        <p:grpSpPr bwMode="auto">
          <a:xfrm>
            <a:off x="6026150" y="5397500"/>
            <a:ext cx="482600" cy="479425"/>
            <a:chOff x="1639" y="3491"/>
            <a:chExt cx="306" cy="302"/>
          </a:xfrm>
        </p:grpSpPr>
        <p:sp>
          <p:nvSpPr>
            <p:cNvPr id="176146" name="Oval 25"/>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47" name="Oval 26"/>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48" name="Oval 27"/>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49" name="Line 2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76150" name="Line 2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76151" name="Oval 30"/>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52" name="Oval 31"/>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76153" name="Oval 32"/>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8" name="Group 33"/>
          <p:cNvGrpSpPr>
            <a:grpSpLocks/>
          </p:cNvGrpSpPr>
          <p:nvPr/>
        </p:nvGrpSpPr>
        <p:grpSpPr bwMode="auto">
          <a:xfrm>
            <a:off x="1179513" y="5859463"/>
            <a:ext cx="5114925" cy="579437"/>
            <a:chOff x="743" y="3691"/>
            <a:chExt cx="3222" cy="365"/>
          </a:xfrm>
        </p:grpSpPr>
        <p:sp>
          <p:nvSpPr>
            <p:cNvPr id="176142" name="Line 34"/>
            <p:cNvSpPr>
              <a:spLocks noChangeShapeType="1"/>
            </p:cNvSpPr>
            <p:nvPr/>
          </p:nvSpPr>
          <p:spPr bwMode="auto">
            <a:xfrm>
              <a:off x="1001" y="3881"/>
              <a:ext cx="766" cy="0"/>
            </a:xfrm>
            <a:prstGeom prst="line">
              <a:avLst/>
            </a:prstGeom>
            <a:noFill/>
            <a:ln w="76200">
              <a:solidFill>
                <a:srgbClr val="FFFA00"/>
              </a:solidFill>
              <a:round/>
              <a:headEnd type="triangle" w="med" len="med"/>
              <a:tailEnd/>
            </a:ln>
          </p:spPr>
          <p:txBody>
            <a:bodyPr/>
            <a:lstStyle/>
            <a:p>
              <a:endParaRPr lang="es-ES_tradnl"/>
            </a:p>
          </p:txBody>
        </p:sp>
        <p:sp>
          <p:nvSpPr>
            <p:cNvPr id="176143" name="Line 35"/>
            <p:cNvSpPr>
              <a:spLocks noChangeShapeType="1"/>
            </p:cNvSpPr>
            <p:nvPr/>
          </p:nvSpPr>
          <p:spPr bwMode="auto">
            <a:xfrm>
              <a:off x="3199" y="3881"/>
              <a:ext cx="766" cy="0"/>
            </a:xfrm>
            <a:prstGeom prst="line">
              <a:avLst/>
            </a:prstGeom>
            <a:noFill/>
            <a:ln w="76200">
              <a:solidFill>
                <a:srgbClr val="FFFA00"/>
              </a:solidFill>
              <a:round/>
              <a:headEnd type="triangle" w="med" len="med"/>
              <a:tailEnd/>
            </a:ln>
          </p:spPr>
          <p:txBody>
            <a:bodyPr/>
            <a:lstStyle/>
            <a:p>
              <a:endParaRPr lang="es-ES_tradnl"/>
            </a:p>
          </p:txBody>
        </p:sp>
        <p:sp>
          <p:nvSpPr>
            <p:cNvPr id="176144" name="Text Box 36"/>
            <p:cNvSpPr txBox="1">
              <a:spLocks noChangeArrowheads="1"/>
            </p:cNvSpPr>
            <p:nvPr/>
          </p:nvSpPr>
          <p:spPr bwMode="auto">
            <a:xfrm>
              <a:off x="743" y="3691"/>
              <a:ext cx="304" cy="365"/>
            </a:xfrm>
            <a:prstGeom prst="rect">
              <a:avLst/>
            </a:prstGeom>
            <a:noFill/>
            <a:ln w="9525">
              <a:noFill/>
              <a:miter lim="800000"/>
              <a:headEnd/>
              <a:tailEnd/>
            </a:ln>
          </p:spPr>
          <p:txBody>
            <a:bodyPr>
              <a:spAutoFit/>
            </a:bodyPr>
            <a:lstStyle/>
            <a:p>
              <a:pPr>
                <a:spcBef>
                  <a:spcPct val="50000"/>
                </a:spcBef>
              </a:pPr>
              <a:r>
                <a:rPr lang="es-ES" sz="3200" b="1">
                  <a:solidFill>
                    <a:srgbClr val="FFFA00"/>
                  </a:solidFill>
                  <a:latin typeface="Arial" charset="0"/>
                </a:rPr>
                <a:t>A</a:t>
              </a:r>
            </a:p>
          </p:txBody>
        </p:sp>
        <p:sp>
          <p:nvSpPr>
            <p:cNvPr id="176145" name="Text Box 37"/>
            <p:cNvSpPr txBox="1">
              <a:spLocks noChangeArrowheads="1"/>
            </p:cNvSpPr>
            <p:nvPr/>
          </p:nvSpPr>
          <p:spPr bwMode="auto">
            <a:xfrm>
              <a:off x="2948" y="3691"/>
              <a:ext cx="304" cy="365"/>
            </a:xfrm>
            <a:prstGeom prst="rect">
              <a:avLst/>
            </a:prstGeom>
            <a:noFill/>
            <a:ln w="9525">
              <a:noFill/>
              <a:miter lim="800000"/>
              <a:headEnd/>
              <a:tailEnd/>
            </a:ln>
          </p:spPr>
          <p:txBody>
            <a:bodyPr>
              <a:spAutoFit/>
            </a:bodyPr>
            <a:lstStyle/>
            <a:p>
              <a:pPr>
                <a:spcBef>
                  <a:spcPct val="50000"/>
                </a:spcBef>
              </a:pPr>
              <a:r>
                <a:rPr lang="es-ES" sz="3200" b="1">
                  <a:solidFill>
                    <a:srgbClr val="FFFA00"/>
                  </a:solidFill>
                  <a:latin typeface="Arial" charset="0"/>
                </a:rPr>
                <a:t>A</a:t>
              </a:r>
            </a:p>
          </p:txBody>
        </p:sp>
      </p:grpSp>
      <p:grpSp>
        <p:nvGrpSpPr>
          <p:cNvPr id="9" name="Group 38"/>
          <p:cNvGrpSpPr>
            <a:grpSpLocks/>
          </p:cNvGrpSpPr>
          <p:nvPr/>
        </p:nvGrpSpPr>
        <p:grpSpPr bwMode="auto">
          <a:xfrm>
            <a:off x="2790825" y="5788025"/>
            <a:ext cx="5257800" cy="579438"/>
            <a:chOff x="1766" y="3653"/>
            <a:chExt cx="3312" cy="365"/>
          </a:xfrm>
        </p:grpSpPr>
        <p:sp>
          <p:nvSpPr>
            <p:cNvPr id="176138" name="Line 39"/>
            <p:cNvSpPr>
              <a:spLocks noChangeShapeType="1"/>
            </p:cNvSpPr>
            <p:nvPr/>
          </p:nvSpPr>
          <p:spPr bwMode="auto">
            <a:xfrm flipH="1">
              <a:off x="1766" y="3835"/>
              <a:ext cx="766" cy="0"/>
            </a:xfrm>
            <a:prstGeom prst="line">
              <a:avLst/>
            </a:prstGeom>
            <a:noFill/>
            <a:ln w="76200">
              <a:solidFill>
                <a:srgbClr val="66FF33"/>
              </a:solidFill>
              <a:round/>
              <a:headEnd type="triangle" w="med" len="med"/>
              <a:tailEnd/>
            </a:ln>
          </p:spPr>
          <p:txBody>
            <a:bodyPr/>
            <a:lstStyle/>
            <a:p>
              <a:endParaRPr lang="es-ES_tradnl"/>
            </a:p>
          </p:txBody>
        </p:sp>
        <p:sp>
          <p:nvSpPr>
            <p:cNvPr id="176139" name="Line 40"/>
            <p:cNvSpPr>
              <a:spLocks noChangeShapeType="1"/>
            </p:cNvSpPr>
            <p:nvPr/>
          </p:nvSpPr>
          <p:spPr bwMode="auto">
            <a:xfrm flipH="1">
              <a:off x="3964" y="3835"/>
              <a:ext cx="766" cy="0"/>
            </a:xfrm>
            <a:prstGeom prst="line">
              <a:avLst/>
            </a:prstGeom>
            <a:noFill/>
            <a:ln w="76200">
              <a:solidFill>
                <a:srgbClr val="66FF33"/>
              </a:solidFill>
              <a:round/>
              <a:headEnd type="triangle" w="med" len="med"/>
              <a:tailEnd/>
            </a:ln>
          </p:spPr>
          <p:txBody>
            <a:bodyPr/>
            <a:lstStyle/>
            <a:p>
              <a:endParaRPr lang="es-ES_tradnl"/>
            </a:p>
          </p:txBody>
        </p:sp>
        <p:sp>
          <p:nvSpPr>
            <p:cNvPr id="176140" name="Text Box 41"/>
            <p:cNvSpPr txBox="1">
              <a:spLocks noChangeArrowheads="1"/>
            </p:cNvSpPr>
            <p:nvPr/>
          </p:nvSpPr>
          <p:spPr bwMode="auto">
            <a:xfrm>
              <a:off x="4774" y="3653"/>
              <a:ext cx="304" cy="365"/>
            </a:xfrm>
            <a:prstGeom prst="rect">
              <a:avLst/>
            </a:prstGeom>
            <a:noFill/>
            <a:ln w="9525">
              <a:noFill/>
              <a:miter lim="800000"/>
              <a:headEnd/>
              <a:tailEnd/>
            </a:ln>
          </p:spPr>
          <p:txBody>
            <a:bodyPr>
              <a:spAutoFit/>
            </a:bodyPr>
            <a:lstStyle/>
            <a:p>
              <a:pPr>
                <a:spcBef>
                  <a:spcPct val="50000"/>
                </a:spcBef>
              </a:pPr>
              <a:r>
                <a:rPr lang="es-ES" sz="3200" b="1">
                  <a:solidFill>
                    <a:srgbClr val="66FF33"/>
                  </a:solidFill>
                  <a:latin typeface="Arial" charset="0"/>
                </a:rPr>
                <a:t>R</a:t>
              </a:r>
            </a:p>
          </p:txBody>
        </p:sp>
        <p:sp>
          <p:nvSpPr>
            <p:cNvPr id="176141" name="Text Box 42"/>
            <p:cNvSpPr txBox="1">
              <a:spLocks noChangeArrowheads="1"/>
            </p:cNvSpPr>
            <p:nvPr/>
          </p:nvSpPr>
          <p:spPr bwMode="auto">
            <a:xfrm>
              <a:off x="2500" y="3653"/>
              <a:ext cx="304" cy="365"/>
            </a:xfrm>
            <a:prstGeom prst="rect">
              <a:avLst/>
            </a:prstGeom>
            <a:noFill/>
            <a:ln w="9525">
              <a:noFill/>
              <a:miter lim="800000"/>
              <a:headEnd/>
              <a:tailEnd/>
            </a:ln>
          </p:spPr>
          <p:txBody>
            <a:bodyPr>
              <a:spAutoFit/>
            </a:bodyPr>
            <a:lstStyle/>
            <a:p>
              <a:pPr>
                <a:spcBef>
                  <a:spcPct val="50000"/>
                </a:spcBef>
              </a:pPr>
              <a:r>
                <a:rPr lang="es-ES" sz="3200" b="1">
                  <a:solidFill>
                    <a:srgbClr val="66FF33"/>
                  </a:solidFill>
                  <a:latin typeface="Arial" charset="0"/>
                </a:rPr>
                <a:t>R</a:t>
              </a:r>
            </a:p>
          </p:txBody>
        </p:sp>
      </p:grpSp>
      <p:sp>
        <p:nvSpPr>
          <p:cNvPr id="42" name="41 CuadroTexto"/>
          <p:cNvSpPr txBox="1"/>
          <p:nvPr/>
        </p:nvSpPr>
        <p:spPr>
          <a:xfrm>
            <a:off x="676407" y="1665963"/>
            <a:ext cx="7841292" cy="461665"/>
          </a:xfrm>
          <a:prstGeom prst="rect">
            <a:avLst/>
          </a:prstGeom>
          <a:noFill/>
        </p:spPr>
        <p:txBody>
          <a:bodyPr wrap="square" rtlCol="0">
            <a:spAutoFit/>
          </a:bodyPr>
          <a:lstStyle/>
          <a:p>
            <a:r>
              <a:rPr lang="es-ES_tradnl" b="1" dirty="0" smtClean="0">
                <a:solidFill>
                  <a:srgbClr val="FFFF00"/>
                </a:solidFill>
                <a:latin typeface="Calibri" pitchFamily="34" charset="0"/>
                <a:cs typeface="Calibri" pitchFamily="34" charset="0"/>
              </a:rPr>
              <a:t>A</a:t>
            </a:r>
            <a:r>
              <a:rPr lang="es-ES_tradnl" b="1" dirty="0" smtClean="0">
                <a:latin typeface="Calibri" pitchFamily="34" charset="0"/>
                <a:cs typeface="Calibri" pitchFamily="34" charset="0"/>
              </a:rPr>
              <a:t> = Fuerza de acción ejercida por la rueda sobre el suelo</a:t>
            </a:r>
            <a:endParaRPr lang="es-ES_tradnl" b="1" dirty="0">
              <a:latin typeface="Calibri" pitchFamily="34" charset="0"/>
              <a:cs typeface="Calibri" pitchFamily="34" charset="0"/>
            </a:endParaRPr>
          </a:p>
        </p:txBody>
      </p:sp>
      <p:sp>
        <p:nvSpPr>
          <p:cNvPr id="43" name="42 CuadroTexto"/>
          <p:cNvSpPr txBox="1"/>
          <p:nvPr/>
        </p:nvSpPr>
        <p:spPr>
          <a:xfrm>
            <a:off x="676407" y="2179529"/>
            <a:ext cx="7678453" cy="461665"/>
          </a:xfrm>
          <a:prstGeom prst="rect">
            <a:avLst/>
          </a:prstGeom>
          <a:noFill/>
        </p:spPr>
        <p:txBody>
          <a:bodyPr wrap="square" rtlCol="0">
            <a:spAutoFit/>
          </a:bodyPr>
          <a:lstStyle/>
          <a:p>
            <a:r>
              <a:rPr lang="es-ES_tradnl" b="1" dirty="0" smtClean="0">
                <a:solidFill>
                  <a:srgbClr val="66FF99"/>
                </a:solidFill>
                <a:latin typeface="Calibri" pitchFamily="34" charset="0"/>
                <a:cs typeface="Calibri" pitchFamily="34" charset="0"/>
              </a:rPr>
              <a:t>R</a:t>
            </a:r>
            <a:r>
              <a:rPr lang="es-ES_tradnl" b="1" dirty="0" smtClean="0">
                <a:latin typeface="Calibri" pitchFamily="34" charset="0"/>
                <a:cs typeface="Calibri" pitchFamily="34" charset="0"/>
              </a:rPr>
              <a:t> = Fuerza de reacción ejercida por el suelo sobre la rueda</a:t>
            </a:r>
            <a:endParaRPr lang="es-ES_tradnl" b="1" dirty="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1000" fill="hold"/>
                                        <p:tgtEl>
                                          <p:spTgt spid="5"/>
                                        </p:tgtEl>
                                        <p:attrNameLst>
                                          <p:attrName>r</p:attrName>
                                        </p:attrNameLst>
                                      </p:cBhvr>
                                    </p:animRot>
                                  </p:childTnLst>
                                </p:cTn>
                              </p:par>
                              <p:par>
                                <p:cTn id="7" presetID="8" presetClass="emph" presetSubtype="0" repeatCount="indefinite" fill="hold" nodeType="withEffect">
                                  <p:stCondLst>
                                    <p:cond delay="0"/>
                                  </p:stCondLst>
                                  <p:childTnLst>
                                    <p:animRot by="21600000">
                                      <p:cBhvr>
                                        <p:cTn id="8" dur="1000" fill="hold"/>
                                        <p:tgtEl>
                                          <p:spTgt spid="7"/>
                                        </p:tgtEl>
                                        <p:attrNameLst>
                                          <p:attrName>r</p:attrName>
                                        </p:attrNameLst>
                                      </p:cBhvr>
                                    </p:animRot>
                                  </p:childTnLst>
                                </p:cTn>
                              </p:par>
                            </p:childTnLst>
                          </p:cTn>
                        </p:par>
                        <p:par>
                          <p:cTn id="9" fill="hold">
                            <p:stCondLst>
                              <p:cond delay="1000"/>
                            </p:stCondLst>
                            <p:childTnLst>
                              <p:par>
                                <p:cTn id="10" presetID="1" presetClass="entr" presetSubtype="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3"/>
                                        </p:tgtEl>
                                        <p:attrNameLst>
                                          <p:attrName>style.visibility</p:attrName>
                                        </p:attrNameLst>
                                      </p:cBhvr>
                                      <p:to>
                                        <p:strVal val="visible"/>
                                      </p:to>
                                    </p:set>
                                  </p:childTnLst>
                                </p:cTn>
                              </p:par>
                            </p:childTnLst>
                          </p:cTn>
                        </p:par>
                        <p:par>
                          <p:cTn id="20" fill="hold">
                            <p:stCondLst>
                              <p:cond delay="0"/>
                            </p:stCondLst>
                            <p:childTnLst>
                              <p:par>
                                <p:cTn id="21" presetID="0" presetClass="path" presetSubtype="0" repeatCount="indefinite" fill="hold" nodeType="afterEffect">
                                  <p:stCondLst>
                                    <p:cond delay="0"/>
                                  </p:stCondLst>
                                  <p:childTnLst>
                                    <p:animMotion origin="layout" path="M -8.33333E-7 -4.81481E-6 L -0.62743 -4.81481E-6 " pathEditMode="relative" rAng="0" ptsTypes="AA">
                                      <p:cBhvr>
                                        <p:cTn id="22" dur="5000" fill="hold"/>
                                        <p:tgtEl>
                                          <p:spTgt spid="2"/>
                                        </p:tgtEl>
                                        <p:attrNameLst>
                                          <p:attrName>ppt_x</p:attrName>
                                          <p:attrName>ppt_y</p:attrName>
                                        </p:attrNameLst>
                                      </p:cBhvr>
                                      <p:rCtr x="-3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DDDDD"/>
        </a:solidFill>
        <a:effectLst/>
      </p:bgPr>
    </p:bg>
    <p:spTree>
      <p:nvGrpSpPr>
        <p:cNvPr id="1" name=""/>
        <p:cNvGrpSpPr/>
        <p:nvPr/>
      </p:nvGrpSpPr>
      <p:grpSpPr>
        <a:xfrm>
          <a:off x="0" y="0"/>
          <a:ext cx="0" cy="0"/>
          <a:chOff x="0" y="0"/>
          <a:chExt cx="0" cy="0"/>
        </a:xfrm>
      </p:grpSpPr>
      <p:sp>
        <p:nvSpPr>
          <p:cNvPr id="124" name="123 Rectángulo"/>
          <p:cNvSpPr/>
          <p:nvPr/>
        </p:nvSpPr>
        <p:spPr>
          <a:xfrm>
            <a:off x="649288" y="220663"/>
            <a:ext cx="7700962" cy="1427162"/>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aphicFrame>
        <p:nvGraphicFramePr>
          <p:cNvPr id="297986" name="Object 2"/>
          <p:cNvGraphicFramePr>
            <a:graphicFrameLocks noChangeAspect="1"/>
          </p:cNvGraphicFramePr>
          <p:nvPr/>
        </p:nvGraphicFramePr>
        <p:xfrm>
          <a:off x="1136650" y="2876550"/>
          <a:ext cx="5921375" cy="5921375"/>
        </p:xfrm>
        <a:graphic>
          <a:graphicData uri="http://schemas.openxmlformats.org/presentationml/2006/ole">
            <p:oleObj spid="_x0000_s438274" name="Fotografía de Photo Editor" r:id="rId3" imgW="3048426" imgH="3048426" progId="MSPhotoEd.3">
              <p:embed/>
            </p:oleObj>
          </a:graphicData>
        </a:graphic>
      </p:graphicFrame>
      <p:grpSp>
        <p:nvGrpSpPr>
          <p:cNvPr id="2" name="Group 3"/>
          <p:cNvGrpSpPr>
            <a:grpSpLocks/>
          </p:cNvGrpSpPr>
          <p:nvPr/>
        </p:nvGrpSpPr>
        <p:grpSpPr bwMode="auto">
          <a:xfrm rot="508166">
            <a:off x="4643438" y="1966913"/>
            <a:ext cx="474662" cy="990600"/>
            <a:chOff x="617" y="2456"/>
            <a:chExt cx="589" cy="1230"/>
          </a:xfrm>
        </p:grpSpPr>
        <p:sp>
          <p:nvSpPr>
            <p:cNvPr id="2161" name="Freeform 4"/>
            <p:cNvSpPr>
              <a:spLocks/>
            </p:cNvSpPr>
            <p:nvPr/>
          </p:nvSpPr>
          <p:spPr bwMode="auto">
            <a:xfrm>
              <a:off x="776"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62" name="Oval 5"/>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cs typeface="Arial"/>
              </a:endParaRPr>
            </a:p>
          </p:txBody>
        </p:sp>
        <p:sp>
          <p:nvSpPr>
            <p:cNvPr id="2163" name="Freeform 6"/>
            <p:cNvSpPr>
              <a:spLocks/>
            </p:cNvSpPr>
            <p:nvPr/>
          </p:nvSpPr>
          <p:spPr bwMode="auto">
            <a:xfrm>
              <a:off x="617"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64" name="Freeform 7"/>
            <p:cNvSpPr>
              <a:spLocks/>
            </p:cNvSpPr>
            <p:nvPr/>
          </p:nvSpPr>
          <p:spPr bwMode="auto">
            <a:xfrm rot="371417" flipH="1">
              <a:off x="690"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65" name="Freeform 8"/>
            <p:cNvSpPr>
              <a:spLocks/>
            </p:cNvSpPr>
            <p:nvPr/>
          </p:nvSpPr>
          <p:spPr bwMode="auto">
            <a:xfrm>
              <a:off x="775"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66" name="Freeform 9"/>
            <p:cNvSpPr>
              <a:spLocks/>
            </p:cNvSpPr>
            <p:nvPr/>
          </p:nvSpPr>
          <p:spPr bwMode="auto">
            <a:xfrm>
              <a:off x="666"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grpSp>
          <p:nvGrpSpPr>
            <p:cNvPr id="3" name="Group 10"/>
            <p:cNvGrpSpPr>
              <a:grpSpLocks/>
            </p:cNvGrpSpPr>
            <p:nvPr/>
          </p:nvGrpSpPr>
          <p:grpSpPr bwMode="auto">
            <a:xfrm>
              <a:off x="803" y="2878"/>
              <a:ext cx="403" cy="165"/>
              <a:chOff x="1366" y="3089"/>
              <a:chExt cx="227" cy="93"/>
            </a:xfrm>
          </p:grpSpPr>
          <p:sp>
            <p:nvSpPr>
              <p:cNvPr id="2170" name="Freeform 11"/>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71" name="Freeform 12"/>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sp>
            <p:nvSpPr>
              <p:cNvPr id="2172" name="Line 13"/>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cs typeface="Arial"/>
                </a:endParaRPr>
              </a:p>
            </p:txBody>
          </p:sp>
        </p:grpSp>
        <p:sp>
          <p:nvSpPr>
            <p:cNvPr id="2168" name="Freeform 14"/>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sp>
          <p:nvSpPr>
            <p:cNvPr id="2169" name="Freeform 15"/>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nvGrpSpPr>
          <p:cNvPr id="4" name="Group 16"/>
          <p:cNvGrpSpPr>
            <a:grpSpLocks/>
          </p:cNvGrpSpPr>
          <p:nvPr/>
        </p:nvGrpSpPr>
        <p:grpSpPr bwMode="auto">
          <a:xfrm rot="-306714">
            <a:off x="4140200" y="1917700"/>
            <a:ext cx="412750" cy="995363"/>
            <a:chOff x="967" y="2456"/>
            <a:chExt cx="512" cy="1236"/>
          </a:xfrm>
        </p:grpSpPr>
        <p:sp>
          <p:nvSpPr>
            <p:cNvPr id="2147" name="Freeform 17"/>
            <p:cNvSpPr>
              <a:spLocks/>
            </p:cNvSpPr>
            <p:nvPr/>
          </p:nvSpPr>
          <p:spPr bwMode="auto">
            <a:xfrm>
              <a:off x="1139"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48" name="Oval 18"/>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cs typeface="Arial"/>
              </a:endParaRPr>
            </a:p>
          </p:txBody>
        </p:sp>
        <p:sp>
          <p:nvSpPr>
            <p:cNvPr id="2149" name="Freeform 19"/>
            <p:cNvSpPr>
              <a:spLocks/>
            </p:cNvSpPr>
            <p:nvPr/>
          </p:nvSpPr>
          <p:spPr bwMode="auto">
            <a:xfrm>
              <a:off x="980"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50" name="Freeform 20"/>
            <p:cNvSpPr>
              <a:spLocks/>
            </p:cNvSpPr>
            <p:nvPr/>
          </p:nvSpPr>
          <p:spPr bwMode="auto">
            <a:xfrm>
              <a:off x="1029"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grpSp>
          <p:nvGrpSpPr>
            <p:cNvPr id="5" name="Group 21"/>
            <p:cNvGrpSpPr>
              <a:grpSpLocks/>
            </p:cNvGrpSpPr>
            <p:nvPr/>
          </p:nvGrpSpPr>
          <p:grpSpPr bwMode="auto">
            <a:xfrm rot="2337980">
              <a:off x="1076" y="2992"/>
              <a:ext cx="403" cy="165"/>
              <a:chOff x="1366" y="3089"/>
              <a:chExt cx="227" cy="93"/>
            </a:xfrm>
          </p:grpSpPr>
          <p:sp>
            <p:nvSpPr>
              <p:cNvPr id="2158" name="Freeform 22"/>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59" name="Freeform 23"/>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sp>
            <p:nvSpPr>
              <p:cNvPr id="2160" name="Line 24"/>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cs typeface="Arial"/>
                </a:endParaRPr>
              </a:p>
            </p:txBody>
          </p:sp>
        </p:grpSp>
        <p:grpSp>
          <p:nvGrpSpPr>
            <p:cNvPr id="6" name="Group 25"/>
            <p:cNvGrpSpPr>
              <a:grpSpLocks/>
            </p:cNvGrpSpPr>
            <p:nvPr/>
          </p:nvGrpSpPr>
          <p:grpSpPr bwMode="auto">
            <a:xfrm rot="2049582">
              <a:off x="967" y="3151"/>
              <a:ext cx="166" cy="541"/>
              <a:chOff x="1414" y="3145"/>
              <a:chExt cx="166" cy="541"/>
            </a:xfrm>
          </p:grpSpPr>
          <p:sp>
            <p:nvSpPr>
              <p:cNvPr id="2156" name="Freeform 26"/>
              <p:cNvSpPr>
                <a:spLocks/>
              </p:cNvSpPr>
              <p:nvPr/>
            </p:nvSpPr>
            <p:spPr bwMode="auto">
              <a:xfrm>
                <a:off x="1414"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57" name="Freeform 27"/>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nvGrpSpPr>
            <p:cNvPr id="7" name="Group 28"/>
            <p:cNvGrpSpPr>
              <a:grpSpLocks/>
            </p:cNvGrpSpPr>
            <p:nvPr/>
          </p:nvGrpSpPr>
          <p:grpSpPr bwMode="auto">
            <a:xfrm rot="-878428">
              <a:off x="1077" y="3132"/>
              <a:ext cx="179" cy="545"/>
              <a:chOff x="1281" y="3141"/>
              <a:chExt cx="179" cy="545"/>
            </a:xfrm>
          </p:grpSpPr>
          <p:sp>
            <p:nvSpPr>
              <p:cNvPr id="2154" name="Freeform 29"/>
              <p:cNvSpPr>
                <a:spLocks/>
              </p:cNvSpPr>
              <p:nvPr/>
            </p:nvSpPr>
            <p:spPr bwMode="auto">
              <a:xfrm rot="371417" flipH="1">
                <a:off x="1329"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55" name="Freeform 30"/>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grpSp>
        <p:nvGrpSpPr>
          <p:cNvPr id="8" name="Group 31"/>
          <p:cNvGrpSpPr>
            <a:grpSpLocks/>
          </p:cNvGrpSpPr>
          <p:nvPr/>
        </p:nvGrpSpPr>
        <p:grpSpPr bwMode="auto">
          <a:xfrm rot="868554">
            <a:off x="5195888" y="2146300"/>
            <a:ext cx="412750" cy="995363"/>
            <a:chOff x="967" y="2456"/>
            <a:chExt cx="512" cy="1236"/>
          </a:xfrm>
        </p:grpSpPr>
        <p:sp>
          <p:nvSpPr>
            <p:cNvPr id="2133" name="Freeform 32"/>
            <p:cNvSpPr>
              <a:spLocks/>
            </p:cNvSpPr>
            <p:nvPr/>
          </p:nvSpPr>
          <p:spPr bwMode="auto">
            <a:xfrm>
              <a:off x="1139"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34" name="Oval 33"/>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cs typeface="Arial"/>
              </a:endParaRPr>
            </a:p>
          </p:txBody>
        </p:sp>
        <p:sp>
          <p:nvSpPr>
            <p:cNvPr id="2135" name="Freeform 34"/>
            <p:cNvSpPr>
              <a:spLocks/>
            </p:cNvSpPr>
            <p:nvPr/>
          </p:nvSpPr>
          <p:spPr bwMode="auto">
            <a:xfrm>
              <a:off x="980"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36" name="Freeform 35"/>
            <p:cNvSpPr>
              <a:spLocks/>
            </p:cNvSpPr>
            <p:nvPr/>
          </p:nvSpPr>
          <p:spPr bwMode="auto">
            <a:xfrm>
              <a:off x="1029"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grpSp>
          <p:nvGrpSpPr>
            <p:cNvPr id="9" name="Group 36"/>
            <p:cNvGrpSpPr>
              <a:grpSpLocks/>
            </p:cNvGrpSpPr>
            <p:nvPr/>
          </p:nvGrpSpPr>
          <p:grpSpPr bwMode="auto">
            <a:xfrm rot="2337980">
              <a:off x="1076" y="2992"/>
              <a:ext cx="403" cy="165"/>
              <a:chOff x="1366" y="3089"/>
              <a:chExt cx="227" cy="93"/>
            </a:xfrm>
          </p:grpSpPr>
          <p:sp>
            <p:nvSpPr>
              <p:cNvPr id="2144" name="Freeform 37"/>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45" name="Freeform 38"/>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sp>
            <p:nvSpPr>
              <p:cNvPr id="2146" name="Line 39"/>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cs typeface="Arial"/>
                </a:endParaRPr>
              </a:p>
            </p:txBody>
          </p:sp>
        </p:grpSp>
        <p:grpSp>
          <p:nvGrpSpPr>
            <p:cNvPr id="10" name="Group 40"/>
            <p:cNvGrpSpPr>
              <a:grpSpLocks/>
            </p:cNvGrpSpPr>
            <p:nvPr/>
          </p:nvGrpSpPr>
          <p:grpSpPr bwMode="auto">
            <a:xfrm rot="2049582">
              <a:off x="967" y="3151"/>
              <a:ext cx="166" cy="541"/>
              <a:chOff x="1414" y="3145"/>
              <a:chExt cx="166" cy="541"/>
            </a:xfrm>
          </p:grpSpPr>
          <p:sp>
            <p:nvSpPr>
              <p:cNvPr id="2142" name="Freeform 41"/>
              <p:cNvSpPr>
                <a:spLocks/>
              </p:cNvSpPr>
              <p:nvPr/>
            </p:nvSpPr>
            <p:spPr bwMode="auto">
              <a:xfrm>
                <a:off x="1414"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43" name="Freeform 42"/>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nvGrpSpPr>
            <p:cNvPr id="11" name="Group 43"/>
            <p:cNvGrpSpPr>
              <a:grpSpLocks/>
            </p:cNvGrpSpPr>
            <p:nvPr/>
          </p:nvGrpSpPr>
          <p:grpSpPr bwMode="auto">
            <a:xfrm rot="-878428">
              <a:off x="1077" y="3132"/>
              <a:ext cx="179" cy="545"/>
              <a:chOff x="1281" y="3141"/>
              <a:chExt cx="179" cy="545"/>
            </a:xfrm>
          </p:grpSpPr>
          <p:sp>
            <p:nvSpPr>
              <p:cNvPr id="2140" name="Freeform 44"/>
              <p:cNvSpPr>
                <a:spLocks/>
              </p:cNvSpPr>
              <p:nvPr/>
            </p:nvSpPr>
            <p:spPr bwMode="auto">
              <a:xfrm rot="371417" flipH="1">
                <a:off x="1329"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41" name="Freeform 45"/>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grpSp>
        <p:nvGrpSpPr>
          <p:cNvPr id="12" name="Group 46"/>
          <p:cNvGrpSpPr>
            <a:grpSpLocks/>
          </p:cNvGrpSpPr>
          <p:nvPr/>
        </p:nvGrpSpPr>
        <p:grpSpPr bwMode="auto">
          <a:xfrm rot="1493160">
            <a:off x="5592763" y="2351088"/>
            <a:ext cx="474662" cy="990600"/>
            <a:chOff x="617" y="2456"/>
            <a:chExt cx="589" cy="1230"/>
          </a:xfrm>
        </p:grpSpPr>
        <p:sp>
          <p:nvSpPr>
            <p:cNvPr id="2121" name="Freeform 47"/>
            <p:cNvSpPr>
              <a:spLocks/>
            </p:cNvSpPr>
            <p:nvPr/>
          </p:nvSpPr>
          <p:spPr bwMode="auto">
            <a:xfrm>
              <a:off x="776"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22" name="Oval 48"/>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cs typeface="Arial"/>
              </a:endParaRPr>
            </a:p>
          </p:txBody>
        </p:sp>
        <p:sp>
          <p:nvSpPr>
            <p:cNvPr id="2123" name="Freeform 49"/>
            <p:cNvSpPr>
              <a:spLocks/>
            </p:cNvSpPr>
            <p:nvPr/>
          </p:nvSpPr>
          <p:spPr bwMode="auto">
            <a:xfrm>
              <a:off x="617"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24" name="Freeform 50"/>
            <p:cNvSpPr>
              <a:spLocks/>
            </p:cNvSpPr>
            <p:nvPr/>
          </p:nvSpPr>
          <p:spPr bwMode="auto">
            <a:xfrm rot="371417" flipH="1">
              <a:off x="690"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25" name="Freeform 51"/>
            <p:cNvSpPr>
              <a:spLocks/>
            </p:cNvSpPr>
            <p:nvPr/>
          </p:nvSpPr>
          <p:spPr bwMode="auto">
            <a:xfrm>
              <a:off x="775"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26" name="Freeform 52"/>
            <p:cNvSpPr>
              <a:spLocks/>
            </p:cNvSpPr>
            <p:nvPr/>
          </p:nvSpPr>
          <p:spPr bwMode="auto">
            <a:xfrm>
              <a:off x="666"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grpSp>
          <p:nvGrpSpPr>
            <p:cNvPr id="13" name="Group 53"/>
            <p:cNvGrpSpPr>
              <a:grpSpLocks/>
            </p:cNvGrpSpPr>
            <p:nvPr/>
          </p:nvGrpSpPr>
          <p:grpSpPr bwMode="auto">
            <a:xfrm>
              <a:off x="803" y="2878"/>
              <a:ext cx="403" cy="165"/>
              <a:chOff x="1366" y="3089"/>
              <a:chExt cx="227" cy="93"/>
            </a:xfrm>
          </p:grpSpPr>
          <p:sp>
            <p:nvSpPr>
              <p:cNvPr id="2130" name="Freeform 54"/>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31" name="Freeform 55"/>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sp>
            <p:nvSpPr>
              <p:cNvPr id="2132" name="Line 56"/>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cs typeface="Arial"/>
                </a:endParaRPr>
              </a:p>
            </p:txBody>
          </p:sp>
        </p:grpSp>
        <p:sp>
          <p:nvSpPr>
            <p:cNvPr id="2128" name="Freeform 57"/>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sp>
          <p:nvSpPr>
            <p:cNvPr id="2129" name="Freeform 58"/>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nvGrpSpPr>
          <p:cNvPr id="14" name="Group 59"/>
          <p:cNvGrpSpPr>
            <a:grpSpLocks/>
          </p:cNvGrpSpPr>
          <p:nvPr/>
        </p:nvGrpSpPr>
        <p:grpSpPr bwMode="auto">
          <a:xfrm rot="3154197">
            <a:off x="6315869" y="2937669"/>
            <a:ext cx="474662" cy="990600"/>
            <a:chOff x="617" y="2456"/>
            <a:chExt cx="589" cy="1230"/>
          </a:xfrm>
        </p:grpSpPr>
        <p:sp>
          <p:nvSpPr>
            <p:cNvPr id="2109" name="Freeform 60"/>
            <p:cNvSpPr>
              <a:spLocks/>
            </p:cNvSpPr>
            <p:nvPr/>
          </p:nvSpPr>
          <p:spPr bwMode="auto">
            <a:xfrm>
              <a:off x="776"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10" name="Oval 61"/>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cs typeface="Arial"/>
              </a:endParaRPr>
            </a:p>
          </p:txBody>
        </p:sp>
        <p:sp>
          <p:nvSpPr>
            <p:cNvPr id="2111" name="Freeform 62"/>
            <p:cNvSpPr>
              <a:spLocks/>
            </p:cNvSpPr>
            <p:nvPr/>
          </p:nvSpPr>
          <p:spPr bwMode="auto">
            <a:xfrm>
              <a:off x="617"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12" name="Freeform 63"/>
            <p:cNvSpPr>
              <a:spLocks/>
            </p:cNvSpPr>
            <p:nvPr/>
          </p:nvSpPr>
          <p:spPr bwMode="auto">
            <a:xfrm rot="371417" flipH="1">
              <a:off x="690"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13" name="Freeform 64"/>
            <p:cNvSpPr>
              <a:spLocks/>
            </p:cNvSpPr>
            <p:nvPr/>
          </p:nvSpPr>
          <p:spPr bwMode="auto">
            <a:xfrm>
              <a:off x="775"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14" name="Freeform 65"/>
            <p:cNvSpPr>
              <a:spLocks/>
            </p:cNvSpPr>
            <p:nvPr/>
          </p:nvSpPr>
          <p:spPr bwMode="auto">
            <a:xfrm>
              <a:off x="666"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grpSp>
          <p:nvGrpSpPr>
            <p:cNvPr id="15" name="Group 66"/>
            <p:cNvGrpSpPr>
              <a:grpSpLocks/>
            </p:cNvGrpSpPr>
            <p:nvPr/>
          </p:nvGrpSpPr>
          <p:grpSpPr bwMode="auto">
            <a:xfrm>
              <a:off x="803" y="2878"/>
              <a:ext cx="403" cy="165"/>
              <a:chOff x="1366" y="3089"/>
              <a:chExt cx="227" cy="93"/>
            </a:xfrm>
          </p:grpSpPr>
          <p:sp>
            <p:nvSpPr>
              <p:cNvPr id="2118" name="Freeform 67"/>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19" name="Freeform 68"/>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sp>
            <p:nvSpPr>
              <p:cNvPr id="2120" name="Line 69"/>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cs typeface="Arial"/>
                </a:endParaRPr>
              </a:p>
            </p:txBody>
          </p:sp>
        </p:grpSp>
        <p:sp>
          <p:nvSpPr>
            <p:cNvPr id="2116" name="Freeform 70"/>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sp>
          <p:nvSpPr>
            <p:cNvPr id="2117" name="Freeform 71"/>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nvGrpSpPr>
          <p:cNvPr id="16" name="Group 72"/>
          <p:cNvGrpSpPr>
            <a:grpSpLocks/>
          </p:cNvGrpSpPr>
          <p:nvPr/>
        </p:nvGrpSpPr>
        <p:grpSpPr bwMode="auto">
          <a:xfrm rot="2246979">
            <a:off x="6005513" y="2614613"/>
            <a:ext cx="412750" cy="995362"/>
            <a:chOff x="967" y="2456"/>
            <a:chExt cx="512" cy="1236"/>
          </a:xfrm>
        </p:grpSpPr>
        <p:sp>
          <p:nvSpPr>
            <p:cNvPr id="2095" name="Freeform 73"/>
            <p:cNvSpPr>
              <a:spLocks/>
            </p:cNvSpPr>
            <p:nvPr/>
          </p:nvSpPr>
          <p:spPr bwMode="auto">
            <a:xfrm>
              <a:off x="1139"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96" name="Oval 74"/>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cs typeface="Arial"/>
              </a:endParaRPr>
            </a:p>
          </p:txBody>
        </p:sp>
        <p:sp>
          <p:nvSpPr>
            <p:cNvPr id="2097" name="Freeform 75"/>
            <p:cNvSpPr>
              <a:spLocks/>
            </p:cNvSpPr>
            <p:nvPr/>
          </p:nvSpPr>
          <p:spPr bwMode="auto">
            <a:xfrm>
              <a:off x="980"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98" name="Freeform 76"/>
            <p:cNvSpPr>
              <a:spLocks/>
            </p:cNvSpPr>
            <p:nvPr/>
          </p:nvSpPr>
          <p:spPr bwMode="auto">
            <a:xfrm>
              <a:off x="1029"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grpSp>
          <p:nvGrpSpPr>
            <p:cNvPr id="17" name="Group 77"/>
            <p:cNvGrpSpPr>
              <a:grpSpLocks/>
            </p:cNvGrpSpPr>
            <p:nvPr/>
          </p:nvGrpSpPr>
          <p:grpSpPr bwMode="auto">
            <a:xfrm rot="2337980">
              <a:off x="1076" y="2992"/>
              <a:ext cx="403" cy="165"/>
              <a:chOff x="1366" y="3089"/>
              <a:chExt cx="227" cy="93"/>
            </a:xfrm>
          </p:grpSpPr>
          <p:sp>
            <p:nvSpPr>
              <p:cNvPr id="2106" name="Freeform 78"/>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07" name="Freeform 79"/>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sp>
            <p:nvSpPr>
              <p:cNvPr id="2108" name="Line 80"/>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cs typeface="Arial"/>
                </a:endParaRPr>
              </a:p>
            </p:txBody>
          </p:sp>
        </p:grpSp>
        <p:grpSp>
          <p:nvGrpSpPr>
            <p:cNvPr id="18" name="Group 81"/>
            <p:cNvGrpSpPr>
              <a:grpSpLocks/>
            </p:cNvGrpSpPr>
            <p:nvPr/>
          </p:nvGrpSpPr>
          <p:grpSpPr bwMode="auto">
            <a:xfrm rot="2049582">
              <a:off x="967" y="3151"/>
              <a:ext cx="166" cy="541"/>
              <a:chOff x="1414" y="3145"/>
              <a:chExt cx="166" cy="541"/>
            </a:xfrm>
          </p:grpSpPr>
          <p:sp>
            <p:nvSpPr>
              <p:cNvPr id="2104" name="Freeform 82"/>
              <p:cNvSpPr>
                <a:spLocks/>
              </p:cNvSpPr>
              <p:nvPr/>
            </p:nvSpPr>
            <p:spPr bwMode="auto">
              <a:xfrm>
                <a:off x="1414"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05" name="Freeform 83"/>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nvGrpSpPr>
            <p:cNvPr id="19" name="Group 84"/>
            <p:cNvGrpSpPr>
              <a:grpSpLocks/>
            </p:cNvGrpSpPr>
            <p:nvPr/>
          </p:nvGrpSpPr>
          <p:grpSpPr bwMode="auto">
            <a:xfrm rot="-878428">
              <a:off x="1077" y="3132"/>
              <a:ext cx="179" cy="545"/>
              <a:chOff x="1281" y="3141"/>
              <a:chExt cx="179" cy="545"/>
            </a:xfrm>
          </p:grpSpPr>
          <p:sp>
            <p:nvSpPr>
              <p:cNvPr id="2102" name="Freeform 85"/>
              <p:cNvSpPr>
                <a:spLocks/>
              </p:cNvSpPr>
              <p:nvPr/>
            </p:nvSpPr>
            <p:spPr bwMode="auto">
              <a:xfrm rot="371417" flipH="1">
                <a:off x="1329"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103" name="Freeform 86"/>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grpSp>
        <p:nvGrpSpPr>
          <p:cNvPr id="20" name="Group 87"/>
          <p:cNvGrpSpPr>
            <a:grpSpLocks/>
          </p:cNvGrpSpPr>
          <p:nvPr/>
        </p:nvGrpSpPr>
        <p:grpSpPr bwMode="auto">
          <a:xfrm rot="4306125">
            <a:off x="6906419" y="3817144"/>
            <a:ext cx="474662" cy="990600"/>
            <a:chOff x="617" y="2456"/>
            <a:chExt cx="589" cy="1230"/>
          </a:xfrm>
        </p:grpSpPr>
        <p:sp>
          <p:nvSpPr>
            <p:cNvPr id="2083" name="Freeform 88"/>
            <p:cNvSpPr>
              <a:spLocks/>
            </p:cNvSpPr>
            <p:nvPr/>
          </p:nvSpPr>
          <p:spPr bwMode="auto">
            <a:xfrm>
              <a:off x="776"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84" name="Oval 89"/>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cs typeface="Arial"/>
              </a:endParaRPr>
            </a:p>
          </p:txBody>
        </p:sp>
        <p:sp>
          <p:nvSpPr>
            <p:cNvPr id="2085" name="Freeform 90"/>
            <p:cNvSpPr>
              <a:spLocks/>
            </p:cNvSpPr>
            <p:nvPr/>
          </p:nvSpPr>
          <p:spPr bwMode="auto">
            <a:xfrm>
              <a:off x="617"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86" name="Freeform 91"/>
            <p:cNvSpPr>
              <a:spLocks/>
            </p:cNvSpPr>
            <p:nvPr/>
          </p:nvSpPr>
          <p:spPr bwMode="auto">
            <a:xfrm rot="371417" flipH="1">
              <a:off x="690"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87" name="Freeform 92"/>
            <p:cNvSpPr>
              <a:spLocks/>
            </p:cNvSpPr>
            <p:nvPr/>
          </p:nvSpPr>
          <p:spPr bwMode="auto">
            <a:xfrm>
              <a:off x="775"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88" name="Freeform 93"/>
            <p:cNvSpPr>
              <a:spLocks/>
            </p:cNvSpPr>
            <p:nvPr/>
          </p:nvSpPr>
          <p:spPr bwMode="auto">
            <a:xfrm>
              <a:off x="666"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grpSp>
          <p:nvGrpSpPr>
            <p:cNvPr id="21" name="Group 94"/>
            <p:cNvGrpSpPr>
              <a:grpSpLocks/>
            </p:cNvGrpSpPr>
            <p:nvPr/>
          </p:nvGrpSpPr>
          <p:grpSpPr bwMode="auto">
            <a:xfrm>
              <a:off x="803" y="2878"/>
              <a:ext cx="403" cy="165"/>
              <a:chOff x="1366" y="3089"/>
              <a:chExt cx="227" cy="93"/>
            </a:xfrm>
          </p:grpSpPr>
          <p:sp>
            <p:nvSpPr>
              <p:cNvPr id="2092" name="Freeform 95"/>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93" name="Freeform 96"/>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sp>
            <p:nvSpPr>
              <p:cNvPr id="2094" name="Line 97"/>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cs typeface="Arial"/>
                </a:endParaRPr>
              </a:p>
            </p:txBody>
          </p:sp>
        </p:grpSp>
        <p:sp>
          <p:nvSpPr>
            <p:cNvPr id="2090" name="Freeform 98"/>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sp>
          <p:nvSpPr>
            <p:cNvPr id="2091" name="Freeform 99"/>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nvGrpSpPr>
          <p:cNvPr id="22" name="Group 100"/>
          <p:cNvGrpSpPr>
            <a:grpSpLocks/>
          </p:cNvGrpSpPr>
          <p:nvPr/>
        </p:nvGrpSpPr>
        <p:grpSpPr bwMode="auto">
          <a:xfrm rot="3561310">
            <a:off x="6666707" y="3337718"/>
            <a:ext cx="412750" cy="995363"/>
            <a:chOff x="967" y="2456"/>
            <a:chExt cx="512" cy="1236"/>
          </a:xfrm>
        </p:grpSpPr>
        <p:sp>
          <p:nvSpPr>
            <p:cNvPr id="2069" name="Freeform 101"/>
            <p:cNvSpPr>
              <a:spLocks/>
            </p:cNvSpPr>
            <p:nvPr/>
          </p:nvSpPr>
          <p:spPr bwMode="auto">
            <a:xfrm>
              <a:off x="1139"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70" name="Oval 102"/>
            <p:cNvSpPr>
              <a:spLocks noChangeArrowheads="1"/>
            </p:cNvSpPr>
            <p:nvPr/>
          </p:nvSpPr>
          <p:spPr bwMode="auto">
            <a:xfrm>
              <a:off x="1038" y="2456"/>
              <a:ext cx="234" cy="234"/>
            </a:xfrm>
            <a:prstGeom prst="ellipse">
              <a:avLst/>
            </a:prstGeom>
            <a:solidFill>
              <a:srgbClr val="C0C0C0"/>
            </a:solidFill>
            <a:ln w="28575">
              <a:solidFill>
                <a:schemeClr val="tx1"/>
              </a:solidFill>
              <a:round/>
              <a:headEnd/>
              <a:tailEnd/>
            </a:ln>
          </p:spPr>
          <p:txBody>
            <a:bodyPr wrap="none" anchor="ctr"/>
            <a:lstStyle/>
            <a:p>
              <a:endParaRPr lang="es-ES_tradnl">
                <a:solidFill>
                  <a:srgbClr val="000000"/>
                </a:solidFill>
                <a:cs typeface="Arial"/>
              </a:endParaRPr>
            </a:p>
          </p:txBody>
        </p:sp>
        <p:sp>
          <p:nvSpPr>
            <p:cNvPr id="2071" name="Freeform 103"/>
            <p:cNvSpPr>
              <a:spLocks/>
            </p:cNvSpPr>
            <p:nvPr/>
          </p:nvSpPr>
          <p:spPr bwMode="auto">
            <a:xfrm>
              <a:off x="980"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72" name="Freeform 104"/>
            <p:cNvSpPr>
              <a:spLocks/>
            </p:cNvSpPr>
            <p:nvPr/>
          </p:nvSpPr>
          <p:spPr bwMode="auto">
            <a:xfrm>
              <a:off x="1029"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grpSp>
          <p:nvGrpSpPr>
            <p:cNvPr id="23" name="Group 105"/>
            <p:cNvGrpSpPr>
              <a:grpSpLocks/>
            </p:cNvGrpSpPr>
            <p:nvPr/>
          </p:nvGrpSpPr>
          <p:grpSpPr bwMode="auto">
            <a:xfrm rot="2337980">
              <a:off x="1076" y="2992"/>
              <a:ext cx="403" cy="165"/>
              <a:chOff x="1366" y="3089"/>
              <a:chExt cx="227" cy="93"/>
            </a:xfrm>
          </p:grpSpPr>
          <p:sp>
            <p:nvSpPr>
              <p:cNvPr id="2080" name="Freeform 106"/>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81" name="Freeform 107"/>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solidFill>
                    <a:srgbClr val="000000"/>
                  </a:solidFill>
                  <a:cs typeface="Arial"/>
                </a:endParaRPr>
              </a:p>
            </p:txBody>
          </p:sp>
          <p:sp>
            <p:nvSpPr>
              <p:cNvPr id="2082" name="Line 108"/>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solidFill>
                    <a:srgbClr val="000000"/>
                  </a:solidFill>
                  <a:cs typeface="Arial"/>
                </a:endParaRPr>
              </a:p>
            </p:txBody>
          </p:sp>
        </p:grpSp>
        <p:grpSp>
          <p:nvGrpSpPr>
            <p:cNvPr id="24" name="Group 109"/>
            <p:cNvGrpSpPr>
              <a:grpSpLocks/>
            </p:cNvGrpSpPr>
            <p:nvPr/>
          </p:nvGrpSpPr>
          <p:grpSpPr bwMode="auto">
            <a:xfrm rot="2049582">
              <a:off x="967" y="3151"/>
              <a:ext cx="166" cy="541"/>
              <a:chOff x="1414" y="3145"/>
              <a:chExt cx="166" cy="541"/>
            </a:xfrm>
          </p:grpSpPr>
          <p:sp>
            <p:nvSpPr>
              <p:cNvPr id="2078" name="Freeform 110"/>
              <p:cNvSpPr>
                <a:spLocks/>
              </p:cNvSpPr>
              <p:nvPr/>
            </p:nvSpPr>
            <p:spPr bwMode="auto">
              <a:xfrm>
                <a:off x="1414"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79" name="Freeform 111"/>
              <p:cNvSpPr>
                <a:spLocks/>
              </p:cNvSpPr>
              <p:nvPr/>
            </p:nvSpPr>
            <p:spPr bwMode="auto">
              <a:xfrm>
                <a:off x="1455"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nvGrpSpPr>
            <p:cNvPr id="25" name="Group 112"/>
            <p:cNvGrpSpPr>
              <a:grpSpLocks/>
            </p:cNvGrpSpPr>
            <p:nvPr/>
          </p:nvGrpSpPr>
          <p:grpSpPr bwMode="auto">
            <a:xfrm rot="-878428">
              <a:off x="1077" y="3132"/>
              <a:ext cx="179" cy="545"/>
              <a:chOff x="1281" y="3141"/>
              <a:chExt cx="179" cy="545"/>
            </a:xfrm>
          </p:grpSpPr>
          <p:sp>
            <p:nvSpPr>
              <p:cNvPr id="2076" name="Freeform 113"/>
              <p:cNvSpPr>
                <a:spLocks/>
              </p:cNvSpPr>
              <p:nvPr/>
            </p:nvSpPr>
            <p:spPr bwMode="auto">
              <a:xfrm rot="371417" flipH="1">
                <a:off x="1329"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solidFill>
                    <a:srgbClr val="000000"/>
                  </a:solidFill>
                  <a:cs typeface="Arial"/>
                </a:endParaRPr>
              </a:p>
            </p:txBody>
          </p:sp>
          <p:sp>
            <p:nvSpPr>
              <p:cNvPr id="2077" name="Freeform 114"/>
              <p:cNvSpPr>
                <a:spLocks/>
              </p:cNvSpPr>
              <p:nvPr/>
            </p:nvSpPr>
            <p:spPr bwMode="auto">
              <a:xfrm>
                <a:off x="1281"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solidFill>
                    <a:srgbClr val="000000"/>
                  </a:solidFill>
                  <a:cs typeface="Arial"/>
                </a:endParaRPr>
              </a:p>
            </p:txBody>
          </p:sp>
        </p:grpSp>
      </p:grpSp>
      <p:grpSp>
        <p:nvGrpSpPr>
          <p:cNvPr id="26" name="Group 115"/>
          <p:cNvGrpSpPr>
            <a:grpSpLocks/>
          </p:cNvGrpSpPr>
          <p:nvPr/>
        </p:nvGrpSpPr>
        <p:grpSpPr bwMode="auto">
          <a:xfrm>
            <a:off x="2225675" y="2597150"/>
            <a:ext cx="1865313" cy="701675"/>
            <a:chOff x="1402" y="1227"/>
            <a:chExt cx="1175" cy="442"/>
          </a:xfrm>
        </p:grpSpPr>
        <p:sp>
          <p:nvSpPr>
            <p:cNvPr id="2067" name="Line 116"/>
            <p:cNvSpPr>
              <a:spLocks noChangeShapeType="1"/>
            </p:cNvSpPr>
            <p:nvPr/>
          </p:nvSpPr>
          <p:spPr bwMode="auto">
            <a:xfrm flipH="1">
              <a:off x="1728" y="1441"/>
              <a:ext cx="849" cy="0"/>
            </a:xfrm>
            <a:prstGeom prst="line">
              <a:avLst/>
            </a:prstGeom>
            <a:noFill/>
            <a:ln w="57150">
              <a:solidFill>
                <a:srgbClr val="FF3300"/>
              </a:solidFill>
              <a:round/>
              <a:headEnd/>
              <a:tailEnd type="triangle" w="med" len="med"/>
            </a:ln>
          </p:spPr>
          <p:txBody>
            <a:bodyPr/>
            <a:lstStyle/>
            <a:p>
              <a:endParaRPr lang="es-ES_tradnl">
                <a:solidFill>
                  <a:srgbClr val="000000"/>
                </a:solidFill>
                <a:cs typeface="Arial"/>
              </a:endParaRPr>
            </a:p>
          </p:txBody>
        </p:sp>
        <p:sp>
          <p:nvSpPr>
            <p:cNvPr id="2068" name="Text Box 117"/>
            <p:cNvSpPr txBox="1">
              <a:spLocks noChangeArrowheads="1"/>
            </p:cNvSpPr>
            <p:nvPr/>
          </p:nvSpPr>
          <p:spPr bwMode="auto">
            <a:xfrm>
              <a:off x="1402" y="1227"/>
              <a:ext cx="371" cy="442"/>
            </a:xfrm>
            <a:prstGeom prst="rect">
              <a:avLst/>
            </a:prstGeom>
            <a:noFill/>
            <a:ln w="9525">
              <a:noFill/>
              <a:miter lim="800000"/>
              <a:headEnd/>
              <a:tailEnd/>
            </a:ln>
          </p:spPr>
          <p:txBody>
            <a:bodyPr>
              <a:spAutoFit/>
            </a:bodyPr>
            <a:lstStyle/>
            <a:p>
              <a:pPr>
                <a:spcBef>
                  <a:spcPct val="50000"/>
                </a:spcBef>
              </a:pPr>
              <a:r>
                <a:rPr lang="es-ES" sz="4000" b="1">
                  <a:solidFill>
                    <a:srgbClr val="FF3300"/>
                  </a:solidFill>
                  <a:latin typeface="Arial"/>
                  <a:cs typeface="Arial"/>
                </a:rPr>
                <a:t>A</a:t>
              </a:r>
            </a:p>
          </p:txBody>
        </p:sp>
      </p:grpSp>
      <p:grpSp>
        <p:nvGrpSpPr>
          <p:cNvPr id="27" name="Group 118"/>
          <p:cNvGrpSpPr>
            <a:grpSpLocks/>
          </p:cNvGrpSpPr>
          <p:nvPr/>
        </p:nvGrpSpPr>
        <p:grpSpPr bwMode="auto">
          <a:xfrm>
            <a:off x="4138613" y="2487613"/>
            <a:ext cx="1900237" cy="701675"/>
            <a:chOff x="2607" y="1158"/>
            <a:chExt cx="1197" cy="442"/>
          </a:xfrm>
        </p:grpSpPr>
        <p:sp>
          <p:nvSpPr>
            <p:cNvPr id="2065" name="Line 119"/>
            <p:cNvSpPr>
              <a:spLocks noChangeShapeType="1"/>
            </p:cNvSpPr>
            <p:nvPr/>
          </p:nvSpPr>
          <p:spPr bwMode="auto">
            <a:xfrm>
              <a:off x="2607" y="1389"/>
              <a:ext cx="849" cy="0"/>
            </a:xfrm>
            <a:prstGeom prst="line">
              <a:avLst/>
            </a:prstGeom>
            <a:noFill/>
            <a:ln w="57150">
              <a:solidFill>
                <a:srgbClr val="00CC00"/>
              </a:solidFill>
              <a:round/>
              <a:headEnd/>
              <a:tailEnd type="triangle" w="med" len="med"/>
            </a:ln>
          </p:spPr>
          <p:txBody>
            <a:bodyPr/>
            <a:lstStyle/>
            <a:p>
              <a:endParaRPr lang="es-ES_tradnl">
                <a:solidFill>
                  <a:srgbClr val="000000"/>
                </a:solidFill>
                <a:cs typeface="Arial"/>
              </a:endParaRPr>
            </a:p>
          </p:txBody>
        </p:sp>
        <p:sp>
          <p:nvSpPr>
            <p:cNvPr id="2066" name="Rectangle 120"/>
            <p:cNvSpPr>
              <a:spLocks noChangeArrowheads="1"/>
            </p:cNvSpPr>
            <p:nvPr/>
          </p:nvSpPr>
          <p:spPr bwMode="auto">
            <a:xfrm>
              <a:off x="3457" y="1158"/>
              <a:ext cx="347" cy="442"/>
            </a:xfrm>
            <a:prstGeom prst="rect">
              <a:avLst/>
            </a:prstGeom>
            <a:noFill/>
            <a:ln w="9525">
              <a:noFill/>
              <a:miter lim="800000"/>
              <a:headEnd/>
              <a:tailEnd/>
            </a:ln>
          </p:spPr>
          <p:txBody>
            <a:bodyPr wrap="none">
              <a:spAutoFit/>
            </a:bodyPr>
            <a:lstStyle/>
            <a:p>
              <a:r>
                <a:rPr lang="es-ES" sz="4000" b="1">
                  <a:solidFill>
                    <a:srgbClr val="00CC00"/>
                  </a:solidFill>
                  <a:latin typeface="Arial"/>
                  <a:cs typeface="Arial"/>
                </a:rPr>
                <a:t>R</a:t>
              </a:r>
            </a:p>
          </p:txBody>
        </p:sp>
      </p:grpSp>
      <p:sp>
        <p:nvSpPr>
          <p:cNvPr id="121" name="120 CuadroTexto"/>
          <p:cNvSpPr txBox="1">
            <a:spLocks noChangeArrowheads="1"/>
          </p:cNvSpPr>
          <p:nvPr/>
        </p:nvSpPr>
        <p:spPr bwMode="auto">
          <a:xfrm>
            <a:off x="693738" y="265113"/>
            <a:ext cx="7602537" cy="460375"/>
          </a:xfrm>
          <a:prstGeom prst="rect">
            <a:avLst/>
          </a:prstGeom>
          <a:solidFill>
            <a:schemeClr val="bg1"/>
          </a:solidFill>
          <a:ln w="19050">
            <a:noFill/>
            <a:miter lim="800000"/>
            <a:headEnd/>
            <a:tailEnd/>
          </a:ln>
        </p:spPr>
        <p:txBody>
          <a:bodyPr>
            <a:spAutoFit/>
          </a:bodyPr>
          <a:lstStyle/>
          <a:p>
            <a:pPr>
              <a:tabLst>
                <a:tab pos="541338" algn="l"/>
              </a:tabLst>
            </a:pPr>
            <a:r>
              <a:rPr lang="es-ES_tradnl" b="1">
                <a:solidFill>
                  <a:srgbClr val="FF3300"/>
                </a:solidFill>
                <a:cs typeface="Arial"/>
              </a:rPr>
              <a:t>A =	fuerza de acción ejercida por el pie sobre la Tierra.</a:t>
            </a:r>
          </a:p>
        </p:txBody>
      </p:sp>
      <p:sp>
        <p:nvSpPr>
          <p:cNvPr id="123" name="122 CuadroTexto"/>
          <p:cNvSpPr txBox="1">
            <a:spLocks noChangeArrowheads="1"/>
          </p:cNvSpPr>
          <p:nvPr/>
        </p:nvSpPr>
        <p:spPr bwMode="auto">
          <a:xfrm>
            <a:off x="671513" y="736600"/>
            <a:ext cx="7635875" cy="831850"/>
          </a:xfrm>
          <a:prstGeom prst="rect">
            <a:avLst/>
          </a:prstGeom>
          <a:solidFill>
            <a:schemeClr val="bg1"/>
          </a:solidFill>
          <a:ln w="19050">
            <a:noFill/>
            <a:miter lim="800000"/>
            <a:headEnd/>
            <a:tailEnd/>
          </a:ln>
        </p:spPr>
        <p:txBody>
          <a:bodyPr>
            <a:spAutoFit/>
          </a:bodyPr>
          <a:lstStyle/>
          <a:p>
            <a:pPr>
              <a:tabLst>
                <a:tab pos="541338" algn="l"/>
              </a:tabLst>
            </a:pPr>
            <a:r>
              <a:rPr lang="es-ES_tradnl" b="1">
                <a:solidFill>
                  <a:srgbClr val="00B050"/>
                </a:solidFill>
                <a:cs typeface="Arial"/>
              </a:rPr>
              <a:t>R =	fuerza de reacción ejercida por la Tierra sobre el pie 	que es la que hace posible el avance.</a:t>
            </a:r>
          </a:p>
        </p:txBody>
      </p:sp>
      <p:sp>
        <p:nvSpPr>
          <p:cNvPr id="125" name="124 CuadroTexto"/>
          <p:cNvSpPr txBox="1"/>
          <p:nvPr/>
        </p:nvSpPr>
        <p:spPr>
          <a:xfrm>
            <a:off x="1552073" y="1888958"/>
            <a:ext cx="1997242" cy="400110"/>
          </a:xfrm>
          <a:prstGeom prst="rect">
            <a:avLst/>
          </a:prstGeom>
          <a:noFill/>
        </p:spPr>
        <p:txBody>
          <a:bodyPr wrap="square" rtlCol="0">
            <a:spAutoFit/>
          </a:bodyPr>
          <a:lstStyle/>
          <a:p>
            <a:pPr fontAlgn="auto">
              <a:spcBef>
                <a:spcPts val="0"/>
              </a:spcBef>
              <a:spcAft>
                <a:spcPts val="0"/>
              </a:spcAft>
            </a:pPr>
            <a:r>
              <a:rPr lang="es-ES_tradnl" sz="2000" b="1" dirty="0">
                <a:solidFill>
                  <a:srgbClr val="000000"/>
                </a:solidFill>
                <a:latin typeface="Calibri" pitchFamily="34" charset="0"/>
                <a:cs typeface="Calibri" pitchFamily="34" charset="0"/>
              </a:rPr>
              <a:t>¡¡ Un solo </a:t>
            </a:r>
            <a:r>
              <a:rPr lang="es-ES_tradnl" sz="2000" b="1" dirty="0" err="1">
                <a:solidFill>
                  <a:srgbClr val="000000"/>
                </a:solidFill>
                <a:latin typeface="Calibri" pitchFamily="34" charset="0"/>
                <a:cs typeface="Calibri" pitchFamily="34" charset="0"/>
              </a:rPr>
              <a:t>click</a:t>
            </a:r>
            <a:r>
              <a:rPr lang="es-ES_tradnl" sz="2000" b="1" dirty="0">
                <a:solidFill>
                  <a:srgbClr val="000000"/>
                </a:solidFill>
                <a:latin typeface="Calibri" pitchFamily="34" charset="0"/>
                <a:cs typeface="Calibri"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798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21">
                                            <p:bg/>
                                          </p:spTgt>
                                        </p:tgtEl>
                                        <p:attrNameLst>
                                          <p:attrName>style.visibility</p:attrName>
                                        </p:attrNameLst>
                                      </p:cBhvr>
                                      <p:to>
                                        <p:strVal val="visible"/>
                                      </p:to>
                                    </p:set>
                                    <p:animEffect transition="in" filter="fade">
                                      <p:cBhvr>
                                        <p:cTn id="15" dur="2000"/>
                                        <p:tgtEl>
                                          <p:spTgt spid="121">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21">
                                            <p:txEl>
                                              <p:pRg st="0" end="0"/>
                                            </p:txEl>
                                          </p:spTgt>
                                        </p:tgtEl>
                                        <p:attrNameLst>
                                          <p:attrName>style.visibility</p:attrName>
                                        </p:attrNameLst>
                                      </p:cBhvr>
                                      <p:to>
                                        <p:strVal val="visible"/>
                                      </p:to>
                                    </p:set>
                                    <p:animEffect transition="in" filter="fade">
                                      <p:cBhvr>
                                        <p:cTn id="18" dur="2000"/>
                                        <p:tgtEl>
                                          <p:spTgt spid="12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0" presetClass="entr" presetSubtype="0" fill="hold" grpId="0" nodeType="withEffect">
                                  <p:stCondLst>
                                    <p:cond delay="0"/>
                                  </p:stCondLst>
                                  <p:childTnLst>
                                    <p:set>
                                      <p:cBhvr>
                                        <p:cTn id="24" dur="1" fill="hold">
                                          <p:stCondLst>
                                            <p:cond delay="0"/>
                                          </p:stCondLst>
                                        </p:cTn>
                                        <p:tgtEl>
                                          <p:spTgt spid="123">
                                            <p:txEl>
                                              <p:pRg st="0" end="0"/>
                                            </p:txEl>
                                          </p:spTgt>
                                        </p:tgtEl>
                                        <p:attrNameLst>
                                          <p:attrName>style.visibility</p:attrName>
                                        </p:attrNameLst>
                                      </p:cBhvr>
                                      <p:to>
                                        <p:strVal val="visible"/>
                                      </p:to>
                                    </p:set>
                                    <p:animEffect transition="in" filter="fade">
                                      <p:cBhvr>
                                        <p:cTn id="25" dur="2000"/>
                                        <p:tgtEl>
                                          <p:spTgt spid="123">
                                            <p:txEl>
                                              <p:pRg st="0" end="0"/>
                                            </p:txEl>
                                          </p:spTgt>
                                        </p:tgtEl>
                                      </p:cBhvr>
                                    </p:animEffect>
                                  </p:childTnLst>
                                </p:cTn>
                              </p:par>
                              <p:par>
                                <p:cTn id="26" presetID="1" presetClass="entr" presetSubtype="0" fill="hold" grpId="1" nodeType="withEffect">
                                  <p:stCondLst>
                                    <p:cond delay="0"/>
                                  </p:stCondLst>
                                  <p:childTnLst>
                                    <p:set>
                                      <p:cBhvr>
                                        <p:cTn id="27" dur="1" fill="hold">
                                          <p:stCondLst>
                                            <p:cond delay="0"/>
                                          </p:stCondLst>
                                        </p:cTn>
                                        <p:tgtEl>
                                          <p:spTgt spid="125"/>
                                        </p:tgtEl>
                                        <p:attrNameLst>
                                          <p:attrName>style.visibility</p:attrName>
                                        </p:attrNameLst>
                                      </p:cBhvr>
                                      <p:to>
                                        <p:strVal val="visible"/>
                                      </p:to>
                                    </p:set>
                                  </p:childTnLst>
                                </p:cTn>
                              </p:par>
                              <p:par>
                                <p:cTn id="28" presetID="35" presetClass="emph" presetSubtype="0" repeatCount="indefinite" fill="hold" grpId="0" nodeType="withEffect">
                                  <p:stCondLst>
                                    <p:cond delay="0"/>
                                  </p:stCondLst>
                                  <p:childTnLst>
                                    <p:anim calcmode="discrete" valueType="str">
                                      <p:cBhvr>
                                        <p:cTn id="29" dur="500" fill="hold"/>
                                        <p:tgtEl>
                                          <p:spTgt spid="125"/>
                                        </p:tgtEl>
                                        <p:attrNameLst>
                                          <p:attrName>style.visibility</p:attrName>
                                        </p:attrNameLst>
                                      </p:cBhvr>
                                      <p:tavLst>
                                        <p:tav tm="0">
                                          <p:val>
                                            <p:strVal val="hidden"/>
                                          </p:val>
                                        </p:tav>
                                        <p:tav tm="50000">
                                          <p:val>
                                            <p:strVal val="visible"/>
                                          </p:val>
                                        </p:tav>
                                      </p:tavLst>
                                    </p:anim>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27"/>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26"/>
                                        </p:tgtEl>
                                        <p:attrNameLst>
                                          <p:attrName>style.visibility</p:attrName>
                                        </p:attrNameLst>
                                      </p:cBhvr>
                                      <p:to>
                                        <p:strVal val="hidden"/>
                                      </p:to>
                                    </p:set>
                                  </p:childTnLst>
                                </p:cTn>
                              </p:par>
                              <p:par>
                                <p:cTn id="36" presetID="1" presetClass="entr" presetSubtype="0" fill="hold" nodeType="withEffect">
                                  <p:stCondLst>
                                    <p:cond delay="1000"/>
                                  </p:stCondLst>
                                  <p:childTnLst>
                                    <p:set>
                                      <p:cBhvr>
                                        <p:cTn id="37" dur="1" fill="hold">
                                          <p:stCondLst>
                                            <p:cond delay="0"/>
                                          </p:stCondLst>
                                        </p:cTn>
                                        <p:tgtEl>
                                          <p:spTgt spid="2"/>
                                        </p:tgtEl>
                                        <p:attrNameLst>
                                          <p:attrName>style.visibility</p:attrName>
                                        </p:attrNameLst>
                                      </p:cBhvr>
                                      <p:to>
                                        <p:strVal val="visible"/>
                                      </p:to>
                                    </p:set>
                                  </p:childTnLst>
                                </p:cTn>
                              </p:par>
                              <p:par>
                                <p:cTn id="38" presetID="1" presetClass="exit" presetSubtype="0" fill="hold" nodeType="withEffect">
                                  <p:stCondLst>
                                    <p:cond delay="1000"/>
                                  </p:stCondLst>
                                  <p:childTnLst>
                                    <p:set>
                                      <p:cBhvr>
                                        <p:cTn id="39" dur="1" fill="hold">
                                          <p:stCondLst>
                                            <p:cond delay="0"/>
                                          </p:stCondLst>
                                        </p:cTn>
                                        <p:tgtEl>
                                          <p:spTgt spid="4"/>
                                        </p:tgtEl>
                                        <p:attrNameLst>
                                          <p:attrName>style.visibility</p:attrName>
                                        </p:attrNameLst>
                                      </p:cBhvr>
                                      <p:to>
                                        <p:strVal val="hidden"/>
                                      </p:to>
                                    </p:set>
                                  </p:childTnLst>
                                </p:cTn>
                              </p:par>
                              <p:par>
                                <p:cTn id="40" presetID="1" presetClass="entr" presetSubtype="0" fill="hold" nodeType="withEffect">
                                  <p:stCondLst>
                                    <p:cond delay="2000"/>
                                  </p:stCondLst>
                                  <p:childTnLst>
                                    <p:set>
                                      <p:cBhvr>
                                        <p:cTn id="41" dur="1" fill="hold">
                                          <p:stCondLst>
                                            <p:cond delay="0"/>
                                          </p:stCondLst>
                                        </p:cTn>
                                        <p:tgtEl>
                                          <p:spTgt spid="8"/>
                                        </p:tgtEl>
                                        <p:attrNameLst>
                                          <p:attrName>style.visibility</p:attrName>
                                        </p:attrNameLst>
                                      </p:cBhvr>
                                      <p:to>
                                        <p:strVal val="visible"/>
                                      </p:to>
                                    </p:set>
                                  </p:childTnLst>
                                </p:cTn>
                              </p:par>
                              <p:par>
                                <p:cTn id="42" presetID="1" presetClass="exit" presetSubtype="0" fill="hold" nodeType="withEffect">
                                  <p:stCondLst>
                                    <p:cond delay="2000"/>
                                  </p:stCondLst>
                                  <p:childTnLst>
                                    <p:set>
                                      <p:cBhvr>
                                        <p:cTn id="43" dur="1" fill="hold">
                                          <p:stCondLst>
                                            <p:cond delay="0"/>
                                          </p:stCondLst>
                                        </p:cTn>
                                        <p:tgtEl>
                                          <p:spTgt spid="2"/>
                                        </p:tgtEl>
                                        <p:attrNameLst>
                                          <p:attrName>style.visibility</p:attrName>
                                        </p:attrNameLst>
                                      </p:cBhvr>
                                      <p:to>
                                        <p:strVal val="hidden"/>
                                      </p:to>
                                    </p:set>
                                  </p:childTnLst>
                                </p:cTn>
                              </p:par>
                              <p:par>
                                <p:cTn id="44" presetID="1" presetClass="entr" presetSubtype="0" fill="hold" nodeType="withEffect">
                                  <p:stCondLst>
                                    <p:cond delay="3000"/>
                                  </p:stCondLst>
                                  <p:childTnLst>
                                    <p:set>
                                      <p:cBhvr>
                                        <p:cTn id="45" dur="1" fill="hold">
                                          <p:stCondLst>
                                            <p:cond delay="0"/>
                                          </p:stCondLst>
                                        </p:cTn>
                                        <p:tgtEl>
                                          <p:spTgt spid="12"/>
                                        </p:tgtEl>
                                        <p:attrNameLst>
                                          <p:attrName>style.visibility</p:attrName>
                                        </p:attrNameLst>
                                      </p:cBhvr>
                                      <p:to>
                                        <p:strVal val="visible"/>
                                      </p:to>
                                    </p:set>
                                  </p:childTnLst>
                                </p:cTn>
                              </p:par>
                              <p:par>
                                <p:cTn id="46" presetID="1" presetClass="exit" presetSubtype="0" fill="hold" nodeType="withEffect">
                                  <p:stCondLst>
                                    <p:cond delay="3000"/>
                                  </p:stCondLst>
                                  <p:childTnLst>
                                    <p:set>
                                      <p:cBhvr>
                                        <p:cTn id="47" dur="1" fill="hold">
                                          <p:stCondLst>
                                            <p:cond delay="0"/>
                                          </p:stCondLst>
                                        </p:cTn>
                                        <p:tgtEl>
                                          <p:spTgt spid="8"/>
                                        </p:tgtEl>
                                        <p:attrNameLst>
                                          <p:attrName>style.visibility</p:attrName>
                                        </p:attrNameLst>
                                      </p:cBhvr>
                                      <p:to>
                                        <p:strVal val="hidden"/>
                                      </p:to>
                                    </p:set>
                                  </p:childTnLst>
                                </p:cTn>
                              </p:par>
                              <p:par>
                                <p:cTn id="48" presetID="1" presetClass="entr" presetSubtype="0" fill="hold" nodeType="withEffect">
                                  <p:stCondLst>
                                    <p:cond delay="4000"/>
                                  </p:stCondLst>
                                  <p:childTnLst>
                                    <p:set>
                                      <p:cBhvr>
                                        <p:cTn id="49" dur="1" fill="hold">
                                          <p:stCondLst>
                                            <p:cond delay="0"/>
                                          </p:stCondLst>
                                        </p:cTn>
                                        <p:tgtEl>
                                          <p:spTgt spid="16"/>
                                        </p:tgtEl>
                                        <p:attrNameLst>
                                          <p:attrName>style.visibility</p:attrName>
                                        </p:attrNameLst>
                                      </p:cBhvr>
                                      <p:to>
                                        <p:strVal val="visible"/>
                                      </p:to>
                                    </p:set>
                                  </p:childTnLst>
                                </p:cTn>
                              </p:par>
                              <p:par>
                                <p:cTn id="50" presetID="1" presetClass="exit" presetSubtype="0" fill="hold" nodeType="withEffect">
                                  <p:stCondLst>
                                    <p:cond delay="4000"/>
                                  </p:stCondLst>
                                  <p:childTnLst>
                                    <p:set>
                                      <p:cBhvr>
                                        <p:cTn id="51" dur="1" fill="hold">
                                          <p:stCondLst>
                                            <p:cond delay="0"/>
                                          </p:stCondLst>
                                        </p:cTn>
                                        <p:tgtEl>
                                          <p:spTgt spid="12"/>
                                        </p:tgtEl>
                                        <p:attrNameLst>
                                          <p:attrName>style.visibility</p:attrName>
                                        </p:attrNameLst>
                                      </p:cBhvr>
                                      <p:to>
                                        <p:strVal val="hidden"/>
                                      </p:to>
                                    </p:set>
                                  </p:childTnLst>
                                </p:cTn>
                              </p:par>
                              <p:par>
                                <p:cTn id="52" presetID="1" presetClass="entr" presetSubtype="0" fill="hold" nodeType="withEffect">
                                  <p:stCondLst>
                                    <p:cond delay="5000"/>
                                  </p:stCondLst>
                                  <p:childTnLst>
                                    <p:set>
                                      <p:cBhvr>
                                        <p:cTn id="53" dur="1" fill="hold">
                                          <p:stCondLst>
                                            <p:cond delay="0"/>
                                          </p:stCondLst>
                                        </p:cTn>
                                        <p:tgtEl>
                                          <p:spTgt spid="14"/>
                                        </p:tgtEl>
                                        <p:attrNameLst>
                                          <p:attrName>style.visibility</p:attrName>
                                        </p:attrNameLst>
                                      </p:cBhvr>
                                      <p:to>
                                        <p:strVal val="visible"/>
                                      </p:to>
                                    </p:set>
                                  </p:childTnLst>
                                </p:cTn>
                              </p:par>
                              <p:par>
                                <p:cTn id="54" presetID="1" presetClass="exit" presetSubtype="0" fill="hold" nodeType="withEffect">
                                  <p:stCondLst>
                                    <p:cond delay="5000"/>
                                  </p:stCondLst>
                                  <p:childTnLst>
                                    <p:set>
                                      <p:cBhvr>
                                        <p:cTn id="55" dur="1" fill="hold">
                                          <p:stCondLst>
                                            <p:cond delay="0"/>
                                          </p:stCondLst>
                                        </p:cTn>
                                        <p:tgtEl>
                                          <p:spTgt spid="16"/>
                                        </p:tgtEl>
                                        <p:attrNameLst>
                                          <p:attrName>style.visibility</p:attrName>
                                        </p:attrNameLst>
                                      </p:cBhvr>
                                      <p:to>
                                        <p:strVal val="hidden"/>
                                      </p:to>
                                    </p:set>
                                  </p:childTnLst>
                                </p:cTn>
                              </p:par>
                              <p:par>
                                <p:cTn id="56" presetID="1" presetClass="entr" presetSubtype="0" fill="hold" nodeType="withEffect">
                                  <p:stCondLst>
                                    <p:cond delay="6000"/>
                                  </p:stCondLst>
                                  <p:childTnLst>
                                    <p:set>
                                      <p:cBhvr>
                                        <p:cTn id="57" dur="1" fill="hold">
                                          <p:stCondLst>
                                            <p:cond delay="0"/>
                                          </p:stCondLst>
                                        </p:cTn>
                                        <p:tgtEl>
                                          <p:spTgt spid="22"/>
                                        </p:tgtEl>
                                        <p:attrNameLst>
                                          <p:attrName>style.visibility</p:attrName>
                                        </p:attrNameLst>
                                      </p:cBhvr>
                                      <p:to>
                                        <p:strVal val="visible"/>
                                      </p:to>
                                    </p:set>
                                  </p:childTnLst>
                                </p:cTn>
                              </p:par>
                              <p:par>
                                <p:cTn id="58" presetID="1" presetClass="exit" presetSubtype="0" fill="hold" nodeType="withEffect">
                                  <p:stCondLst>
                                    <p:cond delay="6000"/>
                                  </p:stCondLst>
                                  <p:childTnLst>
                                    <p:set>
                                      <p:cBhvr>
                                        <p:cTn id="59" dur="1" fill="hold">
                                          <p:stCondLst>
                                            <p:cond delay="0"/>
                                          </p:stCondLst>
                                        </p:cTn>
                                        <p:tgtEl>
                                          <p:spTgt spid="14"/>
                                        </p:tgtEl>
                                        <p:attrNameLst>
                                          <p:attrName>style.visibility</p:attrName>
                                        </p:attrNameLst>
                                      </p:cBhvr>
                                      <p:to>
                                        <p:strVal val="hidden"/>
                                      </p:to>
                                    </p:set>
                                  </p:childTnLst>
                                </p:cTn>
                              </p:par>
                              <p:par>
                                <p:cTn id="60" presetID="1" presetClass="entr" presetSubtype="0" fill="hold" nodeType="withEffect">
                                  <p:stCondLst>
                                    <p:cond delay="7000"/>
                                  </p:stCondLst>
                                  <p:childTnLst>
                                    <p:set>
                                      <p:cBhvr>
                                        <p:cTn id="61" dur="1" fill="hold">
                                          <p:stCondLst>
                                            <p:cond delay="0"/>
                                          </p:stCondLst>
                                        </p:cTn>
                                        <p:tgtEl>
                                          <p:spTgt spid="20"/>
                                        </p:tgtEl>
                                        <p:attrNameLst>
                                          <p:attrName>style.visibility</p:attrName>
                                        </p:attrNameLst>
                                      </p:cBhvr>
                                      <p:to>
                                        <p:strVal val="visible"/>
                                      </p:to>
                                    </p:set>
                                  </p:childTnLst>
                                </p:cTn>
                              </p:par>
                              <p:par>
                                <p:cTn id="62" presetID="1" presetClass="exit" presetSubtype="0" fill="hold" nodeType="withEffect">
                                  <p:stCondLst>
                                    <p:cond delay="7000"/>
                                  </p:stCondLst>
                                  <p:childTnLst>
                                    <p:set>
                                      <p:cBhvr>
                                        <p:cTn id="63" dur="1" fill="hold">
                                          <p:stCondLst>
                                            <p:cond delay="0"/>
                                          </p:stCondLst>
                                        </p:cTn>
                                        <p:tgtEl>
                                          <p:spTgt spid="2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123">
                                            <p:bg/>
                                          </p:spTgt>
                                        </p:tgtEl>
                                        <p:attrNameLst>
                                          <p:attrName>style.visibility</p:attrName>
                                        </p:attrNameLst>
                                      </p:cBhvr>
                                      <p:to>
                                        <p:strVal val="visible"/>
                                      </p:to>
                                    </p:set>
                                    <p:animEffect transition="in" filter="fade">
                                      <p:cBhvr>
                                        <p:cTn id="68" dur="2000"/>
                                        <p:tgtEl>
                                          <p:spTgt spid="123">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build="p" animBg="1"/>
      <p:bldP spid="123" grpId="0" build="p" animBg="1"/>
      <p:bldP spid="125" grpId="0"/>
      <p:bldP spid="125"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7154" name="Rectangle 2"/>
          <p:cNvSpPr>
            <a:spLocks noChangeArrowheads="1"/>
          </p:cNvSpPr>
          <p:nvPr/>
        </p:nvSpPr>
        <p:spPr bwMode="auto">
          <a:xfrm>
            <a:off x="0" y="0"/>
            <a:ext cx="9144000" cy="6877050"/>
          </a:xfrm>
          <a:prstGeom prst="rect">
            <a:avLst/>
          </a:prstGeom>
          <a:solidFill>
            <a:srgbClr val="BEE2F7"/>
          </a:solidFill>
          <a:ln w="9525">
            <a:noFill/>
            <a:miter lim="800000"/>
            <a:headEnd/>
            <a:tailEnd/>
          </a:ln>
        </p:spPr>
        <p:txBody>
          <a:bodyPr/>
          <a:lstStyle/>
          <a:p>
            <a:endParaRPr lang="es-ES_tradnl"/>
          </a:p>
        </p:txBody>
      </p:sp>
      <p:sp>
        <p:nvSpPr>
          <p:cNvPr id="177155" name="Freeform 3"/>
          <p:cNvSpPr>
            <a:spLocks/>
          </p:cNvSpPr>
          <p:nvPr/>
        </p:nvSpPr>
        <p:spPr bwMode="auto">
          <a:xfrm>
            <a:off x="0" y="2305050"/>
            <a:ext cx="10237788" cy="4572000"/>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grpSp>
        <p:nvGrpSpPr>
          <p:cNvPr id="2" name="Group 4"/>
          <p:cNvGrpSpPr>
            <a:grpSpLocks/>
          </p:cNvGrpSpPr>
          <p:nvPr/>
        </p:nvGrpSpPr>
        <p:grpSpPr bwMode="auto">
          <a:xfrm>
            <a:off x="979488" y="3790950"/>
            <a:ext cx="539750" cy="1973263"/>
            <a:chOff x="762" y="1707"/>
            <a:chExt cx="340" cy="1243"/>
          </a:xfrm>
        </p:grpSpPr>
        <p:sp>
          <p:nvSpPr>
            <p:cNvPr id="177194" name="Freeform 5"/>
            <p:cNvSpPr>
              <a:spLocks/>
            </p:cNvSpPr>
            <p:nvPr/>
          </p:nvSpPr>
          <p:spPr bwMode="auto">
            <a:xfrm>
              <a:off x="921" y="1947"/>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p>
          </p:txBody>
        </p:sp>
        <p:sp>
          <p:nvSpPr>
            <p:cNvPr id="177195" name="Oval 6"/>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7196" name="Freeform 7"/>
            <p:cNvSpPr>
              <a:spLocks/>
            </p:cNvSpPr>
            <p:nvPr/>
          </p:nvSpPr>
          <p:spPr bwMode="auto">
            <a:xfrm>
              <a:off x="762" y="2144"/>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p>
          </p:txBody>
        </p:sp>
        <p:sp>
          <p:nvSpPr>
            <p:cNvPr id="177197" name="Freeform 8"/>
            <p:cNvSpPr>
              <a:spLocks/>
            </p:cNvSpPr>
            <p:nvPr/>
          </p:nvSpPr>
          <p:spPr bwMode="auto">
            <a:xfrm>
              <a:off x="835" y="2392"/>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p>
          </p:txBody>
        </p:sp>
        <p:sp>
          <p:nvSpPr>
            <p:cNvPr id="177198" name="Freeform 9"/>
            <p:cNvSpPr>
              <a:spLocks/>
            </p:cNvSpPr>
            <p:nvPr/>
          </p:nvSpPr>
          <p:spPr bwMode="auto">
            <a:xfrm>
              <a:off x="920" y="2396"/>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p>
          </p:txBody>
        </p:sp>
        <p:sp>
          <p:nvSpPr>
            <p:cNvPr id="177199" name="Freeform 10"/>
            <p:cNvSpPr>
              <a:spLocks/>
            </p:cNvSpPr>
            <p:nvPr/>
          </p:nvSpPr>
          <p:spPr bwMode="auto">
            <a:xfrm>
              <a:off x="850" y="2877"/>
              <a:ext cx="252" cy="73"/>
            </a:xfrm>
            <a:custGeom>
              <a:avLst/>
              <a:gdLst>
                <a:gd name="T0" fmla="*/ 0 w 142"/>
                <a:gd name="T1" fmla="*/ 22121 h 41"/>
                <a:gd name="T2" fmla="*/ 21333 w 142"/>
                <a:gd name="T3" fmla="*/ 8947 h 41"/>
                <a:gd name="T4" fmla="*/ 59529 w 142"/>
                <a:gd name="T5" fmla="*/ 6695 h 41"/>
                <a:gd name="T6" fmla="*/ 68067 w 142"/>
                <a:gd name="T7" fmla="*/ 27184 h 41"/>
                <a:gd name="T8" fmla="*/ 102342 w 142"/>
                <a:gd name="T9" fmla="*/ 34821 h 41"/>
                <a:gd name="T10" fmla="*/ 127106 w 142"/>
                <a:gd name="T11" fmla="*/ 28363 h 41"/>
                <a:gd name="T12" fmla="*/ 134761 w 142"/>
                <a:gd name="T13" fmla="*/ 8947 h 41"/>
                <a:gd name="T14" fmla="*/ 100729 w 142"/>
                <a:gd name="T15" fmla="*/ 0 h 41"/>
                <a:gd name="T16" fmla="*/ 74400 w 142"/>
                <a:gd name="T17" fmla="*/ 6695 h 41"/>
                <a:gd name="T18" fmla="*/ 64402 w 142"/>
                <a:gd name="T19" fmla="*/ 31315 h 41"/>
                <a:gd name="T20" fmla="*/ 18515 w 142"/>
                <a:gd name="T21" fmla="*/ 39386 h 41"/>
                <a:gd name="T22" fmla="*/ 0 w 142"/>
                <a:gd name="T23" fmla="*/ 2212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cmpd="sng">
              <a:solidFill>
                <a:schemeClr val="tx1"/>
              </a:solidFill>
              <a:round/>
              <a:headEnd/>
              <a:tailEnd/>
            </a:ln>
          </p:spPr>
          <p:txBody>
            <a:bodyPr/>
            <a:lstStyle/>
            <a:p>
              <a:endParaRPr lang="es-ES_tradnl"/>
            </a:p>
          </p:txBody>
        </p:sp>
        <p:sp>
          <p:nvSpPr>
            <p:cNvPr id="177200" name="Freeform 11"/>
            <p:cNvSpPr>
              <a:spLocks/>
            </p:cNvSpPr>
            <p:nvPr/>
          </p:nvSpPr>
          <p:spPr bwMode="auto">
            <a:xfrm>
              <a:off x="811" y="2348"/>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p>
          </p:txBody>
        </p:sp>
      </p:grpSp>
      <p:grpSp>
        <p:nvGrpSpPr>
          <p:cNvPr id="3" name="Group 12"/>
          <p:cNvGrpSpPr>
            <a:grpSpLocks/>
          </p:cNvGrpSpPr>
          <p:nvPr/>
        </p:nvGrpSpPr>
        <p:grpSpPr bwMode="auto">
          <a:xfrm rot="-1342509">
            <a:off x="1266825" y="4252913"/>
            <a:ext cx="717550" cy="284162"/>
            <a:chOff x="1017" y="2547"/>
            <a:chExt cx="452" cy="179"/>
          </a:xfrm>
        </p:grpSpPr>
        <p:sp>
          <p:nvSpPr>
            <p:cNvPr id="177191" name="Freeform 13"/>
            <p:cNvSpPr>
              <a:spLocks/>
            </p:cNvSpPr>
            <p:nvPr/>
          </p:nvSpPr>
          <p:spPr bwMode="auto">
            <a:xfrm flipV="1">
              <a:off x="1183" y="2584"/>
              <a:ext cx="174" cy="60"/>
            </a:xfrm>
            <a:custGeom>
              <a:avLst/>
              <a:gdLst>
                <a:gd name="T0" fmla="*/ 0 w 118"/>
                <a:gd name="T1" fmla="*/ 3053 h 42"/>
                <a:gd name="T2" fmla="*/ 7153 w 118"/>
                <a:gd name="T3" fmla="*/ 849 h 42"/>
                <a:gd name="T4" fmla="*/ 12491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p>
          </p:txBody>
        </p:sp>
        <p:sp>
          <p:nvSpPr>
            <p:cNvPr id="177192" name="Freeform 14"/>
            <p:cNvSpPr>
              <a:spLocks/>
            </p:cNvSpPr>
            <p:nvPr/>
          </p:nvSpPr>
          <p:spPr bwMode="auto">
            <a:xfrm flipV="1">
              <a:off x="1352" y="2639"/>
              <a:ext cx="117" cy="87"/>
            </a:xfrm>
            <a:custGeom>
              <a:avLst/>
              <a:gdLst>
                <a:gd name="T0" fmla="*/ 2762 w 66"/>
                <a:gd name="T1" fmla="*/ 44162 h 49"/>
                <a:gd name="T2" fmla="*/ 25075 w 66"/>
                <a:gd name="T3" fmla="*/ 46987 h 49"/>
                <a:gd name="T4" fmla="*/ 52104 w 66"/>
                <a:gd name="T5" fmla="*/ 36433 h 49"/>
                <a:gd name="T6" fmla="*/ 63501 w 66"/>
                <a:gd name="T7" fmla="*/ 14905 h 49"/>
                <a:gd name="T8" fmla="*/ 53625 w 66"/>
                <a:gd name="T9" fmla="*/ 1163 h 49"/>
                <a:gd name="T10" fmla="*/ 25075 w 66"/>
                <a:gd name="T11" fmla="*/ 6509 h 49"/>
                <a:gd name="T12" fmla="*/ 7593 w 66"/>
                <a:gd name="T13" fmla="*/ 24191 h 49"/>
                <a:gd name="T14" fmla="*/ 2762 w 66"/>
                <a:gd name="T15" fmla="*/ 44162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p>
          </p:txBody>
        </p:sp>
        <p:sp>
          <p:nvSpPr>
            <p:cNvPr id="177193" name="Line 15"/>
            <p:cNvSpPr>
              <a:spLocks noChangeShapeType="1"/>
            </p:cNvSpPr>
            <p:nvPr/>
          </p:nvSpPr>
          <p:spPr bwMode="auto">
            <a:xfrm rot="3318127" flipV="1">
              <a:off x="1052" y="2512"/>
              <a:ext cx="96" cy="165"/>
            </a:xfrm>
            <a:prstGeom prst="line">
              <a:avLst/>
            </a:prstGeom>
            <a:noFill/>
            <a:ln w="28575">
              <a:solidFill>
                <a:schemeClr val="tx1"/>
              </a:solidFill>
              <a:round/>
              <a:headEnd/>
              <a:tailEnd/>
            </a:ln>
          </p:spPr>
          <p:txBody>
            <a:bodyPr/>
            <a:lstStyle/>
            <a:p>
              <a:endParaRPr lang="es-ES_tradnl"/>
            </a:p>
          </p:txBody>
        </p:sp>
      </p:grpSp>
      <p:sp>
        <p:nvSpPr>
          <p:cNvPr id="236560" name="Line 16"/>
          <p:cNvSpPr>
            <a:spLocks noChangeShapeType="1"/>
          </p:cNvSpPr>
          <p:nvPr/>
        </p:nvSpPr>
        <p:spPr bwMode="auto">
          <a:xfrm>
            <a:off x="1905000" y="4419600"/>
            <a:ext cx="0" cy="685800"/>
          </a:xfrm>
          <a:prstGeom prst="line">
            <a:avLst/>
          </a:prstGeom>
          <a:noFill/>
          <a:ln w="57150">
            <a:solidFill>
              <a:schemeClr val="tx1"/>
            </a:solidFill>
            <a:round/>
            <a:headEnd/>
            <a:tailEnd type="triangle" w="med" len="med"/>
          </a:ln>
        </p:spPr>
        <p:txBody>
          <a:bodyPr/>
          <a:lstStyle/>
          <a:p>
            <a:endParaRPr lang="es-ES_tradnl"/>
          </a:p>
        </p:txBody>
      </p:sp>
      <p:sp>
        <p:nvSpPr>
          <p:cNvPr id="236561" name="Line 17"/>
          <p:cNvSpPr>
            <a:spLocks noChangeShapeType="1"/>
          </p:cNvSpPr>
          <p:nvPr/>
        </p:nvSpPr>
        <p:spPr bwMode="auto">
          <a:xfrm flipV="1">
            <a:off x="1905000" y="4037013"/>
            <a:ext cx="0" cy="685800"/>
          </a:xfrm>
          <a:prstGeom prst="line">
            <a:avLst/>
          </a:prstGeom>
          <a:noFill/>
          <a:ln w="57150">
            <a:solidFill>
              <a:srgbClr val="FF3300"/>
            </a:solidFill>
            <a:round/>
            <a:headEnd/>
            <a:tailEnd type="triangle" w="med" len="med"/>
          </a:ln>
        </p:spPr>
        <p:txBody>
          <a:bodyPr/>
          <a:lstStyle/>
          <a:p>
            <a:endParaRPr lang="es-ES_tradnl"/>
          </a:p>
        </p:txBody>
      </p:sp>
      <p:grpSp>
        <p:nvGrpSpPr>
          <p:cNvPr id="4" name="Group 18"/>
          <p:cNvGrpSpPr>
            <a:grpSpLocks/>
          </p:cNvGrpSpPr>
          <p:nvPr/>
        </p:nvGrpSpPr>
        <p:grpSpPr bwMode="auto">
          <a:xfrm>
            <a:off x="981075" y="3790950"/>
            <a:ext cx="1004888" cy="1973263"/>
            <a:chOff x="2092" y="2388"/>
            <a:chExt cx="633" cy="1243"/>
          </a:xfrm>
        </p:grpSpPr>
        <p:grpSp>
          <p:nvGrpSpPr>
            <p:cNvPr id="177179" name="Group 19"/>
            <p:cNvGrpSpPr>
              <a:grpSpLocks/>
            </p:cNvGrpSpPr>
            <p:nvPr/>
          </p:nvGrpSpPr>
          <p:grpSpPr bwMode="auto">
            <a:xfrm>
              <a:off x="2092" y="2388"/>
              <a:ext cx="340" cy="1243"/>
              <a:chOff x="762" y="1707"/>
              <a:chExt cx="340" cy="1243"/>
            </a:xfrm>
          </p:grpSpPr>
          <p:sp>
            <p:nvSpPr>
              <p:cNvPr id="177184" name="Freeform 20"/>
              <p:cNvSpPr>
                <a:spLocks/>
              </p:cNvSpPr>
              <p:nvPr/>
            </p:nvSpPr>
            <p:spPr bwMode="auto">
              <a:xfrm>
                <a:off x="921" y="1947"/>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p>
            </p:txBody>
          </p:sp>
          <p:sp>
            <p:nvSpPr>
              <p:cNvPr id="177185" name="Oval 21"/>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7186" name="Freeform 22"/>
              <p:cNvSpPr>
                <a:spLocks/>
              </p:cNvSpPr>
              <p:nvPr/>
            </p:nvSpPr>
            <p:spPr bwMode="auto">
              <a:xfrm>
                <a:off x="762" y="2144"/>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p>
            </p:txBody>
          </p:sp>
          <p:sp>
            <p:nvSpPr>
              <p:cNvPr id="177187" name="Freeform 23"/>
              <p:cNvSpPr>
                <a:spLocks/>
              </p:cNvSpPr>
              <p:nvPr/>
            </p:nvSpPr>
            <p:spPr bwMode="auto">
              <a:xfrm>
                <a:off x="835" y="2392"/>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p>
            </p:txBody>
          </p:sp>
          <p:sp>
            <p:nvSpPr>
              <p:cNvPr id="177188" name="Freeform 24"/>
              <p:cNvSpPr>
                <a:spLocks/>
              </p:cNvSpPr>
              <p:nvPr/>
            </p:nvSpPr>
            <p:spPr bwMode="auto">
              <a:xfrm>
                <a:off x="920" y="2396"/>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p>
            </p:txBody>
          </p:sp>
          <p:sp>
            <p:nvSpPr>
              <p:cNvPr id="177189" name="Freeform 25"/>
              <p:cNvSpPr>
                <a:spLocks/>
              </p:cNvSpPr>
              <p:nvPr/>
            </p:nvSpPr>
            <p:spPr bwMode="auto">
              <a:xfrm>
                <a:off x="850" y="2877"/>
                <a:ext cx="252" cy="73"/>
              </a:xfrm>
              <a:custGeom>
                <a:avLst/>
                <a:gdLst>
                  <a:gd name="T0" fmla="*/ 0 w 142"/>
                  <a:gd name="T1" fmla="*/ 22121 h 41"/>
                  <a:gd name="T2" fmla="*/ 21333 w 142"/>
                  <a:gd name="T3" fmla="*/ 8947 h 41"/>
                  <a:gd name="T4" fmla="*/ 59529 w 142"/>
                  <a:gd name="T5" fmla="*/ 6695 h 41"/>
                  <a:gd name="T6" fmla="*/ 68067 w 142"/>
                  <a:gd name="T7" fmla="*/ 27184 h 41"/>
                  <a:gd name="T8" fmla="*/ 102342 w 142"/>
                  <a:gd name="T9" fmla="*/ 34821 h 41"/>
                  <a:gd name="T10" fmla="*/ 127106 w 142"/>
                  <a:gd name="T11" fmla="*/ 28363 h 41"/>
                  <a:gd name="T12" fmla="*/ 134761 w 142"/>
                  <a:gd name="T13" fmla="*/ 8947 h 41"/>
                  <a:gd name="T14" fmla="*/ 100729 w 142"/>
                  <a:gd name="T15" fmla="*/ 0 h 41"/>
                  <a:gd name="T16" fmla="*/ 74400 w 142"/>
                  <a:gd name="T17" fmla="*/ 6695 h 41"/>
                  <a:gd name="T18" fmla="*/ 64402 w 142"/>
                  <a:gd name="T19" fmla="*/ 31315 h 41"/>
                  <a:gd name="T20" fmla="*/ 18515 w 142"/>
                  <a:gd name="T21" fmla="*/ 39386 h 41"/>
                  <a:gd name="T22" fmla="*/ 0 w 142"/>
                  <a:gd name="T23" fmla="*/ 2212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cmpd="sng">
                <a:solidFill>
                  <a:schemeClr val="tx1"/>
                </a:solidFill>
                <a:round/>
                <a:headEnd/>
                <a:tailEnd/>
              </a:ln>
            </p:spPr>
            <p:txBody>
              <a:bodyPr/>
              <a:lstStyle/>
              <a:p>
                <a:endParaRPr lang="es-ES_tradnl"/>
              </a:p>
            </p:txBody>
          </p:sp>
          <p:sp>
            <p:nvSpPr>
              <p:cNvPr id="177190" name="Freeform 26"/>
              <p:cNvSpPr>
                <a:spLocks/>
              </p:cNvSpPr>
              <p:nvPr/>
            </p:nvSpPr>
            <p:spPr bwMode="auto">
              <a:xfrm>
                <a:off x="811" y="2348"/>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p>
            </p:txBody>
          </p:sp>
        </p:grpSp>
        <p:grpSp>
          <p:nvGrpSpPr>
            <p:cNvPr id="177180" name="Group 27"/>
            <p:cNvGrpSpPr>
              <a:grpSpLocks/>
            </p:cNvGrpSpPr>
            <p:nvPr/>
          </p:nvGrpSpPr>
          <p:grpSpPr bwMode="auto">
            <a:xfrm rot="-1342509">
              <a:off x="2273" y="2679"/>
              <a:ext cx="452" cy="179"/>
              <a:chOff x="1017" y="2547"/>
              <a:chExt cx="452" cy="179"/>
            </a:xfrm>
          </p:grpSpPr>
          <p:sp>
            <p:nvSpPr>
              <p:cNvPr id="177181" name="Freeform 28"/>
              <p:cNvSpPr>
                <a:spLocks/>
              </p:cNvSpPr>
              <p:nvPr/>
            </p:nvSpPr>
            <p:spPr bwMode="auto">
              <a:xfrm flipV="1">
                <a:off x="1183" y="2584"/>
                <a:ext cx="174" cy="60"/>
              </a:xfrm>
              <a:custGeom>
                <a:avLst/>
                <a:gdLst>
                  <a:gd name="T0" fmla="*/ 0 w 118"/>
                  <a:gd name="T1" fmla="*/ 3053 h 42"/>
                  <a:gd name="T2" fmla="*/ 7153 w 118"/>
                  <a:gd name="T3" fmla="*/ 849 h 42"/>
                  <a:gd name="T4" fmla="*/ 12491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p>
            </p:txBody>
          </p:sp>
          <p:sp>
            <p:nvSpPr>
              <p:cNvPr id="177182" name="Freeform 29"/>
              <p:cNvSpPr>
                <a:spLocks/>
              </p:cNvSpPr>
              <p:nvPr/>
            </p:nvSpPr>
            <p:spPr bwMode="auto">
              <a:xfrm flipV="1">
                <a:off x="1352" y="2639"/>
                <a:ext cx="117" cy="87"/>
              </a:xfrm>
              <a:custGeom>
                <a:avLst/>
                <a:gdLst>
                  <a:gd name="T0" fmla="*/ 2762 w 66"/>
                  <a:gd name="T1" fmla="*/ 44162 h 49"/>
                  <a:gd name="T2" fmla="*/ 25075 w 66"/>
                  <a:gd name="T3" fmla="*/ 46987 h 49"/>
                  <a:gd name="T4" fmla="*/ 52104 w 66"/>
                  <a:gd name="T5" fmla="*/ 36433 h 49"/>
                  <a:gd name="T6" fmla="*/ 63501 w 66"/>
                  <a:gd name="T7" fmla="*/ 14905 h 49"/>
                  <a:gd name="T8" fmla="*/ 53625 w 66"/>
                  <a:gd name="T9" fmla="*/ 1163 h 49"/>
                  <a:gd name="T10" fmla="*/ 25075 w 66"/>
                  <a:gd name="T11" fmla="*/ 6509 h 49"/>
                  <a:gd name="T12" fmla="*/ 7593 w 66"/>
                  <a:gd name="T13" fmla="*/ 24191 h 49"/>
                  <a:gd name="T14" fmla="*/ 2762 w 66"/>
                  <a:gd name="T15" fmla="*/ 44162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p>
            </p:txBody>
          </p:sp>
          <p:sp>
            <p:nvSpPr>
              <p:cNvPr id="177183" name="Line 30"/>
              <p:cNvSpPr>
                <a:spLocks noChangeShapeType="1"/>
              </p:cNvSpPr>
              <p:nvPr/>
            </p:nvSpPr>
            <p:spPr bwMode="auto">
              <a:xfrm rot="3318127" flipV="1">
                <a:off x="1052" y="2512"/>
                <a:ext cx="96" cy="165"/>
              </a:xfrm>
              <a:prstGeom prst="line">
                <a:avLst/>
              </a:prstGeom>
              <a:noFill/>
              <a:ln w="28575">
                <a:solidFill>
                  <a:schemeClr val="tx1"/>
                </a:solidFill>
                <a:round/>
                <a:headEnd/>
                <a:tailEnd/>
              </a:ln>
            </p:spPr>
            <p:txBody>
              <a:bodyPr/>
              <a:lstStyle/>
              <a:p>
                <a:endParaRPr lang="es-ES_tradnl"/>
              </a:p>
            </p:txBody>
          </p:sp>
        </p:grpSp>
      </p:grpSp>
      <p:sp>
        <p:nvSpPr>
          <p:cNvPr id="236575" name="Text Box 31"/>
          <p:cNvSpPr txBox="1">
            <a:spLocks noChangeArrowheads="1"/>
          </p:cNvSpPr>
          <p:nvPr/>
        </p:nvSpPr>
        <p:spPr bwMode="auto">
          <a:xfrm>
            <a:off x="2051050" y="5245100"/>
            <a:ext cx="5841666" cy="369332"/>
          </a:xfrm>
          <a:prstGeom prst="rect">
            <a:avLst/>
          </a:prstGeom>
          <a:noFill/>
          <a:ln w="9525">
            <a:noFill/>
            <a:miter lim="800000"/>
            <a:headEnd/>
            <a:tailEnd/>
          </a:ln>
        </p:spPr>
        <p:txBody>
          <a:bodyPr wrap="square">
            <a:spAutoFit/>
          </a:bodyPr>
          <a:lstStyle/>
          <a:p>
            <a:pPr>
              <a:spcBef>
                <a:spcPct val="50000"/>
              </a:spcBef>
            </a:pPr>
            <a:r>
              <a:rPr lang="es-ES" sz="1800" dirty="0" smtClean="0">
                <a:latin typeface="Arial" charset="0"/>
              </a:rPr>
              <a:t>Acción: empujando al agua con la mano hacia abajo.</a:t>
            </a:r>
            <a:endParaRPr lang="es-ES" sz="1800" dirty="0">
              <a:latin typeface="Arial" charset="0"/>
            </a:endParaRPr>
          </a:p>
        </p:txBody>
      </p:sp>
      <p:sp>
        <p:nvSpPr>
          <p:cNvPr id="236576" name="Text Box 32"/>
          <p:cNvSpPr txBox="1">
            <a:spLocks noChangeArrowheads="1"/>
          </p:cNvSpPr>
          <p:nvPr/>
        </p:nvSpPr>
        <p:spPr bwMode="auto">
          <a:xfrm>
            <a:off x="2051050" y="3933825"/>
            <a:ext cx="5552908" cy="369332"/>
          </a:xfrm>
          <a:prstGeom prst="rect">
            <a:avLst/>
          </a:prstGeom>
          <a:noFill/>
          <a:ln w="9525">
            <a:noFill/>
            <a:miter lim="800000"/>
            <a:headEnd/>
            <a:tailEnd/>
          </a:ln>
        </p:spPr>
        <p:txBody>
          <a:bodyPr wrap="square">
            <a:spAutoFit/>
          </a:bodyPr>
          <a:lstStyle/>
          <a:p>
            <a:pPr>
              <a:spcBef>
                <a:spcPct val="50000"/>
              </a:spcBef>
            </a:pPr>
            <a:r>
              <a:rPr lang="es-ES" sz="1800" b="1" dirty="0" smtClean="0">
                <a:solidFill>
                  <a:srgbClr val="FF3300"/>
                </a:solidFill>
                <a:latin typeface="Arial" charset="0"/>
              </a:rPr>
              <a:t>Reacción: el agua empuja a la mano hacia arriba </a:t>
            </a:r>
            <a:endParaRPr lang="es-ES" sz="1800" b="1" dirty="0">
              <a:solidFill>
                <a:srgbClr val="FF3300"/>
              </a:solidFill>
              <a:latin typeface="Arial" charset="0"/>
            </a:endParaRPr>
          </a:p>
        </p:txBody>
      </p:sp>
      <p:grpSp>
        <p:nvGrpSpPr>
          <p:cNvPr id="7" name="Group 33"/>
          <p:cNvGrpSpPr>
            <a:grpSpLocks/>
          </p:cNvGrpSpPr>
          <p:nvPr/>
        </p:nvGrpSpPr>
        <p:grpSpPr bwMode="auto">
          <a:xfrm flipH="1">
            <a:off x="8124825" y="4189413"/>
            <a:ext cx="623888" cy="288925"/>
            <a:chOff x="1921" y="1949"/>
            <a:chExt cx="345" cy="160"/>
          </a:xfrm>
        </p:grpSpPr>
        <p:sp>
          <p:nvSpPr>
            <p:cNvPr id="177170" name="Freeform 34"/>
            <p:cNvSpPr>
              <a:spLocks/>
            </p:cNvSpPr>
            <p:nvPr/>
          </p:nvSpPr>
          <p:spPr bwMode="auto">
            <a:xfrm>
              <a:off x="1921" y="1976"/>
              <a:ext cx="182" cy="125"/>
            </a:xfrm>
            <a:custGeom>
              <a:avLst/>
              <a:gdLst>
                <a:gd name="T0" fmla="*/ 0 w 366"/>
                <a:gd name="T1" fmla="*/ 1 h 250"/>
                <a:gd name="T2" fmla="*/ 0 w 366"/>
                <a:gd name="T3" fmla="*/ 1 h 250"/>
                <a:gd name="T4" fmla="*/ 0 w 366"/>
                <a:gd name="T5" fmla="*/ 1 h 250"/>
                <a:gd name="T6" fmla="*/ 0 w 366"/>
                <a:gd name="T7" fmla="*/ 1 h 250"/>
                <a:gd name="T8" fmla="*/ 0 w 366"/>
                <a:gd name="T9" fmla="*/ 1 h 250"/>
                <a:gd name="T10" fmla="*/ 0 w 366"/>
                <a:gd name="T11" fmla="*/ 1 h 250"/>
                <a:gd name="T12" fmla="*/ 0 w 366"/>
                <a:gd name="T13" fmla="*/ 1 h 250"/>
                <a:gd name="T14" fmla="*/ 0 w 366"/>
                <a:gd name="T15" fmla="*/ 1 h 250"/>
                <a:gd name="T16" fmla="*/ 0 w 366"/>
                <a:gd name="T17" fmla="*/ 1 h 250"/>
                <a:gd name="T18" fmla="*/ 0 w 366"/>
                <a:gd name="T19" fmla="*/ 1 h 250"/>
                <a:gd name="T20" fmla="*/ 0 w 366"/>
                <a:gd name="T21" fmla="*/ 1 h 250"/>
                <a:gd name="T22" fmla="*/ 0 w 366"/>
                <a:gd name="T23" fmla="*/ 1 h 250"/>
                <a:gd name="T24" fmla="*/ 0 w 366"/>
                <a:gd name="T25" fmla="*/ 1 h 250"/>
                <a:gd name="T26" fmla="*/ 0 w 366"/>
                <a:gd name="T27" fmla="*/ 1 h 250"/>
                <a:gd name="T28" fmla="*/ 0 w 366"/>
                <a:gd name="T29" fmla="*/ 1 h 250"/>
                <a:gd name="T30" fmla="*/ 0 w 366"/>
                <a:gd name="T31" fmla="*/ 1 h 250"/>
                <a:gd name="T32" fmla="*/ 0 w 366"/>
                <a:gd name="T33" fmla="*/ 1 h 250"/>
                <a:gd name="T34" fmla="*/ 0 w 366"/>
                <a:gd name="T35" fmla="*/ 1 h 250"/>
                <a:gd name="T36" fmla="*/ 0 w 366"/>
                <a:gd name="T37" fmla="*/ 1 h 250"/>
                <a:gd name="T38" fmla="*/ 0 w 366"/>
                <a:gd name="T39" fmla="*/ 1 h 250"/>
                <a:gd name="T40" fmla="*/ 0 w 366"/>
                <a:gd name="T41" fmla="*/ 1 h 250"/>
                <a:gd name="T42" fmla="*/ 0 w 366"/>
                <a:gd name="T43" fmla="*/ 1 h 250"/>
                <a:gd name="T44" fmla="*/ 0 w 366"/>
                <a:gd name="T45" fmla="*/ 1 h 250"/>
                <a:gd name="T46" fmla="*/ 0 w 366"/>
                <a:gd name="T47" fmla="*/ 1 h 250"/>
                <a:gd name="T48" fmla="*/ 0 w 366"/>
                <a:gd name="T49" fmla="*/ 1 h 250"/>
                <a:gd name="T50" fmla="*/ 0 w 366"/>
                <a:gd name="T51" fmla="*/ 1 h 250"/>
                <a:gd name="T52" fmla="*/ 0 w 366"/>
                <a:gd name="T53" fmla="*/ 1 h 250"/>
                <a:gd name="T54" fmla="*/ 0 w 366"/>
                <a:gd name="T55" fmla="*/ 1 h 250"/>
                <a:gd name="T56" fmla="*/ 0 w 366"/>
                <a:gd name="T57" fmla="*/ 1 h 250"/>
                <a:gd name="T58" fmla="*/ 0 w 366"/>
                <a:gd name="T59" fmla="*/ 1 h 250"/>
                <a:gd name="T60" fmla="*/ 0 w 366"/>
                <a:gd name="T61" fmla="*/ 1 h 250"/>
                <a:gd name="T62" fmla="*/ 0 w 366"/>
                <a:gd name="T63" fmla="*/ 1 h 250"/>
                <a:gd name="T64" fmla="*/ 0 w 366"/>
                <a:gd name="T65" fmla="*/ 1 h 250"/>
                <a:gd name="T66" fmla="*/ 0 w 366"/>
                <a:gd name="T67" fmla="*/ 1 h 250"/>
                <a:gd name="T68" fmla="*/ 0 w 366"/>
                <a:gd name="T69" fmla="*/ 1 h 250"/>
                <a:gd name="T70" fmla="*/ 0 w 366"/>
                <a:gd name="T71" fmla="*/ 1 h 250"/>
                <a:gd name="T72" fmla="*/ 0 w 366"/>
                <a:gd name="T73" fmla="*/ 1 h 250"/>
                <a:gd name="T74" fmla="*/ 0 w 366"/>
                <a:gd name="T75" fmla="*/ 1 h 250"/>
                <a:gd name="T76" fmla="*/ 0 w 366"/>
                <a:gd name="T77" fmla="*/ 1 h 250"/>
                <a:gd name="T78" fmla="*/ 0 w 366"/>
                <a:gd name="T79" fmla="*/ 1 h 250"/>
                <a:gd name="T80" fmla="*/ 0 w 366"/>
                <a:gd name="T81" fmla="*/ 1 h 250"/>
                <a:gd name="T82" fmla="*/ 0 w 366"/>
                <a:gd name="T83" fmla="*/ 1 h 250"/>
                <a:gd name="T84" fmla="*/ 0 w 366"/>
                <a:gd name="T85" fmla="*/ 1 h 250"/>
                <a:gd name="T86" fmla="*/ 0 w 366"/>
                <a:gd name="T87" fmla="*/ 1 h 250"/>
                <a:gd name="T88" fmla="*/ 0 w 366"/>
                <a:gd name="T89" fmla="*/ 1 h 250"/>
                <a:gd name="T90" fmla="*/ 0 w 366"/>
                <a:gd name="T91" fmla="*/ 1 h 250"/>
                <a:gd name="T92" fmla="*/ 0 w 366"/>
                <a:gd name="T93" fmla="*/ 1 h 250"/>
                <a:gd name="T94" fmla="*/ 0 w 366"/>
                <a:gd name="T95" fmla="*/ 1 h 250"/>
                <a:gd name="T96" fmla="*/ 0 w 366"/>
                <a:gd name="T97" fmla="*/ 1 h 250"/>
                <a:gd name="T98" fmla="*/ 0 w 366"/>
                <a:gd name="T99" fmla="*/ 1 h 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6"/>
                <a:gd name="T151" fmla="*/ 0 h 250"/>
                <a:gd name="T152" fmla="*/ 366 w 366"/>
                <a:gd name="T153" fmla="*/ 250 h 2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6" h="250">
                  <a:moveTo>
                    <a:pt x="0" y="0"/>
                  </a:moveTo>
                  <a:lnTo>
                    <a:pt x="0" y="4"/>
                  </a:lnTo>
                  <a:lnTo>
                    <a:pt x="5" y="13"/>
                  </a:lnTo>
                  <a:lnTo>
                    <a:pt x="10" y="22"/>
                  </a:lnTo>
                  <a:lnTo>
                    <a:pt x="11" y="30"/>
                  </a:lnTo>
                  <a:lnTo>
                    <a:pt x="19" y="36"/>
                  </a:lnTo>
                  <a:lnTo>
                    <a:pt x="21" y="48"/>
                  </a:lnTo>
                  <a:lnTo>
                    <a:pt x="25" y="51"/>
                  </a:lnTo>
                  <a:lnTo>
                    <a:pt x="30" y="59"/>
                  </a:lnTo>
                  <a:lnTo>
                    <a:pt x="35" y="65"/>
                  </a:lnTo>
                  <a:lnTo>
                    <a:pt x="38" y="68"/>
                  </a:lnTo>
                  <a:lnTo>
                    <a:pt x="43" y="73"/>
                  </a:lnTo>
                  <a:lnTo>
                    <a:pt x="46" y="81"/>
                  </a:lnTo>
                  <a:lnTo>
                    <a:pt x="51" y="82"/>
                  </a:lnTo>
                  <a:lnTo>
                    <a:pt x="52" y="86"/>
                  </a:lnTo>
                  <a:lnTo>
                    <a:pt x="52" y="91"/>
                  </a:lnTo>
                  <a:lnTo>
                    <a:pt x="59" y="93"/>
                  </a:lnTo>
                  <a:lnTo>
                    <a:pt x="59" y="98"/>
                  </a:lnTo>
                  <a:lnTo>
                    <a:pt x="64" y="103"/>
                  </a:lnTo>
                  <a:lnTo>
                    <a:pt x="68" y="103"/>
                  </a:lnTo>
                  <a:lnTo>
                    <a:pt x="68" y="104"/>
                  </a:lnTo>
                  <a:lnTo>
                    <a:pt x="68" y="105"/>
                  </a:lnTo>
                  <a:lnTo>
                    <a:pt x="69" y="105"/>
                  </a:lnTo>
                  <a:lnTo>
                    <a:pt x="74" y="106"/>
                  </a:lnTo>
                  <a:lnTo>
                    <a:pt x="74" y="110"/>
                  </a:lnTo>
                  <a:lnTo>
                    <a:pt x="75" y="110"/>
                  </a:lnTo>
                  <a:lnTo>
                    <a:pt x="80" y="112"/>
                  </a:lnTo>
                  <a:lnTo>
                    <a:pt x="80" y="115"/>
                  </a:lnTo>
                  <a:lnTo>
                    <a:pt x="84" y="115"/>
                  </a:lnTo>
                  <a:lnTo>
                    <a:pt x="84" y="119"/>
                  </a:lnTo>
                  <a:lnTo>
                    <a:pt x="87" y="119"/>
                  </a:lnTo>
                  <a:lnTo>
                    <a:pt x="87" y="123"/>
                  </a:lnTo>
                  <a:lnTo>
                    <a:pt x="91" y="123"/>
                  </a:lnTo>
                  <a:lnTo>
                    <a:pt x="91" y="128"/>
                  </a:lnTo>
                  <a:lnTo>
                    <a:pt x="94" y="128"/>
                  </a:lnTo>
                  <a:lnTo>
                    <a:pt x="94" y="131"/>
                  </a:lnTo>
                  <a:lnTo>
                    <a:pt x="97" y="131"/>
                  </a:lnTo>
                  <a:lnTo>
                    <a:pt x="94" y="134"/>
                  </a:lnTo>
                  <a:lnTo>
                    <a:pt x="91" y="137"/>
                  </a:lnTo>
                  <a:lnTo>
                    <a:pt x="87" y="137"/>
                  </a:lnTo>
                  <a:lnTo>
                    <a:pt x="84" y="141"/>
                  </a:lnTo>
                  <a:lnTo>
                    <a:pt x="84" y="145"/>
                  </a:lnTo>
                  <a:lnTo>
                    <a:pt x="80" y="146"/>
                  </a:lnTo>
                  <a:lnTo>
                    <a:pt x="75" y="151"/>
                  </a:lnTo>
                  <a:lnTo>
                    <a:pt x="74" y="156"/>
                  </a:lnTo>
                  <a:lnTo>
                    <a:pt x="69" y="156"/>
                  </a:lnTo>
                  <a:lnTo>
                    <a:pt x="68" y="158"/>
                  </a:lnTo>
                  <a:lnTo>
                    <a:pt x="64" y="164"/>
                  </a:lnTo>
                  <a:lnTo>
                    <a:pt x="59" y="164"/>
                  </a:lnTo>
                  <a:lnTo>
                    <a:pt x="57" y="168"/>
                  </a:lnTo>
                  <a:lnTo>
                    <a:pt x="57" y="173"/>
                  </a:lnTo>
                  <a:lnTo>
                    <a:pt x="52" y="173"/>
                  </a:lnTo>
                  <a:lnTo>
                    <a:pt x="51" y="174"/>
                  </a:lnTo>
                  <a:lnTo>
                    <a:pt x="51" y="179"/>
                  </a:lnTo>
                  <a:lnTo>
                    <a:pt x="46" y="179"/>
                  </a:lnTo>
                  <a:lnTo>
                    <a:pt x="46" y="182"/>
                  </a:lnTo>
                  <a:lnTo>
                    <a:pt x="46" y="186"/>
                  </a:lnTo>
                  <a:lnTo>
                    <a:pt x="43" y="186"/>
                  </a:lnTo>
                  <a:lnTo>
                    <a:pt x="43" y="188"/>
                  </a:lnTo>
                  <a:lnTo>
                    <a:pt x="43" y="192"/>
                  </a:lnTo>
                  <a:lnTo>
                    <a:pt x="38" y="192"/>
                  </a:lnTo>
                  <a:lnTo>
                    <a:pt x="38" y="196"/>
                  </a:lnTo>
                  <a:lnTo>
                    <a:pt x="35" y="199"/>
                  </a:lnTo>
                  <a:lnTo>
                    <a:pt x="35" y="204"/>
                  </a:lnTo>
                  <a:lnTo>
                    <a:pt x="30" y="204"/>
                  </a:lnTo>
                  <a:lnTo>
                    <a:pt x="30" y="209"/>
                  </a:lnTo>
                  <a:lnTo>
                    <a:pt x="29" y="209"/>
                  </a:lnTo>
                  <a:lnTo>
                    <a:pt x="29" y="210"/>
                  </a:lnTo>
                  <a:lnTo>
                    <a:pt x="29" y="214"/>
                  </a:lnTo>
                  <a:lnTo>
                    <a:pt x="25" y="216"/>
                  </a:lnTo>
                  <a:lnTo>
                    <a:pt x="25" y="220"/>
                  </a:lnTo>
                  <a:lnTo>
                    <a:pt x="21" y="220"/>
                  </a:lnTo>
                  <a:lnTo>
                    <a:pt x="21" y="224"/>
                  </a:lnTo>
                  <a:lnTo>
                    <a:pt x="21" y="227"/>
                  </a:lnTo>
                  <a:lnTo>
                    <a:pt x="19" y="228"/>
                  </a:lnTo>
                  <a:lnTo>
                    <a:pt x="19" y="233"/>
                  </a:lnTo>
                  <a:lnTo>
                    <a:pt x="15" y="233"/>
                  </a:lnTo>
                  <a:lnTo>
                    <a:pt x="15" y="237"/>
                  </a:lnTo>
                  <a:lnTo>
                    <a:pt x="15" y="242"/>
                  </a:lnTo>
                  <a:lnTo>
                    <a:pt x="15" y="244"/>
                  </a:lnTo>
                  <a:lnTo>
                    <a:pt x="15" y="249"/>
                  </a:lnTo>
                  <a:lnTo>
                    <a:pt x="11" y="249"/>
                  </a:lnTo>
                  <a:lnTo>
                    <a:pt x="11" y="250"/>
                  </a:lnTo>
                  <a:lnTo>
                    <a:pt x="11" y="249"/>
                  </a:lnTo>
                  <a:lnTo>
                    <a:pt x="15" y="244"/>
                  </a:lnTo>
                  <a:lnTo>
                    <a:pt x="19" y="242"/>
                  </a:lnTo>
                  <a:lnTo>
                    <a:pt x="19" y="237"/>
                  </a:lnTo>
                  <a:lnTo>
                    <a:pt x="21" y="237"/>
                  </a:lnTo>
                  <a:lnTo>
                    <a:pt x="21" y="233"/>
                  </a:lnTo>
                  <a:lnTo>
                    <a:pt x="25" y="228"/>
                  </a:lnTo>
                  <a:lnTo>
                    <a:pt x="29" y="228"/>
                  </a:lnTo>
                  <a:lnTo>
                    <a:pt x="30" y="227"/>
                  </a:lnTo>
                  <a:lnTo>
                    <a:pt x="30" y="224"/>
                  </a:lnTo>
                  <a:lnTo>
                    <a:pt x="35" y="224"/>
                  </a:lnTo>
                  <a:lnTo>
                    <a:pt x="38" y="220"/>
                  </a:lnTo>
                  <a:lnTo>
                    <a:pt x="38" y="216"/>
                  </a:lnTo>
                  <a:lnTo>
                    <a:pt x="43" y="216"/>
                  </a:lnTo>
                  <a:lnTo>
                    <a:pt x="51" y="214"/>
                  </a:lnTo>
                  <a:lnTo>
                    <a:pt x="52" y="210"/>
                  </a:lnTo>
                  <a:lnTo>
                    <a:pt x="57" y="209"/>
                  </a:lnTo>
                  <a:lnTo>
                    <a:pt x="59" y="209"/>
                  </a:lnTo>
                  <a:lnTo>
                    <a:pt x="59" y="204"/>
                  </a:lnTo>
                  <a:lnTo>
                    <a:pt x="64" y="204"/>
                  </a:lnTo>
                  <a:lnTo>
                    <a:pt x="68" y="204"/>
                  </a:lnTo>
                  <a:lnTo>
                    <a:pt x="69" y="199"/>
                  </a:lnTo>
                  <a:lnTo>
                    <a:pt x="74" y="196"/>
                  </a:lnTo>
                  <a:lnTo>
                    <a:pt x="75" y="196"/>
                  </a:lnTo>
                  <a:lnTo>
                    <a:pt x="80" y="196"/>
                  </a:lnTo>
                  <a:lnTo>
                    <a:pt x="80" y="192"/>
                  </a:lnTo>
                  <a:lnTo>
                    <a:pt x="84" y="192"/>
                  </a:lnTo>
                  <a:lnTo>
                    <a:pt x="87" y="188"/>
                  </a:lnTo>
                  <a:lnTo>
                    <a:pt x="91" y="188"/>
                  </a:lnTo>
                  <a:lnTo>
                    <a:pt x="94" y="188"/>
                  </a:lnTo>
                  <a:lnTo>
                    <a:pt x="97" y="188"/>
                  </a:lnTo>
                  <a:lnTo>
                    <a:pt x="101" y="186"/>
                  </a:lnTo>
                  <a:lnTo>
                    <a:pt x="105" y="186"/>
                  </a:lnTo>
                  <a:lnTo>
                    <a:pt x="110" y="186"/>
                  </a:lnTo>
                  <a:lnTo>
                    <a:pt x="111" y="182"/>
                  </a:lnTo>
                  <a:lnTo>
                    <a:pt x="116" y="182"/>
                  </a:lnTo>
                  <a:lnTo>
                    <a:pt x="118" y="182"/>
                  </a:lnTo>
                  <a:lnTo>
                    <a:pt x="122" y="182"/>
                  </a:lnTo>
                  <a:lnTo>
                    <a:pt x="127" y="182"/>
                  </a:lnTo>
                  <a:lnTo>
                    <a:pt x="128" y="182"/>
                  </a:lnTo>
                  <a:lnTo>
                    <a:pt x="133" y="182"/>
                  </a:lnTo>
                  <a:lnTo>
                    <a:pt x="137" y="182"/>
                  </a:lnTo>
                  <a:lnTo>
                    <a:pt x="139" y="179"/>
                  </a:lnTo>
                  <a:lnTo>
                    <a:pt x="141" y="179"/>
                  </a:lnTo>
                  <a:lnTo>
                    <a:pt x="145" y="179"/>
                  </a:lnTo>
                  <a:lnTo>
                    <a:pt x="150" y="179"/>
                  </a:lnTo>
                  <a:lnTo>
                    <a:pt x="155" y="179"/>
                  </a:lnTo>
                  <a:lnTo>
                    <a:pt x="156" y="179"/>
                  </a:lnTo>
                  <a:lnTo>
                    <a:pt x="160" y="179"/>
                  </a:lnTo>
                  <a:lnTo>
                    <a:pt x="164" y="179"/>
                  </a:lnTo>
                  <a:lnTo>
                    <a:pt x="167" y="179"/>
                  </a:lnTo>
                  <a:lnTo>
                    <a:pt x="170" y="179"/>
                  </a:lnTo>
                  <a:lnTo>
                    <a:pt x="173" y="179"/>
                  </a:lnTo>
                  <a:lnTo>
                    <a:pt x="178" y="174"/>
                  </a:lnTo>
                  <a:lnTo>
                    <a:pt x="181" y="174"/>
                  </a:lnTo>
                  <a:lnTo>
                    <a:pt x="183" y="174"/>
                  </a:lnTo>
                  <a:lnTo>
                    <a:pt x="192" y="174"/>
                  </a:lnTo>
                  <a:lnTo>
                    <a:pt x="196" y="174"/>
                  </a:lnTo>
                  <a:lnTo>
                    <a:pt x="200" y="174"/>
                  </a:lnTo>
                  <a:lnTo>
                    <a:pt x="202" y="174"/>
                  </a:lnTo>
                  <a:lnTo>
                    <a:pt x="205" y="174"/>
                  </a:lnTo>
                  <a:lnTo>
                    <a:pt x="209" y="174"/>
                  </a:lnTo>
                  <a:lnTo>
                    <a:pt x="210" y="174"/>
                  </a:lnTo>
                  <a:lnTo>
                    <a:pt x="215" y="174"/>
                  </a:lnTo>
                  <a:lnTo>
                    <a:pt x="219" y="174"/>
                  </a:lnTo>
                  <a:lnTo>
                    <a:pt x="224" y="174"/>
                  </a:lnTo>
                  <a:lnTo>
                    <a:pt x="226" y="174"/>
                  </a:lnTo>
                  <a:lnTo>
                    <a:pt x="231" y="179"/>
                  </a:lnTo>
                  <a:lnTo>
                    <a:pt x="232" y="179"/>
                  </a:lnTo>
                  <a:lnTo>
                    <a:pt x="236" y="179"/>
                  </a:lnTo>
                  <a:lnTo>
                    <a:pt x="241" y="179"/>
                  </a:lnTo>
                  <a:lnTo>
                    <a:pt x="241" y="182"/>
                  </a:lnTo>
                  <a:lnTo>
                    <a:pt x="242" y="182"/>
                  </a:lnTo>
                  <a:lnTo>
                    <a:pt x="247" y="182"/>
                  </a:lnTo>
                  <a:lnTo>
                    <a:pt x="247" y="186"/>
                  </a:lnTo>
                  <a:lnTo>
                    <a:pt x="250" y="186"/>
                  </a:lnTo>
                  <a:lnTo>
                    <a:pt x="254" y="186"/>
                  </a:lnTo>
                  <a:lnTo>
                    <a:pt x="256" y="186"/>
                  </a:lnTo>
                  <a:lnTo>
                    <a:pt x="260" y="186"/>
                  </a:lnTo>
                  <a:lnTo>
                    <a:pt x="264" y="188"/>
                  </a:lnTo>
                  <a:lnTo>
                    <a:pt x="268" y="188"/>
                  </a:lnTo>
                  <a:lnTo>
                    <a:pt x="272" y="188"/>
                  </a:lnTo>
                  <a:lnTo>
                    <a:pt x="273" y="188"/>
                  </a:lnTo>
                  <a:lnTo>
                    <a:pt x="278" y="192"/>
                  </a:lnTo>
                  <a:lnTo>
                    <a:pt x="283" y="192"/>
                  </a:lnTo>
                  <a:lnTo>
                    <a:pt x="285" y="192"/>
                  </a:lnTo>
                  <a:lnTo>
                    <a:pt x="289" y="192"/>
                  </a:lnTo>
                  <a:lnTo>
                    <a:pt x="292" y="192"/>
                  </a:lnTo>
                  <a:lnTo>
                    <a:pt x="292" y="196"/>
                  </a:lnTo>
                  <a:lnTo>
                    <a:pt x="295" y="196"/>
                  </a:lnTo>
                  <a:lnTo>
                    <a:pt x="296" y="196"/>
                  </a:lnTo>
                  <a:lnTo>
                    <a:pt x="301" y="196"/>
                  </a:lnTo>
                  <a:lnTo>
                    <a:pt x="301" y="199"/>
                  </a:lnTo>
                  <a:lnTo>
                    <a:pt x="306" y="199"/>
                  </a:lnTo>
                  <a:lnTo>
                    <a:pt x="310" y="199"/>
                  </a:lnTo>
                  <a:lnTo>
                    <a:pt x="313" y="204"/>
                  </a:lnTo>
                  <a:lnTo>
                    <a:pt x="317" y="204"/>
                  </a:lnTo>
                  <a:lnTo>
                    <a:pt x="317" y="209"/>
                  </a:lnTo>
                  <a:lnTo>
                    <a:pt x="318" y="209"/>
                  </a:lnTo>
                  <a:lnTo>
                    <a:pt x="323" y="209"/>
                  </a:lnTo>
                  <a:lnTo>
                    <a:pt x="326" y="210"/>
                  </a:lnTo>
                  <a:lnTo>
                    <a:pt x="331" y="210"/>
                  </a:lnTo>
                  <a:lnTo>
                    <a:pt x="331" y="214"/>
                  </a:lnTo>
                  <a:lnTo>
                    <a:pt x="334" y="214"/>
                  </a:lnTo>
                  <a:lnTo>
                    <a:pt x="337" y="214"/>
                  </a:lnTo>
                  <a:lnTo>
                    <a:pt x="337" y="216"/>
                  </a:lnTo>
                  <a:lnTo>
                    <a:pt x="340" y="216"/>
                  </a:lnTo>
                  <a:lnTo>
                    <a:pt x="340" y="220"/>
                  </a:lnTo>
                  <a:lnTo>
                    <a:pt x="344" y="220"/>
                  </a:lnTo>
                  <a:lnTo>
                    <a:pt x="346" y="220"/>
                  </a:lnTo>
                  <a:lnTo>
                    <a:pt x="346" y="224"/>
                  </a:lnTo>
                  <a:lnTo>
                    <a:pt x="347" y="224"/>
                  </a:lnTo>
                  <a:lnTo>
                    <a:pt x="348" y="227"/>
                  </a:lnTo>
                  <a:lnTo>
                    <a:pt x="353" y="227"/>
                  </a:lnTo>
                  <a:lnTo>
                    <a:pt x="355" y="228"/>
                  </a:lnTo>
                  <a:lnTo>
                    <a:pt x="355" y="233"/>
                  </a:lnTo>
                  <a:lnTo>
                    <a:pt x="360" y="233"/>
                  </a:lnTo>
                  <a:lnTo>
                    <a:pt x="361" y="233"/>
                  </a:lnTo>
                  <a:lnTo>
                    <a:pt x="361" y="228"/>
                  </a:lnTo>
                  <a:lnTo>
                    <a:pt x="366" y="228"/>
                  </a:lnTo>
                </a:path>
              </a:pathLst>
            </a:custGeom>
            <a:noFill/>
            <a:ln w="20638">
              <a:solidFill>
                <a:srgbClr val="000000"/>
              </a:solidFill>
              <a:prstDash val="solid"/>
              <a:round/>
              <a:headEnd/>
              <a:tailEnd/>
            </a:ln>
          </p:spPr>
          <p:txBody>
            <a:bodyPr/>
            <a:lstStyle/>
            <a:p>
              <a:endParaRPr lang="es-ES_tradnl"/>
            </a:p>
          </p:txBody>
        </p:sp>
        <p:sp>
          <p:nvSpPr>
            <p:cNvPr id="177171" name="Freeform 35"/>
            <p:cNvSpPr>
              <a:spLocks/>
            </p:cNvSpPr>
            <p:nvPr/>
          </p:nvSpPr>
          <p:spPr bwMode="auto">
            <a:xfrm>
              <a:off x="2199" y="2028"/>
              <a:ext cx="64" cy="44"/>
            </a:xfrm>
            <a:custGeom>
              <a:avLst/>
              <a:gdLst>
                <a:gd name="T0" fmla="*/ 0 w 127"/>
                <a:gd name="T1" fmla="*/ 0 h 87"/>
                <a:gd name="T2" fmla="*/ 0 w 127"/>
                <a:gd name="T3" fmla="*/ 1 h 87"/>
                <a:gd name="T4" fmla="*/ 0 w 127"/>
                <a:gd name="T5" fmla="*/ 1 h 87"/>
                <a:gd name="T6" fmla="*/ 1 w 127"/>
                <a:gd name="T7" fmla="*/ 1 h 87"/>
                <a:gd name="T8" fmla="*/ 1 w 127"/>
                <a:gd name="T9" fmla="*/ 1 h 87"/>
                <a:gd name="T10" fmla="*/ 1 w 127"/>
                <a:gd name="T11" fmla="*/ 1 h 87"/>
                <a:gd name="T12" fmla="*/ 1 w 127"/>
                <a:gd name="T13" fmla="*/ 1 h 87"/>
                <a:gd name="T14" fmla="*/ 1 w 127"/>
                <a:gd name="T15" fmla="*/ 1 h 87"/>
                <a:gd name="T16" fmla="*/ 1 w 127"/>
                <a:gd name="T17" fmla="*/ 1 h 87"/>
                <a:gd name="T18" fmla="*/ 1 w 127"/>
                <a:gd name="T19" fmla="*/ 1 h 87"/>
                <a:gd name="T20" fmla="*/ 1 w 127"/>
                <a:gd name="T21" fmla="*/ 1 h 87"/>
                <a:gd name="T22" fmla="*/ 1 w 127"/>
                <a:gd name="T23" fmla="*/ 1 h 87"/>
                <a:gd name="T24" fmla="*/ 1 w 127"/>
                <a:gd name="T25" fmla="*/ 1 h 87"/>
                <a:gd name="T26" fmla="*/ 1 w 127"/>
                <a:gd name="T27" fmla="*/ 1 h 87"/>
                <a:gd name="T28" fmla="*/ 1 w 127"/>
                <a:gd name="T29" fmla="*/ 1 h 87"/>
                <a:gd name="T30" fmla="*/ 1 w 127"/>
                <a:gd name="T31" fmla="*/ 1 h 87"/>
                <a:gd name="T32" fmla="*/ 1 w 127"/>
                <a:gd name="T33" fmla="*/ 1 h 87"/>
                <a:gd name="T34" fmla="*/ 1 w 127"/>
                <a:gd name="T35" fmla="*/ 1 h 87"/>
                <a:gd name="T36" fmla="*/ 1 w 127"/>
                <a:gd name="T37" fmla="*/ 1 h 87"/>
                <a:gd name="T38" fmla="*/ 1 w 127"/>
                <a:gd name="T39" fmla="*/ 1 h 87"/>
                <a:gd name="T40" fmla="*/ 1 w 127"/>
                <a:gd name="T41" fmla="*/ 1 h 87"/>
                <a:gd name="T42" fmla="*/ 1 w 127"/>
                <a:gd name="T43" fmla="*/ 1 h 87"/>
                <a:gd name="T44" fmla="*/ 1 w 127"/>
                <a:gd name="T45" fmla="*/ 1 h 87"/>
                <a:gd name="T46" fmla="*/ 1 w 127"/>
                <a:gd name="T47" fmla="*/ 1 h 87"/>
                <a:gd name="T48" fmla="*/ 1 w 127"/>
                <a:gd name="T49" fmla="*/ 1 h 87"/>
                <a:gd name="T50" fmla="*/ 1 w 127"/>
                <a:gd name="T51" fmla="*/ 1 h 87"/>
                <a:gd name="T52" fmla="*/ 1 w 127"/>
                <a:gd name="T53" fmla="*/ 1 h 87"/>
                <a:gd name="T54" fmla="*/ 1 w 127"/>
                <a:gd name="T55" fmla="*/ 1 h 87"/>
                <a:gd name="T56" fmla="*/ 1 w 127"/>
                <a:gd name="T57" fmla="*/ 1 h 87"/>
                <a:gd name="T58" fmla="*/ 1 w 127"/>
                <a:gd name="T59" fmla="*/ 1 h 87"/>
                <a:gd name="T60" fmla="*/ 1 w 127"/>
                <a:gd name="T61" fmla="*/ 1 h 87"/>
                <a:gd name="T62" fmla="*/ 1 w 127"/>
                <a:gd name="T63" fmla="*/ 1 h 87"/>
                <a:gd name="T64" fmla="*/ 1 w 127"/>
                <a:gd name="T65" fmla="*/ 1 h 87"/>
                <a:gd name="T66" fmla="*/ 1 w 127"/>
                <a:gd name="T67" fmla="*/ 1 h 87"/>
                <a:gd name="T68" fmla="*/ 1 w 127"/>
                <a:gd name="T69" fmla="*/ 1 h 87"/>
                <a:gd name="T70" fmla="*/ 1 w 127"/>
                <a:gd name="T71" fmla="*/ 1 h 87"/>
                <a:gd name="T72" fmla="*/ 1 w 127"/>
                <a:gd name="T73" fmla="*/ 1 h 87"/>
                <a:gd name="T74" fmla="*/ 1 w 127"/>
                <a:gd name="T75" fmla="*/ 1 h 87"/>
                <a:gd name="T76" fmla="*/ 1 w 127"/>
                <a:gd name="T77" fmla="*/ 1 h 87"/>
                <a:gd name="T78" fmla="*/ 1 w 127"/>
                <a:gd name="T79" fmla="*/ 1 h 87"/>
                <a:gd name="T80" fmla="*/ 1 w 127"/>
                <a:gd name="T81" fmla="*/ 1 h 87"/>
                <a:gd name="T82" fmla="*/ 1 w 127"/>
                <a:gd name="T83" fmla="*/ 1 h 87"/>
                <a:gd name="T84" fmla="*/ 1 w 127"/>
                <a:gd name="T85" fmla="*/ 1 h 87"/>
                <a:gd name="T86" fmla="*/ 1 w 127"/>
                <a:gd name="T87" fmla="*/ 1 h 87"/>
                <a:gd name="T88" fmla="*/ 1 w 127"/>
                <a:gd name="T89" fmla="*/ 1 h 87"/>
                <a:gd name="T90" fmla="*/ 1 w 127"/>
                <a:gd name="T91" fmla="*/ 1 h 87"/>
                <a:gd name="T92" fmla="*/ 1 w 127"/>
                <a:gd name="T93" fmla="*/ 1 h 87"/>
                <a:gd name="T94" fmla="*/ 1 w 127"/>
                <a:gd name="T95" fmla="*/ 1 h 87"/>
                <a:gd name="T96" fmla="*/ 1 w 127"/>
                <a:gd name="T97" fmla="*/ 1 h 87"/>
                <a:gd name="T98" fmla="*/ 1 w 127"/>
                <a:gd name="T99" fmla="*/ 1 h 87"/>
                <a:gd name="T100" fmla="*/ 1 w 127"/>
                <a:gd name="T101" fmla="*/ 1 h 87"/>
                <a:gd name="T102" fmla="*/ 1 w 127"/>
                <a:gd name="T103" fmla="*/ 1 h 87"/>
                <a:gd name="T104" fmla="*/ 1 w 127"/>
                <a:gd name="T105" fmla="*/ 1 h 87"/>
                <a:gd name="T106" fmla="*/ 1 w 127"/>
                <a:gd name="T107" fmla="*/ 1 h 87"/>
                <a:gd name="T108" fmla="*/ 1 w 127"/>
                <a:gd name="T109" fmla="*/ 1 h 87"/>
                <a:gd name="T110" fmla="*/ 1 w 127"/>
                <a:gd name="T111" fmla="*/ 1 h 87"/>
                <a:gd name="T112" fmla="*/ 1 w 127"/>
                <a:gd name="T113" fmla="*/ 1 h 87"/>
                <a:gd name="T114" fmla="*/ 1 w 127"/>
                <a:gd name="T115" fmla="*/ 1 h 87"/>
                <a:gd name="T116" fmla="*/ 1 w 127"/>
                <a:gd name="T117" fmla="*/ 1 h 87"/>
                <a:gd name="T118" fmla="*/ 1 w 127"/>
                <a:gd name="T119" fmla="*/ 1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
                <a:gd name="T181" fmla="*/ 0 h 87"/>
                <a:gd name="T182" fmla="*/ 127 w 127"/>
                <a:gd name="T183" fmla="*/ 87 h 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 h="87">
                  <a:moveTo>
                    <a:pt x="0" y="0"/>
                  </a:moveTo>
                  <a:lnTo>
                    <a:pt x="0" y="1"/>
                  </a:lnTo>
                  <a:lnTo>
                    <a:pt x="0" y="5"/>
                  </a:lnTo>
                  <a:lnTo>
                    <a:pt x="1" y="5"/>
                  </a:lnTo>
                  <a:lnTo>
                    <a:pt x="1" y="7"/>
                  </a:lnTo>
                  <a:lnTo>
                    <a:pt x="1" y="10"/>
                  </a:lnTo>
                  <a:lnTo>
                    <a:pt x="6" y="14"/>
                  </a:lnTo>
                  <a:lnTo>
                    <a:pt x="6" y="18"/>
                  </a:lnTo>
                  <a:lnTo>
                    <a:pt x="6" y="23"/>
                  </a:lnTo>
                  <a:lnTo>
                    <a:pt x="7" y="23"/>
                  </a:lnTo>
                  <a:lnTo>
                    <a:pt x="7" y="26"/>
                  </a:lnTo>
                  <a:lnTo>
                    <a:pt x="7" y="29"/>
                  </a:lnTo>
                  <a:lnTo>
                    <a:pt x="11" y="29"/>
                  </a:lnTo>
                  <a:lnTo>
                    <a:pt x="11" y="32"/>
                  </a:lnTo>
                  <a:lnTo>
                    <a:pt x="16" y="32"/>
                  </a:lnTo>
                  <a:lnTo>
                    <a:pt x="16" y="36"/>
                  </a:lnTo>
                  <a:lnTo>
                    <a:pt x="18" y="36"/>
                  </a:lnTo>
                  <a:lnTo>
                    <a:pt x="18" y="40"/>
                  </a:lnTo>
                  <a:lnTo>
                    <a:pt x="23" y="40"/>
                  </a:lnTo>
                  <a:lnTo>
                    <a:pt x="28" y="41"/>
                  </a:lnTo>
                  <a:lnTo>
                    <a:pt x="29" y="41"/>
                  </a:lnTo>
                  <a:lnTo>
                    <a:pt x="29" y="46"/>
                  </a:lnTo>
                  <a:lnTo>
                    <a:pt x="33" y="46"/>
                  </a:lnTo>
                  <a:lnTo>
                    <a:pt x="37" y="46"/>
                  </a:lnTo>
                  <a:lnTo>
                    <a:pt x="37" y="51"/>
                  </a:lnTo>
                  <a:lnTo>
                    <a:pt x="40" y="51"/>
                  </a:lnTo>
                  <a:lnTo>
                    <a:pt x="40" y="53"/>
                  </a:lnTo>
                  <a:lnTo>
                    <a:pt x="43" y="53"/>
                  </a:lnTo>
                  <a:lnTo>
                    <a:pt x="47" y="53"/>
                  </a:lnTo>
                  <a:lnTo>
                    <a:pt x="47" y="56"/>
                  </a:lnTo>
                  <a:lnTo>
                    <a:pt x="51" y="56"/>
                  </a:lnTo>
                  <a:lnTo>
                    <a:pt x="54" y="56"/>
                  </a:lnTo>
                  <a:lnTo>
                    <a:pt x="54" y="59"/>
                  </a:lnTo>
                  <a:lnTo>
                    <a:pt x="59" y="59"/>
                  </a:lnTo>
                  <a:lnTo>
                    <a:pt x="60" y="59"/>
                  </a:lnTo>
                  <a:lnTo>
                    <a:pt x="60" y="63"/>
                  </a:lnTo>
                  <a:lnTo>
                    <a:pt x="64" y="63"/>
                  </a:lnTo>
                  <a:lnTo>
                    <a:pt x="69" y="63"/>
                  </a:lnTo>
                  <a:lnTo>
                    <a:pt x="70" y="68"/>
                  </a:lnTo>
                  <a:lnTo>
                    <a:pt x="75" y="68"/>
                  </a:lnTo>
                  <a:lnTo>
                    <a:pt x="77" y="68"/>
                  </a:lnTo>
                  <a:lnTo>
                    <a:pt x="77" y="69"/>
                  </a:lnTo>
                  <a:lnTo>
                    <a:pt x="82" y="69"/>
                  </a:lnTo>
                  <a:lnTo>
                    <a:pt x="83" y="69"/>
                  </a:lnTo>
                  <a:lnTo>
                    <a:pt x="83" y="74"/>
                  </a:lnTo>
                  <a:lnTo>
                    <a:pt x="87" y="74"/>
                  </a:lnTo>
                  <a:lnTo>
                    <a:pt x="92" y="74"/>
                  </a:lnTo>
                  <a:lnTo>
                    <a:pt x="97" y="74"/>
                  </a:lnTo>
                  <a:lnTo>
                    <a:pt x="99" y="74"/>
                  </a:lnTo>
                  <a:lnTo>
                    <a:pt x="99" y="77"/>
                  </a:lnTo>
                  <a:lnTo>
                    <a:pt x="104" y="77"/>
                  </a:lnTo>
                  <a:lnTo>
                    <a:pt x="105" y="77"/>
                  </a:lnTo>
                  <a:lnTo>
                    <a:pt x="105" y="81"/>
                  </a:lnTo>
                  <a:lnTo>
                    <a:pt x="109" y="81"/>
                  </a:lnTo>
                  <a:lnTo>
                    <a:pt x="113" y="81"/>
                  </a:lnTo>
                  <a:lnTo>
                    <a:pt x="115" y="83"/>
                  </a:lnTo>
                  <a:lnTo>
                    <a:pt x="120" y="83"/>
                  </a:lnTo>
                  <a:lnTo>
                    <a:pt x="120" y="87"/>
                  </a:lnTo>
                  <a:lnTo>
                    <a:pt x="123" y="87"/>
                  </a:lnTo>
                  <a:lnTo>
                    <a:pt x="127" y="87"/>
                  </a:lnTo>
                </a:path>
              </a:pathLst>
            </a:custGeom>
            <a:noFill/>
            <a:ln w="20638">
              <a:solidFill>
                <a:srgbClr val="000000"/>
              </a:solidFill>
              <a:prstDash val="solid"/>
              <a:round/>
              <a:headEnd/>
              <a:tailEnd/>
            </a:ln>
          </p:spPr>
          <p:txBody>
            <a:bodyPr/>
            <a:lstStyle/>
            <a:p>
              <a:endParaRPr lang="es-ES_tradnl"/>
            </a:p>
          </p:txBody>
        </p:sp>
        <p:sp>
          <p:nvSpPr>
            <p:cNvPr id="177172" name="Freeform 36"/>
            <p:cNvSpPr>
              <a:spLocks/>
            </p:cNvSpPr>
            <p:nvPr/>
          </p:nvSpPr>
          <p:spPr bwMode="auto">
            <a:xfrm>
              <a:off x="2093" y="2070"/>
              <a:ext cx="168" cy="39"/>
            </a:xfrm>
            <a:custGeom>
              <a:avLst/>
              <a:gdLst>
                <a:gd name="T0" fmla="*/ 1 w 335"/>
                <a:gd name="T1" fmla="*/ 1 h 78"/>
                <a:gd name="T2" fmla="*/ 1 w 335"/>
                <a:gd name="T3" fmla="*/ 1 h 78"/>
                <a:gd name="T4" fmla="*/ 1 w 335"/>
                <a:gd name="T5" fmla="*/ 1 h 78"/>
                <a:gd name="T6" fmla="*/ 1 w 335"/>
                <a:gd name="T7" fmla="*/ 1 h 78"/>
                <a:gd name="T8" fmla="*/ 1 w 335"/>
                <a:gd name="T9" fmla="*/ 1 h 78"/>
                <a:gd name="T10" fmla="*/ 1 w 335"/>
                <a:gd name="T11" fmla="*/ 1 h 78"/>
                <a:gd name="T12" fmla="*/ 1 w 335"/>
                <a:gd name="T13" fmla="*/ 1 h 78"/>
                <a:gd name="T14" fmla="*/ 1 w 335"/>
                <a:gd name="T15" fmla="*/ 1 h 78"/>
                <a:gd name="T16" fmla="*/ 1 w 335"/>
                <a:gd name="T17" fmla="*/ 1 h 78"/>
                <a:gd name="T18" fmla="*/ 1 w 335"/>
                <a:gd name="T19" fmla="*/ 1 h 78"/>
                <a:gd name="T20" fmla="*/ 1 w 335"/>
                <a:gd name="T21" fmla="*/ 1 h 78"/>
                <a:gd name="T22" fmla="*/ 1 w 335"/>
                <a:gd name="T23" fmla="*/ 1 h 78"/>
                <a:gd name="T24" fmla="*/ 1 w 335"/>
                <a:gd name="T25" fmla="*/ 1 h 78"/>
                <a:gd name="T26" fmla="*/ 1 w 335"/>
                <a:gd name="T27" fmla="*/ 1 h 78"/>
                <a:gd name="T28" fmla="*/ 1 w 335"/>
                <a:gd name="T29" fmla="*/ 1 h 78"/>
                <a:gd name="T30" fmla="*/ 1 w 335"/>
                <a:gd name="T31" fmla="*/ 1 h 78"/>
                <a:gd name="T32" fmla="*/ 1 w 335"/>
                <a:gd name="T33" fmla="*/ 1 h 78"/>
                <a:gd name="T34" fmla="*/ 1 w 335"/>
                <a:gd name="T35" fmla="*/ 1 h 78"/>
                <a:gd name="T36" fmla="*/ 1 w 335"/>
                <a:gd name="T37" fmla="*/ 1 h 78"/>
                <a:gd name="T38" fmla="*/ 1 w 335"/>
                <a:gd name="T39" fmla="*/ 1 h 78"/>
                <a:gd name="T40" fmla="*/ 1 w 335"/>
                <a:gd name="T41" fmla="*/ 1 h 78"/>
                <a:gd name="T42" fmla="*/ 1 w 335"/>
                <a:gd name="T43" fmla="*/ 1 h 78"/>
                <a:gd name="T44" fmla="*/ 1 w 335"/>
                <a:gd name="T45" fmla="*/ 1 h 78"/>
                <a:gd name="T46" fmla="*/ 1 w 335"/>
                <a:gd name="T47" fmla="*/ 1 h 78"/>
                <a:gd name="T48" fmla="*/ 1 w 335"/>
                <a:gd name="T49" fmla="*/ 1 h 78"/>
                <a:gd name="T50" fmla="*/ 1 w 335"/>
                <a:gd name="T51" fmla="*/ 1 h 78"/>
                <a:gd name="T52" fmla="*/ 1 w 335"/>
                <a:gd name="T53" fmla="*/ 1 h 78"/>
                <a:gd name="T54" fmla="*/ 1 w 335"/>
                <a:gd name="T55" fmla="*/ 1 h 78"/>
                <a:gd name="T56" fmla="*/ 1 w 335"/>
                <a:gd name="T57" fmla="*/ 1 h 78"/>
                <a:gd name="T58" fmla="*/ 1 w 335"/>
                <a:gd name="T59" fmla="*/ 1 h 78"/>
                <a:gd name="T60" fmla="*/ 1 w 335"/>
                <a:gd name="T61" fmla="*/ 1 h 78"/>
                <a:gd name="T62" fmla="*/ 1 w 335"/>
                <a:gd name="T63" fmla="*/ 1 h 78"/>
                <a:gd name="T64" fmla="*/ 1 w 335"/>
                <a:gd name="T65" fmla="*/ 1 h 78"/>
                <a:gd name="T66" fmla="*/ 1 w 335"/>
                <a:gd name="T67" fmla="*/ 1 h 78"/>
                <a:gd name="T68" fmla="*/ 1 w 335"/>
                <a:gd name="T69" fmla="*/ 1 h 78"/>
                <a:gd name="T70" fmla="*/ 1 w 335"/>
                <a:gd name="T71" fmla="*/ 1 h 78"/>
                <a:gd name="T72" fmla="*/ 1 w 335"/>
                <a:gd name="T73" fmla="*/ 1 h 78"/>
                <a:gd name="T74" fmla="*/ 1 w 335"/>
                <a:gd name="T75" fmla="*/ 1 h 78"/>
                <a:gd name="T76" fmla="*/ 1 w 335"/>
                <a:gd name="T77" fmla="*/ 1 h 78"/>
                <a:gd name="T78" fmla="*/ 1 w 335"/>
                <a:gd name="T79" fmla="*/ 1 h 78"/>
                <a:gd name="T80" fmla="*/ 1 w 335"/>
                <a:gd name="T81" fmla="*/ 1 h 78"/>
                <a:gd name="T82" fmla="*/ 1 w 335"/>
                <a:gd name="T83" fmla="*/ 1 h 78"/>
                <a:gd name="T84" fmla="*/ 1 w 335"/>
                <a:gd name="T85" fmla="*/ 1 h 78"/>
                <a:gd name="T86" fmla="*/ 0 w 335"/>
                <a:gd name="T87" fmla="*/ 1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5"/>
                <a:gd name="T133" fmla="*/ 0 h 78"/>
                <a:gd name="T134" fmla="*/ 335 w 335"/>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5" h="78">
                  <a:moveTo>
                    <a:pt x="335" y="0"/>
                  </a:moveTo>
                  <a:lnTo>
                    <a:pt x="335" y="4"/>
                  </a:lnTo>
                  <a:lnTo>
                    <a:pt x="332" y="4"/>
                  </a:lnTo>
                  <a:lnTo>
                    <a:pt x="327" y="8"/>
                  </a:lnTo>
                  <a:lnTo>
                    <a:pt x="327" y="11"/>
                  </a:lnTo>
                  <a:lnTo>
                    <a:pt x="325" y="11"/>
                  </a:lnTo>
                  <a:lnTo>
                    <a:pt x="321" y="16"/>
                  </a:lnTo>
                  <a:lnTo>
                    <a:pt x="316" y="21"/>
                  </a:lnTo>
                  <a:lnTo>
                    <a:pt x="311" y="21"/>
                  </a:lnTo>
                  <a:lnTo>
                    <a:pt x="304" y="26"/>
                  </a:lnTo>
                  <a:lnTo>
                    <a:pt x="295" y="26"/>
                  </a:lnTo>
                  <a:lnTo>
                    <a:pt x="294" y="28"/>
                  </a:lnTo>
                  <a:lnTo>
                    <a:pt x="287" y="32"/>
                  </a:lnTo>
                  <a:lnTo>
                    <a:pt x="282" y="32"/>
                  </a:lnTo>
                  <a:lnTo>
                    <a:pt x="276" y="36"/>
                  </a:lnTo>
                  <a:lnTo>
                    <a:pt x="271" y="39"/>
                  </a:lnTo>
                  <a:lnTo>
                    <a:pt x="266" y="39"/>
                  </a:lnTo>
                  <a:lnTo>
                    <a:pt x="263" y="40"/>
                  </a:lnTo>
                  <a:lnTo>
                    <a:pt x="259" y="45"/>
                  </a:lnTo>
                  <a:lnTo>
                    <a:pt x="255" y="45"/>
                  </a:lnTo>
                  <a:lnTo>
                    <a:pt x="252" y="49"/>
                  </a:lnTo>
                  <a:lnTo>
                    <a:pt x="245" y="54"/>
                  </a:lnTo>
                  <a:lnTo>
                    <a:pt x="241" y="54"/>
                  </a:lnTo>
                  <a:lnTo>
                    <a:pt x="240" y="56"/>
                  </a:lnTo>
                  <a:lnTo>
                    <a:pt x="235" y="56"/>
                  </a:lnTo>
                  <a:lnTo>
                    <a:pt x="235" y="61"/>
                  </a:lnTo>
                  <a:lnTo>
                    <a:pt x="230" y="61"/>
                  </a:lnTo>
                  <a:lnTo>
                    <a:pt x="228" y="61"/>
                  </a:lnTo>
                  <a:lnTo>
                    <a:pt x="223" y="61"/>
                  </a:lnTo>
                  <a:lnTo>
                    <a:pt x="219" y="62"/>
                  </a:lnTo>
                  <a:lnTo>
                    <a:pt x="218" y="67"/>
                  </a:lnTo>
                  <a:lnTo>
                    <a:pt x="213" y="67"/>
                  </a:lnTo>
                  <a:lnTo>
                    <a:pt x="212" y="67"/>
                  </a:lnTo>
                  <a:lnTo>
                    <a:pt x="205" y="67"/>
                  </a:lnTo>
                  <a:lnTo>
                    <a:pt x="196" y="67"/>
                  </a:lnTo>
                  <a:lnTo>
                    <a:pt x="195" y="70"/>
                  </a:lnTo>
                  <a:lnTo>
                    <a:pt x="190" y="70"/>
                  </a:lnTo>
                  <a:lnTo>
                    <a:pt x="185" y="75"/>
                  </a:lnTo>
                  <a:lnTo>
                    <a:pt x="176" y="75"/>
                  </a:lnTo>
                  <a:lnTo>
                    <a:pt x="173" y="75"/>
                  </a:lnTo>
                  <a:lnTo>
                    <a:pt x="169" y="75"/>
                  </a:lnTo>
                  <a:lnTo>
                    <a:pt x="164" y="75"/>
                  </a:lnTo>
                  <a:lnTo>
                    <a:pt x="158" y="75"/>
                  </a:lnTo>
                  <a:lnTo>
                    <a:pt x="153" y="75"/>
                  </a:lnTo>
                  <a:lnTo>
                    <a:pt x="146" y="78"/>
                  </a:lnTo>
                  <a:lnTo>
                    <a:pt x="142" y="78"/>
                  </a:lnTo>
                  <a:lnTo>
                    <a:pt x="141" y="78"/>
                  </a:lnTo>
                  <a:lnTo>
                    <a:pt x="136" y="78"/>
                  </a:lnTo>
                  <a:lnTo>
                    <a:pt x="131" y="78"/>
                  </a:lnTo>
                  <a:lnTo>
                    <a:pt x="128" y="78"/>
                  </a:lnTo>
                  <a:lnTo>
                    <a:pt x="124" y="78"/>
                  </a:lnTo>
                  <a:lnTo>
                    <a:pt x="122" y="78"/>
                  </a:lnTo>
                  <a:lnTo>
                    <a:pt x="115" y="78"/>
                  </a:lnTo>
                  <a:lnTo>
                    <a:pt x="111" y="78"/>
                  </a:lnTo>
                  <a:lnTo>
                    <a:pt x="108" y="78"/>
                  </a:lnTo>
                  <a:lnTo>
                    <a:pt x="104" y="78"/>
                  </a:lnTo>
                  <a:lnTo>
                    <a:pt x="100" y="78"/>
                  </a:lnTo>
                  <a:lnTo>
                    <a:pt x="96" y="78"/>
                  </a:lnTo>
                  <a:lnTo>
                    <a:pt x="94" y="78"/>
                  </a:lnTo>
                  <a:lnTo>
                    <a:pt x="90" y="78"/>
                  </a:lnTo>
                  <a:lnTo>
                    <a:pt x="88" y="78"/>
                  </a:lnTo>
                  <a:lnTo>
                    <a:pt x="83" y="78"/>
                  </a:lnTo>
                  <a:lnTo>
                    <a:pt x="78" y="78"/>
                  </a:lnTo>
                  <a:lnTo>
                    <a:pt x="77" y="78"/>
                  </a:lnTo>
                  <a:lnTo>
                    <a:pt x="73" y="75"/>
                  </a:lnTo>
                  <a:lnTo>
                    <a:pt x="70" y="75"/>
                  </a:lnTo>
                  <a:lnTo>
                    <a:pt x="66" y="75"/>
                  </a:lnTo>
                  <a:lnTo>
                    <a:pt x="61" y="70"/>
                  </a:lnTo>
                  <a:lnTo>
                    <a:pt x="55" y="70"/>
                  </a:lnTo>
                  <a:lnTo>
                    <a:pt x="54" y="70"/>
                  </a:lnTo>
                  <a:lnTo>
                    <a:pt x="49" y="67"/>
                  </a:lnTo>
                  <a:lnTo>
                    <a:pt x="45" y="62"/>
                  </a:lnTo>
                  <a:lnTo>
                    <a:pt x="38" y="62"/>
                  </a:lnTo>
                  <a:lnTo>
                    <a:pt x="36" y="61"/>
                  </a:lnTo>
                  <a:lnTo>
                    <a:pt x="29" y="56"/>
                  </a:lnTo>
                  <a:lnTo>
                    <a:pt x="24" y="56"/>
                  </a:lnTo>
                  <a:lnTo>
                    <a:pt x="15" y="56"/>
                  </a:lnTo>
                  <a:lnTo>
                    <a:pt x="14" y="54"/>
                  </a:lnTo>
                  <a:lnTo>
                    <a:pt x="9" y="54"/>
                  </a:lnTo>
                  <a:lnTo>
                    <a:pt x="9" y="49"/>
                  </a:lnTo>
                  <a:lnTo>
                    <a:pt x="7" y="49"/>
                  </a:lnTo>
                  <a:lnTo>
                    <a:pt x="2" y="49"/>
                  </a:lnTo>
                  <a:lnTo>
                    <a:pt x="2" y="45"/>
                  </a:lnTo>
                  <a:lnTo>
                    <a:pt x="1" y="45"/>
                  </a:lnTo>
                  <a:lnTo>
                    <a:pt x="1" y="40"/>
                  </a:lnTo>
                  <a:lnTo>
                    <a:pt x="1" y="39"/>
                  </a:lnTo>
                  <a:lnTo>
                    <a:pt x="0" y="39"/>
                  </a:lnTo>
                  <a:lnTo>
                    <a:pt x="0" y="36"/>
                  </a:lnTo>
                </a:path>
              </a:pathLst>
            </a:custGeom>
            <a:noFill/>
            <a:ln w="20638">
              <a:solidFill>
                <a:srgbClr val="000000"/>
              </a:solidFill>
              <a:prstDash val="solid"/>
              <a:round/>
              <a:headEnd/>
              <a:tailEnd/>
            </a:ln>
          </p:spPr>
          <p:txBody>
            <a:bodyPr/>
            <a:lstStyle/>
            <a:p>
              <a:endParaRPr lang="es-ES_tradnl"/>
            </a:p>
          </p:txBody>
        </p:sp>
        <p:sp>
          <p:nvSpPr>
            <p:cNvPr id="177173" name="Freeform 37"/>
            <p:cNvSpPr>
              <a:spLocks/>
            </p:cNvSpPr>
            <p:nvPr/>
          </p:nvSpPr>
          <p:spPr bwMode="auto">
            <a:xfrm>
              <a:off x="1921" y="1949"/>
              <a:ext cx="338" cy="65"/>
            </a:xfrm>
            <a:custGeom>
              <a:avLst/>
              <a:gdLst>
                <a:gd name="T0" fmla="*/ 0 w 678"/>
                <a:gd name="T1" fmla="*/ 1 h 130"/>
                <a:gd name="T2" fmla="*/ 0 w 678"/>
                <a:gd name="T3" fmla="*/ 1 h 130"/>
                <a:gd name="T4" fmla="*/ 0 w 678"/>
                <a:gd name="T5" fmla="*/ 1 h 130"/>
                <a:gd name="T6" fmla="*/ 0 w 678"/>
                <a:gd name="T7" fmla="*/ 1 h 130"/>
                <a:gd name="T8" fmla="*/ 0 w 678"/>
                <a:gd name="T9" fmla="*/ 1 h 130"/>
                <a:gd name="T10" fmla="*/ 0 w 678"/>
                <a:gd name="T11" fmla="*/ 1 h 130"/>
                <a:gd name="T12" fmla="*/ 0 w 678"/>
                <a:gd name="T13" fmla="*/ 1 h 130"/>
                <a:gd name="T14" fmla="*/ 0 w 678"/>
                <a:gd name="T15" fmla="*/ 1 h 130"/>
                <a:gd name="T16" fmla="*/ 0 w 678"/>
                <a:gd name="T17" fmla="*/ 1 h 130"/>
                <a:gd name="T18" fmla="*/ 0 w 678"/>
                <a:gd name="T19" fmla="*/ 1 h 130"/>
                <a:gd name="T20" fmla="*/ 0 w 678"/>
                <a:gd name="T21" fmla="*/ 1 h 130"/>
                <a:gd name="T22" fmla="*/ 0 w 678"/>
                <a:gd name="T23" fmla="*/ 1 h 130"/>
                <a:gd name="T24" fmla="*/ 0 w 678"/>
                <a:gd name="T25" fmla="*/ 1 h 130"/>
                <a:gd name="T26" fmla="*/ 0 w 678"/>
                <a:gd name="T27" fmla="*/ 1 h 130"/>
                <a:gd name="T28" fmla="*/ 0 w 678"/>
                <a:gd name="T29" fmla="*/ 1 h 130"/>
                <a:gd name="T30" fmla="*/ 0 w 678"/>
                <a:gd name="T31" fmla="*/ 1 h 130"/>
                <a:gd name="T32" fmla="*/ 0 w 678"/>
                <a:gd name="T33" fmla="*/ 1 h 130"/>
                <a:gd name="T34" fmla="*/ 0 w 678"/>
                <a:gd name="T35" fmla="*/ 1 h 130"/>
                <a:gd name="T36" fmla="*/ 0 w 678"/>
                <a:gd name="T37" fmla="*/ 1 h 130"/>
                <a:gd name="T38" fmla="*/ 0 w 678"/>
                <a:gd name="T39" fmla="*/ 1 h 130"/>
                <a:gd name="T40" fmla="*/ 0 w 678"/>
                <a:gd name="T41" fmla="*/ 1 h 130"/>
                <a:gd name="T42" fmla="*/ 0 w 678"/>
                <a:gd name="T43" fmla="*/ 1 h 130"/>
                <a:gd name="T44" fmla="*/ 0 w 678"/>
                <a:gd name="T45" fmla="*/ 1 h 130"/>
                <a:gd name="T46" fmla="*/ 0 w 678"/>
                <a:gd name="T47" fmla="*/ 1 h 130"/>
                <a:gd name="T48" fmla="*/ 0 w 678"/>
                <a:gd name="T49" fmla="*/ 1 h 130"/>
                <a:gd name="T50" fmla="*/ 0 w 678"/>
                <a:gd name="T51" fmla="*/ 1 h 130"/>
                <a:gd name="T52" fmla="*/ 0 w 678"/>
                <a:gd name="T53" fmla="*/ 1 h 130"/>
                <a:gd name="T54" fmla="*/ 0 w 678"/>
                <a:gd name="T55" fmla="*/ 1 h 130"/>
                <a:gd name="T56" fmla="*/ 0 w 678"/>
                <a:gd name="T57" fmla="*/ 1 h 130"/>
                <a:gd name="T58" fmla="*/ 0 w 678"/>
                <a:gd name="T59" fmla="*/ 1 h 130"/>
                <a:gd name="T60" fmla="*/ 0 w 678"/>
                <a:gd name="T61" fmla="*/ 1 h 130"/>
                <a:gd name="T62" fmla="*/ 0 w 678"/>
                <a:gd name="T63" fmla="*/ 1 h 130"/>
                <a:gd name="T64" fmla="*/ 0 w 678"/>
                <a:gd name="T65" fmla="*/ 1 h 130"/>
                <a:gd name="T66" fmla="*/ 0 w 678"/>
                <a:gd name="T67" fmla="*/ 1 h 130"/>
                <a:gd name="T68" fmla="*/ 0 w 678"/>
                <a:gd name="T69" fmla="*/ 1 h 130"/>
                <a:gd name="T70" fmla="*/ 0 w 678"/>
                <a:gd name="T71" fmla="*/ 0 h 130"/>
                <a:gd name="T72" fmla="*/ 0 w 678"/>
                <a:gd name="T73" fmla="*/ 0 h 130"/>
                <a:gd name="T74" fmla="*/ 0 w 678"/>
                <a:gd name="T75" fmla="*/ 0 h 130"/>
                <a:gd name="T76" fmla="*/ 0 w 678"/>
                <a:gd name="T77" fmla="*/ 0 h 130"/>
                <a:gd name="T78" fmla="*/ 0 w 678"/>
                <a:gd name="T79" fmla="*/ 0 h 130"/>
                <a:gd name="T80" fmla="*/ 0 w 678"/>
                <a:gd name="T81" fmla="*/ 1 h 130"/>
                <a:gd name="T82" fmla="*/ 0 w 678"/>
                <a:gd name="T83" fmla="*/ 1 h 130"/>
                <a:gd name="T84" fmla="*/ 0 w 678"/>
                <a:gd name="T85" fmla="*/ 1 h 130"/>
                <a:gd name="T86" fmla="*/ 0 w 678"/>
                <a:gd name="T87" fmla="*/ 1 h 130"/>
                <a:gd name="T88" fmla="*/ 0 w 678"/>
                <a:gd name="T89" fmla="*/ 1 h 130"/>
                <a:gd name="T90" fmla="*/ 0 w 678"/>
                <a:gd name="T91" fmla="*/ 1 h 130"/>
                <a:gd name="T92" fmla="*/ 0 w 678"/>
                <a:gd name="T93" fmla="*/ 1 h 130"/>
                <a:gd name="T94" fmla="*/ 0 w 678"/>
                <a:gd name="T95" fmla="*/ 1 h 130"/>
                <a:gd name="T96" fmla="*/ 0 w 678"/>
                <a:gd name="T97" fmla="*/ 1 h 130"/>
                <a:gd name="T98" fmla="*/ 0 w 678"/>
                <a:gd name="T99" fmla="*/ 1 h 130"/>
                <a:gd name="T100" fmla="*/ 0 w 678"/>
                <a:gd name="T101" fmla="*/ 1 h 130"/>
                <a:gd name="T102" fmla="*/ 0 w 678"/>
                <a:gd name="T103" fmla="*/ 1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8"/>
                <a:gd name="T157" fmla="*/ 0 h 130"/>
                <a:gd name="T158" fmla="*/ 678 w 678"/>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8" h="130">
                  <a:moveTo>
                    <a:pt x="0" y="40"/>
                  </a:moveTo>
                  <a:lnTo>
                    <a:pt x="0" y="44"/>
                  </a:lnTo>
                  <a:lnTo>
                    <a:pt x="0" y="48"/>
                  </a:lnTo>
                  <a:lnTo>
                    <a:pt x="0" y="49"/>
                  </a:lnTo>
                  <a:lnTo>
                    <a:pt x="0" y="54"/>
                  </a:lnTo>
                  <a:lnTo>
                    <a:pt x="5" y="58"/>
                  </a:lnTo>
                  <a:lnTo>
                    <a:pt x="5" y="60"/>
                  </a:lnTo>
                  <a:lnTo>
                    <a:pt x="5" y="64"/>
                  </a:lnTo>
                  <a:lnTo>
                    <a:pt x="10" y="64"/>
                  </a:lnTo>
                  <a:lnTo>
                    <a:pt x="10" y="67"/>
                  </a:lnTo>
                  <a:lnTo>
                    <a:pt x="10" y="71"/>
                  </a:lnTo>
                  <a:lnTo>
                    <a:pt x="11" y="71"/>
                  </a:lnTo>
                  <a:lnTo>
                    <a:pt x="11" y="76"/>
                  </a:lnTo>
                  <a:lnTo>
                    <a:pt x="15" y="77"/>
                  </a:lnTo>
                  <a:lnTo>
                    <a:pt x="19" y="77"/>
                  </a:lnTo>
                  <a:lnTo>
                    <a:pt x="19" y="82"/>
                  </a:lnTo>
                  <a:lnTo>
                    <a:pt x="21" y="82"/>
                  </a:lnTo>
                  <a:lnTo>
                    <a:pt x="21" y="84"/>
                  </a:lnTo>
                  <a:lnTo>
                    <a:pt x="25" y="84"/>
                  </a:lnTo>
                  <a:lnTo>
                    <a:pt x="25" y="89"/>
                  </a:lnTo>
                  <a:lnTo>
                    <a:pt x="29" y="89"/>
                  </a:lnTo>
                  <a:lnTo>
                    <a:pt x="29" y="90"/>
                  </a:lnTo>
                  <a:lnTo>
                    <a:pt x="30" y="90"/>
                  </a:lnTo>
                  <a:lnTo>
                    <a:pt x="35" y="94"/>
                  </a:lnTo>
                  <a:lnTo>
                    <a:pt x="38" y="94"/>
                  </a:lnTo>
                  <a:lnTo>
                    <a:pt x="38" y="99"/>
                  </a:lnTo>
                  <a:lnTo>
                    <a:pt x="43" y="99"/>
                  </a:lnTo>
                  <a:lnTo>
                    <a:pt x="46" y="99"/>
                  </a:lnTo>
                  <a:lnTo>
                    <a:pt x="46" y="102"/>
                  </a:lnTo>
                  <a:lnTo>
                    <a:pt x="51" y="102"/>
                  </a:lnTo>
                  <a:lnTo>
                    <a:pt x="52" y="102"/>
                  </a:lnTo>
                  <a:lnTo>
                    <a:pt x="57" y="102"/>
                  </a:lnTo>
                  <a:lnTo>
                    <a:pt x="57" y="105"/>
                  </a:lnTo>
                  <a:lnTo>
                    <a:pt x="59" y="105"/>
                  </a:lnTo>
                  <a:lnTo>
                    <a:pt x="64" y="105"/>
                  </a:lnTo>
                  <a:lnTo>
                    <a:pt x="68" y="105"/>
                  </a:lnTo>
                  <a:lnTo>
                    <a:pt x="68" y="109"/>
                  </a:lnTo>
                  <a:lnTo>
                    <a:pt x="69" y="109"/>
                  </a:lnTo>
                  <a:lnTo>
                    <a:pt x="74" y="109"/>
                  </a:lnTo>
                  <a:lnTo>
                    <a:pt x="74" y="113"/>
                  </a:lnTo>
                  <a:lnTo>
                    <a:pt x="75" y="113"/>
                  </a:lnTo>
                  <a:lnTo>
                    <a:pt x="80" y="113"/>
                  </a:lnTo>
                  <a:lnTo>
                    <a:pt x="80" y="116"/>
                  </a:lnTo>
                  <a:lnTo>
                    <a:pt x="84" y="116"/>
                  </a:lnTo>
                  <a:lnTo>
                    <a:pt x="84" y="119"/>
                  </a:lnTo>
                  <a:lnTo>
                    <a:pt x="87" y="119"/>
                  </a:lnTo>
                  <a:lnTo>
                    <a:pt x="91" y="122"/>
                  </a:lnTo>
                  <a:lnTo>
                    <a:pt x="94" y="122"/>
                  </a:lnTo>
                  <a:lnTo>
                    <a:pt x="94" y="127"/>
                  </a:lnTo>
                  <a:lnTo>
                    <a:pt x="97" y="127"/>
                  </a:lnTo>
                  <a:lnTo>
                    <a:pt x="101" y="127"/>
                  </a:lnTo>
                  <a:lnTo>
                    <a:pt x="105" y="127"/>
                  </a:lnTo>
                  <a:lnTo>
                    <a:pt x="110" y="127"/>
                  </a:lnTo>
                  <a:lnTo>
                    <a:pt x="110" y="130"/>
                  </a:lnTo>
                  <a:lnTo>
                    <a:pt x="111" y="130"/>
                  </a:lnTo>
                  <a:lnTo>
                    <a:pt x="116" y="130"/>
                  </a:lnTo>
                  <a:lnTo>
                    <a:pt x="118" y="130"/>
                  </a:lnTo>
                  <a:lnTo>
                    <a:pt x="122" y="130"/>
                  </a:lnTo>
                  <a:lnTo>
                    <a:pt x="127" y="130"/>
                  </a:lnTo>
                  <a:lnTo>
                    <a:pt x="128" y="130"/>
                  </a:lnTo>
                  <a:lnTo>
                    <a:pt x="133" y="130"/>
                  </a:lnTo>
                  <a:lnTo>
                    <a:pt x="137" y="130"/>
                  </a:lnTo>
                  <a:lnTo>
                    <a:pt x="139" y="130"/>
                  </a:lnTo>
                  <a:lnTo>
                    <a:pt x="141" y="130"/>
                  </a:lnTo>
                  <a:lnTo>
                    <a:pt x="145" y="130"/>
                  </a:lnTo>
                  <a:lnTo>
                    <a:pt x="150" y="130"/>
                  </a:lnTo>
                  <a:lnTo>
                    <a:pt x="155" y="130"/>
                  </a:lnTo>
                  <a:lnTo>
                    <a:pt x="156" y="130"/>
                  </a:lnTo>
                  <a:lnTo>
                    <a:pt x="160" y="130"/>
                  </a:lnTo>
                  <a:lnTo>
                    <a:pt x="164" y="130"/>
                  </a:lnTo>
                  <a:lnTo>
                    <a:pt x="167" y="130"/>
                  </a:lnTo>
                  <a:lnTo>
                    <a:pt x="170" y="130"/>
                  </a:lnTo>
                  <a:lnTo>
                    <a:pt x="173" y="130"/>
                  </a:lnTo>
                  <a:lnTo>
                    <a:pt x="178" y="130"/>
                  </a:lnTo>
                  <a:lnTo>
                    <a:pt x="181" y="127"/>
                  </a:lnTo>
                  <a:lnTo>
                    <a:pt x="183" y="127"/>
                  </a:lnTo>
                  <a:lnTo>
                    <a:pt x="183" y="122"/>
                  </a:lnTo>
                  <a:lnTo>
                    <a:pt x="187" y="122"/>
                  </a:lnTo>
                  <a:lnTo>
                    <a:pt x="192" y="122"/>
                  </a:lnTo>
                  <a:lnTo>
                    <a:pt x="192" y="119"/>
                  </a:lnTo>
                  <a:lnTo>
                    <a:pt x="196" y="119"/>
                  </a:lnTo>
                  <a:lnTo>
                    <a:pt x="196" y="116"/>
                  </a:lnTo>
                  <a:lnTo>
                    <a:pt x="200" y="116"/>
                  </a:lnTo>
                  <a:lnTo>
                    <a:pt x="200" y="113"/>
                  </a:lnTo>
                  <a:lnTo>
                    <a:pt x="202" y="113"/>
                  </a:lnTo>
                  <a:lnTo>
                    <a:pt x="205" y="109"/>
                  </a:lnTo>
                  <a:lnTo>
                    <a:pt x="209" y="105"/>
                  </a:lnTo>
                  <a:lnTo>
                    <a:pt x="210" y="105"/>
                  </a:lnTo>
                  <a:lnTo>
                    <a:pt x="210" y="102"/>
                  </a:lnTo>
                  <a:lnTo>
                    <a:pt x="215" y="102"/>
                  </a:lnTo>
                  <a:lnTo>
                    <a:pt x="219" y="102"/>
                  </a:lnTo>
                  <a:lnTo>
                    <a:pt x="219" y="99"/>
                  </a:lnTo>
                  <a:lnTo>
                    <a:pt x="224" y="99"/>
                  </a:lnTo>
                  <a:lnTo>
                    <a:pt x="226" y="94"/>
                  </a:lnTo>
                  <a:lnTo>
                    <a:pt x="231" y="94"/>
                  </a:lnTo>
                  <a:lnTo>
                    <a:pt x="232" y="94"/>
                  </a:lnTo>
                  <a:lnTo>
                    <a:pt x="232" y="90"/>
                  </a:lnTo>
                  <a:lnTo>
                    <a:pt x="236" y="90"/>
                  </a:lnTo>
                  <a:lnTo>
                    <a:pt x="241" y="90"/>
                  </a:lnTo>
                  <a:lnTo>
                    <a:pt x="241" y="89"/>
                  </a:lnTo>
                  <a:lnTo>
                    <a:pt x="242" y="89"/>
                  </a:lnTo>
                  <a:lnTo>
                    <a:pt x="247" y="89"/>
                  </a:lnTo>
                  <a:lnTo>
                    <a:pt x="250" y="84"/>
                  </a:lnTo>
                  <a:lnTo>
                    <a:pt x="254" y="84"/>
                  </a:lnTo>
                  <a:lnTo>
                    <a:pt x="256" y="82"/>
                  </a:lnTo>
                  <a:lnTo>
                    <a:pt x="260" y="82"/>
                  </a:lnTo>
                  <a:lnTo>
                    <a:pt x="264" y="82"/>
                  </a:lnTo>
                  <a:lnTo>
                    <a:pt x="272" y="77"/>
                  </a:lnTo>
                  <a:lnTo>
                    <a:pt x="273" y="77"/>
                  </a:lnTo>
                  <a:lnTo>
                    <a:pt x="278" y="77"/>
                  </a:lnTo>
                  <a:lnTo>
                    <a:pt x="283" y="76"/>
                  </a:lnTo>
                  <a:lnTo>
                    <a:pt x="285" y="76"/>
                  </a:lnTo>
                  <a:lnTo>
                    <a:pt x="289" y="76"/>
                  </a:lnTo>
                  <a:lnTo>
                    <a:pt x="289" y="71"/>
                  </a:lnTo>
                  <a:lnTo>
                    <a:pt x="292" y="71"/>
                  </a:lnTo>
                  <a:lnTo>
                    <a:pt x="295" y="67"/>
                  </a:lnTo>
                  <a:lnTo>
                    <a:pt x="296" y="67"/>
                  </a:lnTo>
                  <a:lnTo>
                    <a:pt x="301" y="67"/>
                  </a:lnTo>
                  <a:lnTo>
                    <a:pt x="306" y="64"/>
                  </a:lnTo>
                  <a:lnTo>
                    <a:pt x="313" y="64"/>
                  </a:lnTo>
                  <a:lnTo>
                    <a:pt x="317" y="60"/>
                  </a:lnTo>
                  <a:lnTo>
                    <a:pt x="318" y="60"/>
                  </a:lnTo>
                  <a:lnTo>
                    <a:pt x="323" y="58"/>
                  </a:lnTo>
                  <a:lnTo>
                    <a:pt x="326" y="58"/>
                  </a:lnTo>
                  <a:lnTo>
                    <a:pt x="331" y="58"/>
                  </a:lnTo>
                  <a:lnTo>
                    <a:pt x="331" y="54"/>
                  </a:lnTo>
                  <a:lnTo>
                    <a:pt x="334" y="54"/>
                  </a:lnTo>
                  <a:lnTo>
                    <a:pt x="337" y="54"/>
                  </a:lnTo>
                  <a:lnTo>
                    <a:pt x="340" y="49"/>
                  </a:lnTo>
                  <a:lnTo>
                    <a:pt x="344" y="49"/>
                  </a:lnTo>
                  <a:lnTo>
                    <a:pt x="346" y="49"/>
                  </a:lnTo>
                  <a:lnTo>
                    <a:pt x="346" y="48"/>
                  </a:lnTo>
                  <a:lnTo>
                    <a:pt x="347" y="48"/>
                  </a:lnTo>
                  <a:lnTo>
                    <a:pt x="348" y="48"/>
                  </a:lnTo>
                  <a:lnTo>
                    <a:pt x="353" y="48"/>
                  </a:lnTo>
                  <a:lnTo>
                    <a:pt x="353" y="44"/>
                  </a:lnTo>
                  <a:lnTo>
                    <a:pt x="355" y="44"/>
                  </a:lnTo>
                  <a:lnTo>
                    <a:pt x="360" y="44"/>
                  </a:lnTo>
                  <a:lnTo>
                    <a:pt x="360" y="40"/>
                  </a:lnTo>
                  <a:lnTo>
                    <a:pt x="361" y="40"/>
                  </a:lnTo>
                  <a:lnTo>
                    <a:pt x="366" y="40"/>
                  </a:lnTo>
                  <a:lnTo>
                    <a:pt x="366" y="36"/>
                  </a:lnTo>
                  <a:lnTo>
                    <a:pt x="370" y="36"/>
                  </a:lnTo>
                  <a:lnTo>
                    <a:pt x="375" y="36"/>
                  </a:lnTo>
                  <a:lnTo>
                    <a:pt x="375" y="34"/>
                  </a:lnTo>
                  <a:lnTo>
                    <a:pt x="377" y="34"/>
                  </a:lnTo>
                  <a:lnTo>
                    <a:pt x="382" y="34"/>
                  </a:lnTo>
                  <a:lnTo>
                    <a:pt x="382" y="30"/>
                  </a:lnTo>
                  <a:lnTo>
                    <a:pt x="384" y="30"/>
                  </a:lnTo>
                  <a:lnTo>
                    <a:pt x="387" y="30"/>
                  </a:lnTo>
                  <a:lnTo>
                    <a:pt x="387" y="26"/>
                  </a:lnTo>
                  <a:lnTo>
                    <a:pt x="391" y="26"/>
                  </a:lnTo>
                  <a:lnTo>
                    <a:pt x="395" y="26"/>
                  </a:lnTo>
                  <a:lnTo>
                    <a:pt x="395" y="23"/>
                  </a:lnTo>
                  <a:lnTo>
                    <a:pt x="400" y="23"/>
                  </a:lnTo>
                  <a:lnTo>
                    <a:pt x="401" y="18"/>
                  </a:lnTo>
                  <a:lnTo>
                    <a:pt x="406" y="18"/>
                  </a:lnTo>
                  <a:lnTo>
                    <a:pt x="407" y="18"/>
                  </a:lnTo>
                  <a:lnTo>
                    <a:pt x="407" y="14"/>
                  </a:lnTo>
                  <a:lnTo>
                    <a:pt x="412" y="14"/>
                  </a:lnTo>
                  <a:lnTo>
                    <a:pt x="416" y="13"/>
                  </a:lnTo>
                  <a:lnTo>
                    <a:pt x="419" y="13"/>
                  </a:lnTo>
                  <a:lnTo>
                    <a:pt x="423" y="13"/>
                  </a:lnTo>
                  <a:lnTo>
                    <a:pt x="424" y="8"/>
                  </a:lnTo>
                  <a:lnTo>
                    <a:pt x="429" y="8"/>
                  </a:lnTo>
                  <a:lnTo>
                    <a:pt x="434" y="8"/>
                  </a:lnTo>
                  <a:lnTo>
                    <a:pt x="436" y="8"/>
                  </a:lnTo>
                  <a:lnTo>
                    <a:pt x="436" y="6"/>
                  </a:lnTo>
                  <a:lnTo>
                    <a:pt x="440" y="6"/>
                  </a:lnTo>
                  <a:lnTo>
                    <a:pt x="442" y="6"/>
                  </a:lnTo>
                  <a:lnTo>
                    <a:pt x="446" y="6"/>
                  </a:lnTo>
                  <a:lnTo>
                    <a:pt x="450" y="1"/>
                  </a:lnTo>
                  <a:lnTo>
                    <a:pt x="454" y="1"/>
                  </a:lnTo>
                  <a:lnTo>
                    <a:pt x="457" y="1"/>
                  </a:lnTo>
                  <a:lnTo>
                    <a:pt x="461" y="1"/>
                  </a:lnTo>
                  <a:lnTo>
                    <a:pt x="463" y="0"/>
                  </a:lnTo>
                  <a:lnTo>
                    <a:pt x="468" y="0"/>
                  </a:lnTo>
                  <a:lnTo>
                    <a:pt x="470" y="0"/>
                  </a:lnTo>
                  <a:lnTo>
                    <a:pt x="474" y="0"/>
                  </a:lnTo>
                  <a:lnTo>
                    <a:pt x="477" y="0"/>
                  </a:lnTo>
                  <a:lnTo>
                    <a:pt x="482" y="0"/>
                  </a:lnTo>
                  <a:lnTo>
                    <a:pt x="487" y="0"/>
                  </a:lnTo>
                  <a:lnTo>
                    <a:pt x="488" y="0"/>
                  </a:lnTo>
                  <a:lnTo>
                    <a:pt x="492" y="0"/>
                  </a:lnTo>
                  <a:lnTo>
                    <a:pt x="495" y="0"/>
                  </a:lnTo>
                  <a:lnTo>
                    <a:pt x="499" y="0"/>
                  </a:lnTo>
                  <a:lnTo>
                    <a:pt x="504" y="0"/>
                  </a:lnTo>
                  <a:lnTo>
                    <a:pt x="505" y="0"/>
                  </a:lnTo>
                  <a:lnTo>
                    <a:pt x="510" y="0"/>
                  </a:lnTo>
                  <a:lnTo>
                    <a:pt x="511" y="0"/>
                  </a:lnTo>
                  <a:lnTo>
                    <a:pt x="515" y="0"/>
                  </a:lnTo>
                  <a:lnTo>
                    <a:pt x="519" y="0"/>
                  </a:lnTo>
                  <a:lnTo>
                    <a:pt x="522" y="0"/>
                  </a:lnTo>
                  <a:lnTo>
                    <a:pt x="527" y="0"/>
                  </a:lnTo>
                  <a:lnTo>
                    <a:pt x="531" y="0"/>
                  </a:lnTo>
                  <a:lnTo>
                    <a:pt x="533" y="0"/>
                  </a:lnTo>
                  <a:lnTo>
                    <a:pt x="536" y="0"/>
                  </a:lnTo>
                  <a:lnTo>
                    <a:pt x="541" y="0"/>
                  </a:lnTo>
                  <a:lnTo>
                    <a:pt x="542" y="0"/>
                  </a:lnTo>
                  <a:lnTo>
                    <a:pt x="546" y="0"/>
                  </a:lnTo>
                  <a:lnTo>
                    <a:pt x="551" y="0"/>
                  </a:lnTo>
                  <a:lnTo>
                    <a:pt x="553" y="0"/>
                  </a:lnTo>
                  <a:lnTo>
                    <a:pt x="558" y="1"/>
                  </a:lnTo>
                  <a:lnTo>
                    <a:pt x="559" y="1"/>
                  </a:lnTo>
                  <a:lnTo>
                    <a:pt x="564" y="1"/>
                  </a:lnTo>
                  <a:lnTo>
                    <a:pt x="565" y="1"/>
                  </a:lnTo>
                  <a:lnTo>
                    <a:pt x="569" y="1"/>
                  </a:lnTo>
                  <a:lnTo>
                    <a:pt x="569" y="6"/>
                  </a:lnTo>
                  <a:lnTo>
                    <a:pt x="574" y="6"/>
                  </a:lnTo>
                  <a:lnTo>
                    <a:pt x="576" y="8"/>
                  </a:lnTo>
                  <a:lnTo>
                    <a:pt x="581" y="8"/>
                  </a:lnTo>
                  <a:lnTo>
                    <a:pt x="586" y="8"/>
                  </a:lnTo>
                  <a:lnTo>
                    <a:pt x="586" y="13"/>
                  </a:lnTo>
                  <a:lnTo>
                    <a:pt x="587" y="13"/>
                  </a:lnTo>
                  <a:lnTo>
                    <a:pt x="587" y="14"/>
                  </a:lnTo>
                  <a:lnTo>
                    <a:pt x="591" y="14"/>
                  </a:lnTo>
                  <a:lnTo>
                    <a:pt x="595" y="14"/>
                  </a:lnTo>
                  <a:lnTo>
                    <a:pt x="598" y="18"/>
                  </a:lnTo>
                  <a:lnTo>
                    <a:pt x="601" y="18"/>
                  </a:lnTo>
                  <a:lnTo>
                    <a:pt x="605" y="18"/>
                  </a:lnTo>
                  <a:lnTo>
                    <a:pt x="605" y="23"/>
                  </a:lnTo>
                  <a:lnTo>
                    <a:pt x="609" y="23"/>
                  </a:lnTo>
                  <a:lnTo>
                    <a:pt x="612" y="23"/>
                  </a:lnTo>
                  <a:lnTo>
                    <a:pt x="612" y="26"/>
                  </a:lnTo>
                  <a:lnTo>
                    <a:pt x="617" y="26"/>
                  </a:lnTo>
                  <a:lnTo>
                    <a:pt x="618" y="30"/>
                  </a:lnTo>
                  <a:lnTo>
                    <a:pt x="622" y="30"/>
                  </a:lnTo>
                  <a:lnTo>
                    <a:pt x="622" y="34"/>
                  </a:lnTo>
                  <a:lnTo>
                    <a:pt x="627" y="34"/>
                  </a:lnTo>
                  <a:lnTo>
                    <a:pt x="628" y="34"/>
                  </a:lnTo>
                  <a:lnTo>
                    <a:pt x="628" y="36"/>
                  </a:lnTo>
                  <a:lnTo>
                    <a:pt x="633" y="36"/>
                  </a:lnTo>
                  <a:lnTo>
                    <a:pt x="633" y="40"/>
                  </a:lnTo>
                  <a:lnTo>
                    <a:pt x="635" y="40"/>
                  </a:lnTo>
                  <a:lnTo>
                    <a:pt x="635" y="44"/>
                  </a:lnTo>
                  <a:lnTo>
                    <a:pt x="640" y="44"/>
                  </a:lnTo>
                  <a:lnTo>
                    <a:pt x="641" y="44"/>
                  </a:lnTo>
                  <a:lnTo>
                    <a:pt x="641" y="48"/>
                  </a:lnTo>
                  <a:lnTo>
                    <a:pt x="645" y="48"/>
                  </a:lnTo>
                  <a:lnTo>
                    <a:pt x="645" y="49"/>
                  </a:lnTo>
                  <a:lnTo>
                    <a:pt x="650" y="49"/>
                  </a:lnTo>
                  <a:lnTo>
                    <a:pt x="650" y="54"/>
                  </a:lnTo>
                  <a:lnTo>
                    <a:pt x="650" y="58"/>
                  </a:lnTo>
                  <a:lnTo>
                    <a:pt x="655" y="58"/>
                  </a:lnTo>
                  <a:lnTo>
                    <a:pt x="657" y="58"/>
                  </a:lnTo>
                  <a:lnTo>
                    <a:pt x="657" y="60"/>
                  </a:lnTo>
                  <a:lnTo>
                    <a:pt x="657" y="64"/>
                  </a:lnTo>
                  <a:lnTo>
                    <a:pt x="662" y="64"/>
                  </a:lnTo>
                  <a:lnTo>
                    <a:pt x="662" y="67"/>
                  </a:lnTo>
                  <a:lnTo>
                    <a:pt x="663" y="67"/>
                  </a:lnTo>
                  <a:lnTo>
                    <a:pt x="663" y="71"/>
                  </a:lnTo>
                  <a:lnTo>
                    <a:pt x="663" y="76"/>
                  </a:lnTo>
                  <a:lnTo>
                    <a:pt x="667" y="76"/>
                  </a:lnTo>
                  <a:lnTo>
                    <a:pt x="667" y="77"/>
                  </a:lnTo>
                  <a:lnTo>
                    <a:pt x="671" y="77"/>
                  </a:lnTo>
                  <a:lnTo>
                    <a:pt x="671" y="82"/>
                  </a:lnTo>
                  <a:lnTo>
                    <a:pt x="673" y="84"/>
                  </a:lnTo>
                  <a:lnTo>
                    <a:pt x="673" y="89"/>
                  </a:lnTo>
                  <a:lnTo>
                    <a:pt x="678" y="89"/>
                  </a:lnTo>
                  <a:lnTo>
                    <a:pt x="678" y="90"/>
                  </a:lnTo>
                  <a:lnTo>
                    <a:pt x="678" y="94"/>
                  </a:lnTo>
                </a:path>
              </a:pathLst>
            </a:custGeom>
            <a:noFill/>
            <a:ln w="20638">
              <a:solidFill>
                <a:srgbClr val="000000"/>
              </a:solidFill>
              <a:prstDash val="solid"/>
              <a:round/>
              <a:headEnd/>
              <a:tailEnd/>
            </a:ln>
          </p:spPr>
          <p:txBody>
            <a:bodyPr/>
            <a:lstStyle/>
            <a:p>
              <a:endParaRPr lang="es-ES_tradnl"/>
            </a:p>
          </p:txBody>
        </p:sp>
        <p:sp>
          <p:nvSpPr>
            <p:cNvPr id="177174" name="Freeform 38"/>
            <p:cNvSpPr>
              <a:spLocks/>
            </p:cNvSpPr>
            <p:nvPr/>
          </p:nvSpPr>
          <p:spPr bwMode="auto">
            <a:xfrm>
              <a:off x="2196" y="2001"/>
              <a:ext cx="70" cy="71"/>
            </a:xfrm>
            <a:custGeom>
              <a:avLst/>
              <a:gdLst>
                <a:gd name="T0" fmla="*/ 0 w 141"/>
                <a:gd name="T1" fmla="*/ 1 h 141"/>
                <a:gd name="T2" fmla="*/ 0 w 141"/>
                <a:gd name="T3" fmla="*/ 1 h 141"/>
                <a:gd name="T4" fmla="*/ 0 w 141"/>
                <a:gd name="T5" fmla="*/ 1 h 141"/>
                <a:gd name="T6" fmla="*/ 0 w 141"/>
                <a:gd name="T7" fmla="*/ 1 h 141"/>
                <a:gd name="T8" fmla="*/ 0 w 141"/>
                <a:gd name="T9" fmla="*/ 1 h 141"/>
                <a:gd name="T10" fmla="*/ 0 w 141"/>
                <a:gd name="T11" fmla="*/ 1 h 141"/>
                <a:gd name="T12" fmla="*/ 0 w 141"/>
                <a:gd name="T13" fmla="*/ 1 h 141"/>
                <a:gd name="T14" fmla="*/ 0 w 141"/>
                <a:gd name="T15" fmla="*/ 1 h 141"/>
                <a:gd name="T16" fmla="*/ 0 w 141"/>
                <a:gd name="T17" fmla="*/ 1 h 141"/>
                <a:gd name="T18" fmla="*/ 0 w 141"/>
                <a:gd name="T19" fmla="*/ 1 h 141"/>
                <a:gd name="T20" fmla="*/ 0 w 141"/>
                <a:gd name="T21" fmla="*/ 1 h 141"/>
                <a:gd name="T22" fmla="*/ 0 w 141"/>
                <a:gd name="T23" fmla="*/ 1 h 141"/>
                <a:gd name="T24" fmla="*/ 0 w 141"/>
                <a:gd name="T25" fmla="*/ 1 h 141"/>
                <a:gd name="T26" fmla="*/ 0 w 141"/>
                <a:gd name="T27" fmla="*/ 1 h 141"/>
                <a:gd name="T28" fmla="*/ 0 w 141"/>
                <a:gd name="T29" fmla="*/ 1 h 141"/>
                <a:gd name="T30" fmla="*/ 0 w 141"/>
                <a:gd name="T31" fmla="*/ 1 h 141"/>
                <a:gd name="T32" fmla="*/ 0 w 141"/>
                <a:gd name="T33" fmla="*/ 1 h 141"/>
                <a:gd name="T34" fmla="*/ 0 w 141"/>
                <a:gd name="T35" fmla="*/ 1 h 141"/>
                <a:gd name="T36" fmla="*/ 0 w 141"/>
                <a:gd name="T37" fmla="*/ 1 h 141"/>
                <a:gd name="T38" fmla="*/ 0 w 141"/>
                <a:gd name="T39" fmla="*/ 1 h 141"/>
                <a:gd name="T40" fmla="*/ 0 w 141"/>
                <a:gd name="T41" fmla="*/ 1 h 141"/>
                <a:gd name="T42" fmla="*/ 0 w 141"/>
                <a:gd name="T43" fmla="*/ 1 h 141"/>
                <a:gd name="T44" fmla="*/ 0 w 141"/>
                <a:gd name="T45" fmla="*/ 1 h 141"/>
                <a:gd name="T46" fmla="*/ 0 w 141"/>
                <a:gd name="T47" fmla="*/ 1 h 141"/>
                <a:gd name="T48" fmla="*/ 0 w 141"/>
                <a:gd name="T49" fmla="*/ 1 h 141"/>
                <a:gd name="T50" fmla="*/ 0 w 141"/>
                <a:gd name="T51" fmla="*/ 1 h 141"/>
                <a:gd name="T52" fmla="*/ 0 w 141"/>
                <a:gd name="T53" fmla="*/ 1 h 141"/>
                <a:gd name="T54" fmla="*/ 0 w 141"/>
                <a:gd name="T55" fmla="*/ 1 h 141"/>
                <a:gd name="T56" fmla="*/ 0 w 141"/>
                <a:gd name="T57" fmla="*/ 1 h 141"/>
                <a:gd name="T58" fmla="*/ 0 w 141"/>
                <a:gd name="T59" fmla="*/ 1 h 141"/>
                <a:gd name="T60" fmla="*/ 0 w 141"/>
                <a:gd name="T61" fmla="*/ 1 h 141"/>
                <a:gd name="T62" fmla="*/ 0 w 141"/>
                <a:gd name="T63" fmla="*/ 1 h 141"/>
                <a:gd name="T64" fmla="*/ 0 w 141"/>
                <a:gd name="T65" fmla="*/ 1 h 141"/>
                <a:gd name="T66" fmla="*/ 0 w 141"/>
                <a:gd name="T67" fmla="*/ 1 h 141"/>
                <a:gd name="T68" fmla="*/ 0 w 141"/>
                <a:gd name="T69" fmla="*/ 1 h 141"/>
                <a:gd name="T70" fmla="*/ 0 w 141"/>
                <a:gd name="T71" fmla="*/ 1 h 141"/>
                <a:gd name="T72" fmla="*/ 0 w 141"/>
                <a:gd name="T73" fmla="*/ 1 h 141"/>
                <a:gd name="T74" fmla="*/ 0 w 141"/>
                <a:gd name="T75" fmla="*/ 1 h 141"/>
                <a:gd name="T76" fmla="*/ 0 w 141"/>
                <a:gd name="T77" fmla="*/ 1 h 141"/>
                <a:gd name="T78" fmla="*/ 0 w 141"/>
                <a:gd name="T79" fmla="*/ 1 h 141"/>
                <a:gd name="T80" fmla="*/ 0 w 141"/>
                <a:gd name="T81" fmla="*/ 1 h 141"/>
                <a:gd name="T82" fmla="*/ 0 w 141"/>
                <a:gd name="T83" fmla="*/ 1 h 141"/>
                <a:gd name="T84" fmla="*/ 0 w 141"/>
                <a:gd name="T85" fmla="*/ 1 h 141"/>
                <a:gd name="T86" fmla="*/ 0 w 141"/>
                <a:gd name="T87" fmla="*/ 1 h 141"/>
                <a:gd name="T88" fmla="*/ 0 w 141"/>
                <a:gd name="T89" fmla="*/ 1 h 141"/>
                <a:gd name="T90" fmla="*/ 0 w 141"/>
                <a:gd name="T91" fmla="*/ 1 h 141"/>
                <a:gd name="T92" fmla="*/ 0 w 141"/>
                <a:gd name="T93" fmla="*/ 1 h 141"/>
                <a:gd name="T94" fmla="*/ 0 w 141"/>
                <a:gd name="T95" fmla="*/ 1 h 141"/>
                <a:gd name="T96" fmla="*/ 0 w 141"/>
                <a:gd name="T97" fmla="*/ 1 h 141"/>
                <a:gd name="T98" fmla="*/ 0 w 141"/>
                <a:gd name="T99" fmla="*/ 1 h 141"/>
                <a:gd name="T100" fmla="*/ 0 w 141"/>
                <a:gd name="T101" fmla="*/ 1 h 141"/>
                <a:gd name="T102" fmla="*/ 0 w 141"/>
                <a:gd name="T103" fmla="*/ 1 h 141"/>
                <a:gd name="T104" fmla="*/ 0 w 141"/>
                <a:gd name="T105" fmla="*/ 1 h 141"/>
                <a:gd name="T106" fmla="*/ 0 w 141"/>
                <a:gd name="T107" fmla="*/ 1 h 141"/>
                <a:gd name="T108" fmla="*/ 0 w 141"/>
                <a:gd name="T109" fmla="*/ 1 h 141"/>
                <a:gd name="T110" fmla="*/ 0 w 141"/>
                <a:gd name="T111" fmla="*/ 1 h 141"/>
                <a:gd name="T112" fmla="*/ 0 w 141"/>
                <a:gd name="T113" fmla="*/ 1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41"/>
                <a:gd name="T173" fmla="*/ 141 w 141"/>
                <a:gd name="T174" fmla="*/ 141 h 1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41">
                  <a:moveTo>
                    <a:pt x="130" y="0"/>
                  </a:moveTo>
                  <a:lnTo>
                    <a:pt x="130" y="4"/>
                  </a:lnTo>
                  <a:lnTo>
                    <a:pt x="130" y="8"/>
                  </a:lnTo>
                  <a:lnTo>
                    <a:pt x="130" y="11"/>
                  </a:lnTo>
                  <a:lnTo>
                    <a:pt x="130" y="14"/>
                  </a:lnTo>
                  <a:lnTo>
                    <a:pt x="130" y="17"/>
                  </a:lnTo>
                  <a:lnTo>
                    <a:pt x="134" y="17"/>
                  </a:lnTo>
                  <a:lnTo>
                    <a:pt x="134" y="22"/>
                  </a:lnTo>
                  <a:lnTo>
                    <a:pt x="136" y="25"/>
                  </a:lnTo>
                  <a:lnTo>
                    <a:pt x="136" y="30"/>
                  </a:lnTo>
                  <a:lnTo>
                    <a:pt x="141" y="30"/>
                  </a:lnTo>
                  <a:lnTo>
                    <a:pt x="141" y="31"/>
                  </a:lnTo>
                  <a:lnTo>
                    <a:pt x="141" y="35"/>
                  </a:lnTo>
                  <a:lnTo>
                    <a:pt x="136" y="35"/>
                  </a:lnTo>
                  <a:lnTo>
                    <a:pt x="134" y="35"/>
                  </a:lnTo>
                  <a:lnTo>
                    <a:pt x="130" y="35"/>
                  </a:lnTo>
                  <a:lnTo>
                    <a:pt x="127" y="35"/>
                  </a:lnTo>
                  <a:lnTo>
                    <a:pt x="122" y="35"/>
                  </a:lnTo>
                  <a:lnTo>
                    <a:pt x="120" y="35"/>
                  </a:lnTo>
                  <a:lnTo>
                    <a:pt x="116" y="40"/>
                  </a:lnTo>
                  <a:lnTo>
                    <a:pt x="112" y="40"/>
                  </a:lnTo>
                  <a:lnTo>
                    <a:pt x="111" y="40"/>
                  </a:lnTo>
                  <a:lnTo>
                    <a:pt x="111" y="42"/>
                  </a:lnTo>
                  <a:lnTo>
                    <a:pt x="106" y="42"/>
                  </a:lnTo>
                  <a:lnTo>
                    <a:pt x="104" y="42"/>
                  </a:lnTo>
                  <a:lnTo>
                    <a:pt x="99" y="47"/>
                  </a:lnTo>
                  <a:lnTo>
                    <a:pt x="94" y="47"/>
                  </a:lnTo>
                  <a:lnTo>
                    <a:pt x="90" y="52"/>
                  </a:lnTo>
                  <a:lnTo>
                    <a:pt x="89" y="52"/>
                  </a:lnTo>
                  <a:lnTo>
                    <a:pt x="84" y="52"/>
                  </a:lnTo>
                  <a:lnTo>
                    <a:pt x="82" y="52"/>
                  </a:lnTo>
                  <a:lnTo>
                    <a:pt x="82" y="53"/>
                  </a:lnTo>
                  <a:lnTo>
                    <a:pt x="77" y="53"/>
                  </a:lnTo>
                  <a:lnTo>
                    <a:pt x="76" y="53"/>
                  </a:lnTo>
                  <a:lnTo>
                    <a:pt x="71" y="54"/>
                  </a:lnTo>
                  <a:lnTo>
                    <a:pt x="67" y="54"/>
                  </a:lnTo>
                  <a:lnTo>
                    <a:pt x="66" y="54"/>
                  </a:lnTo>
                  <a:lnTo>
                    <a:pt x="61" y="54"/>
                  </a:lnTo>
                  <a:lnTo>
                    <a:pt x="58" y="54"/>
                  </a:lnTo>
                  <a:lnTo>
                    <a:pt x="54" y="54"/>
                  </a:lnTo>
                  <a:lnTo>
                    <a:pt x="50" y="54"/>
                  </a:lnTo>
                  <a:lnTo>
                    <a:pt x="47" y="55"/>
                  </a:lnTo>
                  <a:lnTo>
                    <a:pt x="40" y="55"/>
                  </a:lnTo>
                  <a:lnTo>
                    <a:pt x="36" y="55"/>
                  </a:lnTo>
                  <a:lnTo>
                    <a:pt x="35" y="55"/>
                  </a:lnTo>
                  <a:lnTo>
                    <a:pt x="30" y="55"/>
                  </a:lnTo>
                  <a:lnTo>
                    <a:pt x="30" y="59"/>
                  </a:lnTo>
                  <a:lnTo>
                    <a:pt x="25" y="59"/>
                  </a:lnTo>
                  <a:lnTo>
                    <a:pt x="23" y="59"/>
                  </a:lnTo>
                  <a:lnTo>
                    <a:pt x="18" y="59"/>
                  </a:lnTo>
                  <a:lnTo>
                    <a:pt x="13" y="59"/>
                  </a:lnTo>
                  <a:lnTo>
                    <a:pt x="8" y="59"/>
                  </a:lnTo>
                  <a:lnTo>
                    <a:pt x="7" y="59"/>
                  </a:lnTo>
                  <a:lnTo>
                    <a:pt x="7" y="61"/>
                  </a:lnTo>
                  <a:lnTo>
                    <a:pt x="2" y="61"/>
                  </a:lnTo>
                  <a:lnTo>
                    <a:pt x="0" y="61"/>
                  </a:lnTo>
                  <a:lnTo>
                    <a:pt x="0" y="64"/>
                  </a:lnTo>
                  <a:lnTo>
                    <a:pt x="0" y="68"/>
                  </a:lnTo>
                  <a:lnTo>
                    <a:pt x="2" y="68"/>
                  </a:lnTo>
                  <a:lnTo>
                    <a:pt x="2" y="72"/>
                  </a:lnTo>
                  <a:lnTo>
                    <a:pt x="7" y="72"/>
                  </a:lnTo>
                  <a:lnTo>
                    <a:pt x="7" y="77"/>
                  </a:lnTo>
                  <a:lnTo>
                    <a:pt x="8" y="77"/>
                  </a:lnTo>
                  <a:lnTo>
                    <a:pt x="8" y="80"/>
                  </a:lnTo>
                  <a:lnTo>
                    <a:pt x="13" y="80"/>
                  </a:lnTo>
                  <a:lnTo>
                    <a:pt x="13" y="83"/>
                  </a:lnTo>
                  <a:lnTo>
                    <a:pt x="14" y="83"/>
                  </a:lnTo>
                  <a:lnTo>
                    <a:pt x="14" y="86"/>
                  </a:lnTo>
                  <a:lnTo>
                    <a:pt x="18" y="86"/>
                  </a:lnTo>
                  <a:lnTo>
                    <a:pt x="23" y="86"/>
                  </a:lnTo>
                  <a:lnTo>
                    <a:pt x="23" y="90"/>
                  </a:lnTo>
                  <a:lnTo>
                    <a:pt x="25" y="90"/>
                  </a:lnTo>
                  <a:lnTo>
                    <a:pt x="30" y="90"/>
                  </a:lnTo>
                  <a:lnTo>
                    <a:pt x="30" y="94"/>
                  </a:lnTo>
                  <a:lnTo>
                    <a:pt x="35" y="94"/>
                  </a:lnTo>
                  <a:lnTo>
                    <a:pt x="36" y="95"/>
                  </a:lnTo>
                  <a:lnTo>
                    <a:pt x="40" y="95"/>
                  </a:lnTo>
                  <a:lnTo>
                    <a:pt x="40" y="100"/>
                  </a:lnTo>
                  <a:lnTo>
                    <a:pt x="44" y="100"/>
                  </a:lnTo>
                  <a:lnTo>
                    <a:pt x="47" y="100"/>
                  </a:lnTo>
                  <a:lnTo>
                    <a:pt x="47" y="105"/>
                  </a:lnTo>
                  <a:lnTo>
                    <a:pt x="50" y="105"/>
                  </a:lnTo>
                  <a:lnTo>
                    <a:pt x="50" y="107"/>
                  </a:lnTo>
                  <a:lnTo>
                    <a:pt x="54" y="107"/>
                  </a:lnTo>
                  <a:lnTo>
                    <a:pt x="58" y="107"/>
                  </a:lnTo>
                  <a:lnTo>
                    <a:pt x="58" y="110"/>
                  </a:lnTo>
                  <a:lnTo>
                    <a:pt x="61" y="110"/>
                  </a:lnTo>
                  <a:lnTo>
                    <a:pt x="66" y="113"/>
                  </a:lnTo>
                  <a:lnTo>
                    <a:pt x="67" y="113"/>
                  </a:lnTo>
                  <a:lnTo>
                    <a:pt x="71" y="113"/>
                  </a:lnTo>
                  <a:lnTo>
                    <a:pt x="71" y="117"/>
                  </a:lnTo>
                  <a:lnTo>
                    <a:pt x="76" y="117"/>
                  </a:lnTo>
                  <a:lnTo>
                    <a:pt x="76" y="122"/>
                  </a:lnTo>
                  <a:lnTo>
                    <a:pt x="77" y="122"/>
                  </a:lnTo>
                  <a:lnTo>
                    <a:pt x="82" y="122"/>
                  </a:lnTo>
                  <a:lnTo>
                    <a:pt x="84" y="122"/>
                  </a:lnTo>
                  <a:lnTo>
                    <a:pt x="84" y="123"/>
                  </a:lnTo>
                  <a:lnTo>
                    <a:pt x="89" y="123"/>
                  </a:lnTo>
                  <a:lnTo>
                    <a:pt x="89" y="128"/>
                  </a:lnTo>
                  <a:lnTo>
                    <a:pt x="90" y="128"/>
                  </a:lnTo>
                  <a:lnTo>
                    <a:pt x="94" y="128"/>
                  </a:lnTo>
                  <a:lnTo>
                    <a:pt x="99" y="128"/>
                  </a:lnTo>
                  <a:lnTo>
                    <a:pt x="99" y="131"/>
                  </a:lnTo>
                  <a:lnTo>
                    <a:pt x="104" y="131"/>
                  </a:lnTo>
                  <a:lnTo>
                    <a:pt x="104" y="135"/>
                  </a:lnTo>
                  <a:lnTo>
                    <a:pt x="106" y="135"/>
                  </a:lnTo>
                  <a:lnTo>
                    <a:pt x="111" y="135"/>
                  </a:lnTo>
                  <a:lnTo>
                    <a:pt x="112" y="135"/>
                  </a:lnTo>
                  <a:lnTo>
                    <a:pt x="112" y="137"/>
                  </a:lnTo>
                  <a:lnTo>
                    <a:pt x="116" y="137"/>
                  </a:lnTo>
                  <a:lnTo>
                    <a:pt x="120" y="137"/>
                  </a:lnTo>
                  <a:lnTo>
                    <a:pt x="120" y="141"/>
                  </a:lnTo>
                  <a:lnTo>
                    <a:pt x="122" y="141"/>
                  </a:lnTo>
                  <a:lnTo>
                    <a:pt x="122" y="137"/>
                  </a:lnTo>
                </a:path>
              </a:pathLst>
            </a:custGeom>
            <a:noFill/>
            <a:ln w="20638">
              <a:solidFill>
                <a:srgbClr val="000000"/>
              </a:solidFill>
              <a:prstDash val="solid"/>
              <a:round/>
              <a:headEnd/>
              <a:tailEnd/>
            </a:ln>
          </p:spPr>
          <p:txBody>
            <a:bodyPr/>
            <a:lstStyle/>
            <a:p>
              <a:endParaRPr lang="es-ES_tradnl"/>
            </a:p>
          </p:txBody>
        </p:sp>
        <p:sp>
          <p:nvSpPr>
            <p:cNvPr id="177175" name="Freeform 39"/>
            <p:cNvSpPr>
              <a:spLocks/>
            </p:cNvSpPr>
            <p:nvPr/>
          </p:nvSpPr>
          <p:spPr bwMode="auto">
            <a:xfrm>
              <a:off x="2257" y="1994"/>
              <a:ext cx="6" cy="10"/>
            </a:xfrm>
            <a:custGeom>
              <a:avLst/>
              <a:gdLst>
                <a:gd name="T0" fmla="*/ 0 w 12"/>
                <a:gd name="T1" fmla="*/ 0 h 19"/>
                <a:gd name="T2" fmla="*/ 0 w 12"/>
                <a:gd name="T3" fmla="*/ 1 h 19"/>
                <a:gd name="T4" fmla="*/ 1 w 12"/>
                <a:gd name="T5" fmla="*/ 1 h 19"/>
                <a:gd name="T6" fmla="*/ 1 w 12"/>
                <a:gd name="T7" fmla="*/ 1 h 19"/>
                <a:gd name="T8" fmla="*/ 1 w 12"/>
                <a:gd name="T9" fmla="*/ 1 h 19"/>
                <a:gd name="T10" fmla="*/ 1 w 12"/>
                <a:gd name="T11" fmla="*/ 1 h 19"/>
                <a:gd name="T12" fmla="*/ 1 w 12"/>
                <a:gd name="T13" fmla="*/ 1 h 19"/>
                <a:gd name="T14" fmla="*/ 1 w 12"/>
                <a:gd name="T15" fmla="*/ 1 h 19"/>
                <a:gd name="T16" fmla="*/ 1 w 12"/>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0"/>
                  </a:moveTo>
                  <a:lnTo>
                    <a:pt x="0" y="4"/>
                  </a:lnTo>
                  <a:lnTo>
                    <a:pt x="5" y="4"/>
                  </a:lnTo>
                  <a:lnTo>
                    <a:pt x="5" y="9"/>
                  </a:lnTo>
                  <a:lnTo>
                    <a:pt x="5" y="12"/>
                  </a:lnTo>
                  <a:lnTo>
                    <a:pt x="5" y="15"/>
                  </a:lnTo>
                  <a:lnTo>
                    <a:pt x="5" y="19"/>
                  </a:lnTo>
                  <a:lnTo>
                    <a:pt x="8" y="19"/>
                  </a:lnTo>
                  <a:lnTo>
                    <a:pt x="12" y="19"/>
                  </a:lnTo>
                </a:path>
              </a:pathLst>
            </a:custGeom>
            <a:noFill/>
            <a:ln w="20638">
              <a:solidFill>
                <a:srgbClr val="000000"/>
              </a:solidFill>
              <a:prstDash val="solid"/>
              <a:round/>
              <a:headEnd/>
              <a:tailEnd/>
            </a:ln>
          </p:spPr>
          <p:txBody>
            <a:bodyPr/>
            <a:lstStyle/>
            <a:p>
              <a:endParaRPr lang="es-ES_tradnl"/>
            </a:p>
          </p:txBody>
        </p:sp>
        <p:sp>
          <p:nvSpPr>
            <p:cNvPr id="177176" name="Freeform 40"/>
            <p:cNvSpPr>
              <a:spLocks/>
            </p:cNvSpPr>
            <p:nvPr/>
          </p:nvSpPr>
          <p:spPr bwMode="auto">
            <a:xfrm>
              <a:off x="1938" y="1952"/>
              <a:ext cx="318" cy="151"/>
            </a:xfrm>
            <a:custGeom>
              <a:avLst/>
              <a:gdLst>
                <a:gd name="T0" fmla="*/ 0 w 637"/>
                <a:gd name="T1" fmla="*/ 0 h 303"/>
                <a:gd name="T2" fmla="*/ 0 w 637"/>
                <a:gd name="T3" fmla="*/ 0 h 303"/>
                <a:gd name="T4" fmla="*/ 0 w 637"/>
                <a:gd name="T5" fmla="*/ 0 h 303"/>
                <a:gd name="T6" fmla="*/ 0 w 637"/>
                <a:gd name="T7" fmla="*/ 0 h 303"/>
                <a:gd name="T8" fmla="*/ 0 w 637"/>
                <a:gd name="T9" fmla="*/ 0 h 303"/>
                <a:gd name="T10" fmla="*/ 0 w 637"/>
                <a:gd name="T11" fmla="*/ 0 h 303"/>
                <a:gd name="T12" fmla="*/ 0 w 637"/>
                <a:gd name="T13" fmla="*/ 0 h 303"/>
                <a:gd name="T14" fmla="*/ 0 w 637"/>
                <a:gd name="T15" fmla="*/ 0 h 303"/>
                <a:gd name="T16" fmla="*/ 0 w 637"/>
                <a:gd name="T17" fmla="*/ 0 h 303"/>
                <a:gd name="T18" fmla="*/ 0 w 637"/>
                <a:gd name="T19" fmla="*/ 0 h 303"/>
                <a:gd name="T20" fmla="*/ 0 w 637"/>
                <a:gd name="T21" fmla="*/ 0 h 303"/>
                <a:gd name="T22" fmla="*/ 0 w 637"/>
                <a:gd name="T23" fmla="*/ 0 h 303"/>
                <a:gd name="T24" fmla="*/ 0 w 637"/>
                <a:gd name="T25" fmla="*/ 0 h 303"/>
                <a:gd name="T26" fmla="*/ 0 w 637"/>
                <a:gd name="T27" fmla="*/ 0 h 303"/>
                <a:gd name="T28" fmla="*/ 0 w 637"/>
                <a:gd name="T29" fmla="*/ 0 h 303"/>
                <a:gd name="T30" fmla="*/ 0 w 637"/>
                <a:gd name="T31" fmla="*/ 0 h 303"/>
                <a:gd name="T32" fmla="*/ 0 w 637"/>
                <a:gd name="T33" fmla="*/ 0 h 303"/>
                <a:gd name="T34" fmla="*/ 0 w 637"/>
                <a:gd name="T35" fmla="*/ 0 h 303"/>
                <a:gd name="T36" fmla="*/ 0 w 637"/>
                <a:gd name="T37" fmla="*/ 0 h 303"/>
                <a:gd name="T38" fmla="*/ 0 w 637"/>
                <a:gd name="T39" fmla="*/ 0 h 303"/>
                <a:gd name="T40" fmla="*/ 0 w 637"/>
                <a:gd name="T41" fmla="*/ 0 h 303"/>
                <a:gd name="T42" fmla="*/ 0 w 637"/>
                <a:gd name="T43" fmla="*/ 0 h 303"/>
                <a:gd name="T44" fmla="*/ 0 w 637"/>
                <a:gd name="T45" fmla="*/ 0 h 303"/>
                <a:gd name="T46" fmla="*/ 0 w 637"/>
                <a:gd name="T47" fmla="*/ 0 h 303"/>
                <a:gd name="T48" fmla="*/ 0 w 637"/>
                <a:gd name="T49" fmla="*/ 0 h 303"/>
                <a:gd name="T50" fmla="*/ 0 w 637"/>
                <a:gd name="T51" fmla="*/ 0 h 303"/>
                <a:gd name="T52" fmla="*/ 0 w 637"/>
                <a:gd name="T53" fmla="*/ 0 h 303"/>
                <a:gd name="T54" fmla="*/ 0 w 637"/>
                <a:gd name="T55" fmla="*/ 0 h 303"/>
                <a:gd name="T56" fmla="*/ 0 w 637"/>
                <a:gd name="T57" fmla="*/ 0 h 303"/>
                <a:gd name="T58" fmla="*/ 0 w 637"/>
                <a:gd name="T59" fmla="*/ 0 h 303"/>
                <a:gd name="T60" fmla="*/ 0 w 637"/>
                <a:gd name="T61" fmla="*/ 0 h 303"/>
                <a:gd name="T62" fmla="*/ 0 w 637"/>
                <a:gd name="T63" fmla="*/ 0 h 303"/>
                <a:gd name="T64" fmla="*/ 0 w 637"/>
                <a:gd name="T65" fmla="*/ 0 h 303"/>
                <a:gd name="T66" fmla="*/ 0 w 637"/>
                <a:gd name="T67" fmla="*/ 0 h 303"/>
                <a:gd name="T68" fmla="*/ 0 w 637"/>
                <a:gd name="T69" fmla="*/ 0 h 303"/>
                <a:gd name="T70" fmla="*/ 0 w 637"/>
                <a:gd name="T71" fmla="*/ 0 h 303"/>
                <a:gd name="T72" fmla="*/ 0 w 637"/>
                <a:gd name="T73" fmla="*/ 0 h 303"/>
                <a:gd name="T74" fmla="*/ 0 w 637"/>
                <a:gd name="T75" fmla="*/ 0 h 303"/>
                <a:gd name="T76" fmla="*/ 0 w 637"/>
                <a:gd name="T77" fmla="*/ 0 h 303"/>
                <a:gd name="T78" fmla="*/ 0 w 637"/>
                <a:gd name="T79" fmla="*/ 0 h 303"/>
                <a:gd name="T80" fmla="*/ 0 w 637"/>
                <a:gd name="T81" fmla="*/ 0 h 303"/>
                <a:gd name="T82" fmla="*/ 0 w 637"/>
                <a:gd name="T83" fmla="*/ 0 h 303"/>
                <a:gd name="T84" fmla="*/ 0 w 637"/>
                <a:gd name="T85" fmla="*/ 0 h 303"/>
                <a:gd name="T86" fmla="*/ 0 w 637"/>
                <a:gd name="T87" fmla="*/ 0 h 303"/>
                <a:gd name="T88" fmla="*/ 0 w 637"/>
                <a:gd name="T89" fmla="*/ 0 h 303"/>
                <a:gd name="T90" fmla="*/ 0 w 637"/>
                <a:gd name="T91" fmla="*/ 0 h 303"/>
                <a:gd name="T92" fmla="*/ 0 w 637"/>
                <a:gd name="T93" fmla="*/ 0 h 303"/>
                <a:gd name="T94" fmla="*/ 0 w 637"/>
                <a:gd name="T95" fmla="*/ 0 h 303"/>
                <a:gd name="T96" fmla="*/ 0 w 637"/>
                <a:gd name="T97" fmla="*/ 0 h 303"/>
                <a:gd name="T98" fmla="*/ 0 w 637"/>
                <a:gd name="T99" fmla="*/ 0 h 303"/>
                <a:gd name="T100" fmla="*/ 0 w 637"/>
                <a:gd name="T101" fmla="*/ 0 h 303"/>
                <a:gd name="T102" fmla="*/ 0 w 637"/>
                <a:gd name="T103" fmla="*/ 0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7"/>
                <a:gd name="T157" fmla="*/ 0 h 303"/>
                <a:gd name="T158" fmla="*/ 637 w 637"/>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7" h="303">
                  <a:moveTo>
                    <a:pt x="0" y="96"/>
                  </a:moveTo>
                  <a:lnTo>
                    <a:pt x="71" y="130"/>
                  </a:lnTo>
                  <a:lnTo>
                    <a:pt x="153" y="129"/>
                  </a:lnTo>
                  <a:lnTo>
                    <a:pt x="153" y="130"/>
                  </a:lnTo>
                  <a:lnTo>
                    <a:pt x="229" y="83"/>
                  </a:lnTo>
                  <a:lnTo>
                    <a:pt x="428" y="4"/>
                  </a:lnTo>
                  <a:lnTo>
                    <a:pt x="507" y="0"/>
                  </a:lnTo>
                  <a:lnTo>
                    <a:pt x="507" y="2"/>
                  </a:lnTo>
                  <a:lnTo>
                    <a:pt x="610" y="43"/>
                  </a:lnTo>
                  <a:lnTo>
                    <a:pt x="610" y="45"/>
                  </a:lnTo>
                  <a:lnTo>
                    <a:pt x="632" y="93"/>
                  </a:lnTo>
                  <a:lnTo>
                    <a:pt x="637" y="119"/>
                  </a:lnTo>
                  <a:lnTo>
                    <a:pt x="592" y="143"/>
                  </a:lnTo>
                  <a:lnTo>
                    <a:pt x="592" y="139"/>
                  </a:lnTo>
                  <a:lnTo>
                    <a:pt x="583" y="113"/>
                  </a:lnTo>
                  <a:lnTo>
                    <a:pt x="583" y="110"/>
                  </a:lnTo>
                  <a:lnTo>
                    <a:pt x="598" y="65"/>
                  </a:lnTo>
                  <a:lnTo>
                    <a:pt x="598" y="62"/>
                  </a:lnTo>
                  <a:lnTo>
                    <a:pt x="563" y="39"/>
                  </a:lnTo>
                  <a:lnTo>
                    <a:pt x="561" y="39"/>
                  </a:lnTo>
                  <a:lnTo>
                    <a:pt x="560" y="39"/>
                  </a:lnTo>
                  <a:lnTo>
                    <a:pt x="511" y="61"/>
                  </a:lnTo>
                  <a:lnTo>
                    <a:pt x="519" y="75"/>
                  </a:lnTo>
                  <a:lnTo>
                    <a:pt x="518" y="75"/>
                  </a:lnTo>
                  <a:lnTo>
                    <a:pt x="523" y="116"/>
                  </a:lnTo>
                  <a:lnTo>
                    <a:pt x="556" y="129"/>
                  </a:lnTo>
                  <a:lnTo>
                    <a:pt x="592" y="113"/>
                  </a:lnTo>
                  <a:lnTo>
                    <a:pt x="592" y="143"/>
                  </a:lnTo>
                  <a:lnTo>
                    <a:pt x="502" y="151"/>
                  </a:lnTo>
                  <a:lnTo>
                    <a:pt x="502" y="171"/>
                  </a:lnTo>
                  <a:lnTo>
                    <a:pt x="502" y="172"/>
                  </a:lnTo>
                  <a:lnTo>
                    <a:pt x="506" y="172"/>
                  </a:lnTo>
                  <a:lnTo>
                    <a:pt x="620" y="244"/>
                  </a:lnTo>
                  <a:lnTo>
                    <a:pt x="530" y="290"/>
                  </a:lnTo>
                  <a:lnTo>
                    <a:pt x="529" y="290"/>
                  </a:lnTo>
                  <a:lnTo>
                    <a:pt x="528" y="292"/>
                  </a:lnTo>
                  <a:lnTo>
                    <a:pt x="524" y="292"/>
                  </a:lnTo>
                  <a:lnTo>
                    <a:pt x="523" y="292"/>
                  </a:lnTo>
                  <a:lnTo>
                    <a:pt x="518" y="295"/>
                  </a:lnTo>
                  <a:lnTo>
                    <a:pt x="516" y="295"/>
                  </a:lnTo>
                  <a:lnTo>
                    <a:pt x="514" y="297"/>
                  </a:lnTo>
                  <a:lnTo>
                    <a:pt x="385" y="303"/>
                  </a:lnTo>
                  <a:lnTo>
                    <a:pt x="384" y="303"/>
                  </a:lnTo>
                  <a:lnTo>
                    <a:pt x="381" y="303"/>
                  </a:lnTo>
                  <a:lnTo>
                    <a:pt x="282" y="236"/>
                  </a:lnTo>
                  <a:lnTo>
                    <a:pt x="165" y="209"/>
                  </a:lnTo>
                  <a:lnTo>
                    <a:pt x="54" y="227"/>
                  </a:lnTo>
                  <a:lnTo>
                    <a:pt x="16" y="244"/>
                  </a:lnTo>
                  <a:lnTo>
                    <a:pt x="71" y="172"/>
                  </a:lnTo>
                  <a:lnTo>
                    <a:pt x="0" y="93"/>
                  </a:lnTo>
                  <a:lnTo>
                    <a:pt x="0" y="96"/>
                  </a:lnTo>
                  <a:close/>
                </a:path>
              </a:pathLst>
            </a:custGeom>
            <a:solidFill>
              <a:srgbClr val="000000"/>
            </a:solidFill>
            <a:ln w="20638">
              <a:solidFill>
                <a:srgbClr val="000000"/>
              </a:solidFill>
              <a:prstDash val="solid"/>
              <a:round/>
              <a:headEnd/>
              <a:tailEnd/>
            </a:ln>
          </p:spPr>
          <p:txBody>
            <a:bodyPr/>
            <a:lstStyle/>
            <a:p>
              <a:endParaRPr lang="es-ES_tradnl"/>
            </a:p>
          </p:txBody>
        </p:sp>
        <p:sp>
          <p:nvSpPr>
            <p:cNvPr id="177177" name="Freeform 41"/>
            <p:cNvSpPr>
              <a:spLocks/>
            </p:cNvSpPr>
            <p:nvPr/>
          </p:nvSpPr>
          <p:spPr bwMode="auto">
            <a:xfrm>
              <a:off x="2186" y="1967"/>
              <a:ext cx="54" cy="56"/>
            </a:xfrm>
            <a:custGeom>
              <a:avLst/>
              <a:gdLst>
                <a:gd name="T0" fmla="*/ 0 w 109"/>
                <a:gd name="T1" fmla="*/ 0 h 113"/>
                <a:gd name="T2" fmla="*/ 0 w 109"/>
                <a:gd name="T3" fmla="*/ 0 h 113"/>
                <a:gd name="T4" fmla="*/ 0 w 109"/>
                <a:gd name="T5" fmla="*/ 0 h 113"/>
                <a:gd name="T6" fmla="*/ 0 w 109"/>
                <a:gd name="T7" fmla="*/ 0 h 113"/>
                <a:gd name="T8" fmla="*/ 0 w 109"/>
                <a:gd name="T9" fmla="*/ 0 h 113"/>
                <a:gd name="T10" fmla="*/ 0 w 109"/>
                <a:gd name="T11" fmla="*/ 0 h 113"/>
                <a:gd name="T12" fmla="*/ 0 w 109"/>
                <a:gd name="T13" fmla="*/ 0 h 113"/>
                <a:gd name="T14" fmla="*/ 0 w 109"/>
                <a:gd name="T15" fmla="*/ 0 h 113"/>
                <a:gd name="T16" fmla="*/ 0 w 109"/>
                <a:gd name="T17" fmla="*/ 0 h 113"/>
                <a:gd name="T18" fmla="*/ 0 w 109"/>
                <a:gd name="T19" fmla="*/ 0 h 113"/>
                <a:gd name="T20" fmla="*/ 0 w 109"/>
                <a:gd name="T21" fmla="*/ 0 h 113"/>
                <a:gd name="T22" fmla="*/ 0 w 109"/>
                <a:gd name="T23" fmla="*/ 0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13"/>
                <a:gd name="T38" fmla="*/ 109 w 109"/>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13">
                  <a:moveTo>
                    <a:pt x="11" y="0"/>
                  </a:moveTo>
                  <a:lnTo>
                    <a:pt x="86" y="15"/>
                  </a:lnTo>
                  <a:lnTo>
                    <a:pt x="87" y="18"/>
                  </a:lnTo>
                  <a:lnTo>
                    <a:pt x="109" y="86"/>
                  </a:lnTo>
                  <a:lnTo>
                    <a:pt x="60" y="113"/>
                  </a:lnTo>
                  <a:lnTo>
                    <a:pt x="59" y="113"/>
                  </a:lnTo>
                  <a:lnTo>
                    <a:pt x="56" y="113"/>
                  </a:lnTo>
                  <a:lnTo>
                    <a:pt x="0" y="77"/>
                  </a:lnTo>
                  <a:lnTo>
                    <a:pt x="0" y="73"/>
                  </a:lnTo>
                  <a:lnTo>
                    <a:pt x="11" y="9"/>
                  </a:lnTo>
                  <a:lnTo>
                    <a:pt x="11" y="4"/>
                  </a:lnTo>
                  <a:lnTo>
                    <a:pt x="11" y="0"/>
                  </a:lnTo>
                  <a:close/>
                </a:path>
              </a:pathLst>
            </a:custGeom>
            <a:solidFill>
              <a:srgbClr val="000000"/>
            </a:solidFill>
            <a:ln w="20638">
              <a:solidFill>
                <a:srgbClr val="000000"/>
              </a:solidFill>
              <a:prstDash val="solid"/>
              <a:round/>
              <a:headEnd/>
              <a:tailEnd/>
            </a:ln>
          </p:spPr>
          <p:txBody>
            <a:bodyPr/>
            <a:lstStyle/>
            <a:p>
              <a:endParaRPr lang="es-ES_tradnl"/>
            </a:p>
          </p:txBody>
        </p:sp>
        <p:sp>
          <p:nvSpPr>
            <p:cNvPr id="177178" name="Freeform 42"/>
            <p:cNvSpPr>
              <a:spLocks/>
            </p:cNvSpPr>
            <p:nvPr/>
          </p:nvSpPr>
          <p:spPr bwMode="auto">
            <a:xfrm>
              <a:off x="2196" y="1974"/>
              <a:ext cx="40" cy="39"/>
            </a:xfrm>
            <a:custGeom>
              <a:avLst/>
              <a:gdLst>
                <a:gd name="T0" fmla="*/ 0 w 81"/>
                <a:gd name="T1" fmla="*/ 0 h 80"/>
                <a:gd name="T2" fmla="*/ 0 w 81"/>
                <a:gd name="T3" fmla="*/ 0 h 80"/>
                <a:gd name="T4" fmla="*/ 0 w 81"/>
                <a:gd name="T5" fmla="*/ 0 h 80"/>
                <a:gd name="T6" fmla="*/ 0 w 81"/>
                <a:gd name="T7" fmla="*/ 0 h 80"/>
                <a:gd name="T8" fmla="*/ 0 w 81"/>
                <a:gd name="T9" fmla="*/ 0 h 80"/>
                <a:gd name="T10" fmla="*/ 0 w 81"/>
                <a:gd name="T11" fmla="*/ 0 h 80"/>
                <a:gd name="T12" fmla="*/ 0 w 81"/>
                <a:gd name="T13" fmla="*/ 0 h 80"/>
                <a:gd name="T14" fmla="*/ 0 w 81"/>
                <a:gd name="T15" fmla="*/ 0 h 80"/>
                <a:gd name="T16" fmla="*/ 0 w 81"/>
                <a:gd name="T17" fmla="*/ 0 h 80"/>
                <a:gd name="T18" fmla="*/ 0 w 81"/>
                <a:gd name="T19" fmla="*/ 0 h 80"/>
                <a:gd name="T20" fmla="*/ 0 w 81"/>
                <a:gd name="T21" fmla="*/ 0 h 80"/>
                <a:gd name="T22" fmla="*/ 0 w 81"/>
                <a:gd name="T23" fmla="*/ 0 h 80"/>
                <a:gd name="T24" fmla="*/ 0 w 81"/>
                <a:gd name="T25" fmla="*/ 0 h 80"/>
                <a:gd name="T26" fmla="*/ 0 w 81"/>
                <a:gd name="T27" fmla="*/ 0 h 80"/>
                <a:gd name="T28" fmla="*/ 0 w 81"/>
                <a:gd name="T29" fmla="*/ 0 h 80"/>
                <a:gd name="T30" fmla="*/ 0 w 81"/>
                <a:gd name="T31" fmla="*/ 0 h 80"/>
                <a:gd name="T32" fmla="*/ 0 w 81"/>
                <a:gd name="T33" fmla="*/ 0 h 80"/>
                <a:gd name="T34" fmla="*/ 0 w 81"/>
                <a:gd name="T35" fmla="*/ 0 h 80"/>
                <a:gd name="T36" fmla="*/ 0 w 81"/>
                <a:gd name="T37" fmla="*/ 0 h 80"/>
                <a:gd name="T38" fmla="*/ 0 w 81"/>
                <a:gd name="T39" fmla="*/ 0 h 80"/>
                <a:gd name="T40" fmla="*/ 0 w 81"/>
                <a:gd name="T41" fmla="*/ 0 h 80"/>
                <a:gd name="T42" fmla="*/ 0 w 81"/>
                <a:gd name="T43" fmla="*/ 0 h 80"/>
                <a:gd name="T44" fmla="*/ 0 w 81"/>
                <a:gd name="T45" fmla="*/ 0 h 80"/>
                <a:gd name="T46" fmla="*/ 0 w 81"/>
                <a:gd name="T47" fmla="*/ 0 h 80"/>
                <a:gd name="T48" fmla="*/ 0 w 81"/>
                <a:gd name="T49" fmla="*/ 0 h 80"/>
                <a:gd name="T50" fmla="*/ 0 w 81"/>
                <a:gd name="T51" fmla="*/ 0 h 80"/>
                <a:gd name="T52" fmla="*/ 0 w 81"/>
                <a:gd name="T53" fmla="*/ 0 h 80"/>
                <a:gd name="T54" fmla="*/ 0 w 81"/>
                <a:gd name="T55" fmla="*/ 0 h 80"/>
                <a:gd name="T56" fmla="*/ 0 w 81"/>
                <a:gd name="T57" fmla="*/ 0 h 80"/>
                <a:gd name="T58" fmla="*/ 0 w 81"/>
                <a:gd name="T59" fmla="*/ 0 h 80"/>
                <a:gd name="T60" fmla="*/ 0 w 81"/>
                <a:gd name="T61" fmla="*/ 0 h 80"/>
                <a:gd name="T62" fmla="*/ 0 w 81"/>
                <a:gd name="T63" fmla="*/ 0 h 80"/>
                <a:gd name="T64" fmla="*/ 0 w 81"/>
                <a:gd name="T65" fmla="*/ 0 h 80"/>
                <a:gd name="T66" fmla="*/ 0 w 81"/>
                <a:gd name="T67" fmla="*/ 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80"/>
                <a:gd name="T104" fmla="*/ 81 w 81"/>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80">
                  <a:moveTo>
                    <a:pt x="81" y="40"/>
                  </a:moveTo>
                  <a:lnTo>
                    <a:pt x="80" y="35"/>
                  </a:lnTo>
                  <a:lnTo>
                    <a:pt x="77" y="25"/>
                  </a:lnTo>
                  <a:lnTo>
                    <a:pt x="71" y="17"/>
                  </a:lnTo>
                  <a:lnTo>
                    <a:pt x="65" y="10"/>
                  </a:lnTo>
                  <a:lnTo>
                    <a:pt x="55" y="4"/>
                  </a:lnTo>
                  <a:lnTo>
                    <a:pt x="45" y="2"/>
                  </a:lnTo>
                  <a:lnTo>
                    <a:pt x="40" y="0"/>
                  </a:lnTo>
                  <a:lnTo>
                    <a:pt x="35" y="2"/>
                  </a:lnTo>
                  <a:lnTo>
                    <a:pt x="24" y="4"/>
                  </a:lnTo>
                  <a:lnTo>
                    <a:pt x="15" y="10"/>
                  </a:lnTo>
                  <a:lnTo>
                    <a:pt x="8" y="17"/>
                  </a:lnTo>
                  <a:lnTo>
                    <a:pt x="2" y="25"/>
                  </a:lnTo>
                  <a:lnTo>
                    <a:pt x="0" y="35"/>
                  </a:lnTo>
                  <a:lnTo>
                    <a:pt x="0" y="40"/>
                  </a:lnTo>
                  <a:lnTo>
                    <a:pt x="0" y="45"/>
                  </a:lnTo>
                  <a:lnTo>
                    <a:pt x="2" y="56"/>
                  </a:lnTo>
                  <a:lnTo>
                    <a:pt x="8" y="65"/>
                  </a:lnTo>
                  <a:lnTo>
                    <a:pt x="15" y="72"/>
                  </a:lnTo>
                  <a:lnTo>
                    <a:pt x="24" y="78"/>
                  </a:lnTo>
                  <a:lnTo>
                    <a:pt x="35" y="80"/>
                  </a:lnTo>
                  <a:lnTo>
                    <a:pt x="40" y="80"/>
                  </a:lnTo>
                  <a:lnTo>
                    <a:pt x="45" y="80"/>
                  </a:lnTo>
                  <a:lnTo>
                    <a:pt x="55" y="78"/>
                  </a:lnTo>
                  <a:lnTo>
                    <a:pt x="63" y="72"/>
                  </a:lnTo>
                  <a:lnTo>
                    <a:pt x="70" y="65"/>
                  </a:lnTo>
                  <a:lnTo>
                    <a:pt x="76" y="56"/>
                  </a:lnTo>
                  <a:lnTo>
                    <a:pt x="78" y="45"/>
                  </a:lnTo>
                  <a:lnTo>
                    <a:pt x="80" y="40"/>
                  </a:lnTo>
                  <a:lnTo>
                    <a:pt x="78" y="40"/>
                  </a:lnTo>
                  <a:lnTo>
                    <a:pt x="80" y="40"/>
                  </a:lnTo>
                  <a:lnTo>
                    <a:pt x="78" y="40"/>
                  </a:lnTo>
                  <a:lnTo>
                    <a:pt x="80" y="40"/>
                  </a:lnTo>
                  <a:lnTo>
                    <a:pt x="81" y="40"/>
                  </a:lnTo>
                  <a:close/>
                </a:path>
              </a:pathLst>
            </a:custGeom>
            <a:solidFill>
              <a:srgbClr val="FFFFFF"/>
            </a:solidFill>
            <a:ln w="20638">
              <a:solidFill>
                <a:srgbClr val="000000"/>
              </a:solidFill>
              <a:prstDash val="solid"/>
              <a:round/>
              <a:headEnd/>
              <a:tailEnd/>
            </a:ln>
          </p:spPr>
          <p:txBody>
            <a:bodyPr/>
            <a:lstStyle/>
            <a:p>
              <a:endParaRPr lang="es-ES_tradnl"/>
            </a:p>
          </p:txBody>
        </p:sp>
      </p:grpSp>
      <p:sp>
        <p:nvSpPr>
          <p:cNvPr id="177164" name="Oval 43"/>
          <p:cNvSpPr>
            <a:spLocks noChangeArrowheads="1"/>
          </p:cNvSpPr>
          <p:nvPr/>
        </p:nvSpPr>
        <p:spPr bwMode="auto">
          <a:xfrm>
            <a:off x="8316913" y="188913"/>
            <a:ext cx="647700" cy="647700"/>
          </a:xfrm>
          <a:prstGeom prst="ellipse">
            <a:avLst/>
          </a:prstGeom>
          <a:solidFill>
            <a:srgbClr val="FFFF00"/>
          </a:solidFill>
          <a:ln w="9525">
            <a:noFill/>
            <a:round/>
            <a:headEnd/>
            <a:tailEnd/>
          </a:ln>
        </p:spPr>
        <p:txBody>
          <a:bodyPr wrap="none" anchor="ctr"/>
          <a:lstStyle/>
          <a:p>
            <a:endParaRPr lang="es-ES_tradnl"/>
          </a:p>
        </p:txBody>
      </p:sp>
      <p:sp>
        <p:nvSpPr>
          <p:cNvPr id="177165" name="Freeform 44"/>
          <p:cNvSpPr>
            <a:spLocks/>
          </p:cNvSpPr>
          <p:nvPr/>
        </p:nvSpPr>
        <p:spPr bwMode="auto">
          <a:xfrm>
            <a:off x="2760663" y="981075"/>
            <a:ext cx="1171575" cy="452438"/>
          </a:xfrm>
          <a:custGeom>
            <a:avLst/>
            <a:gdLst>
              <a:gd name="T0" fmla="*/ 2147483647 w 377"/>
              <a:gd name="T1" fmla="*/ 2147483647 h 146"/>
              <a:gd name="T2" fmla="*/ 2147483647 w 377"/>
              <a:gd name="T3" fmla="*/ 2147483647 h 146"/>
              <a:gd name="T4" fmla="*/ 0 w 377"/>
              <a:gd name="T5" fmla="*/ 2147483647 h 146"/>
              <a:gd name="T6" fmla="*/ 2147483647 w 377"/>
              <a:gd name="T7" fmla="*/ 2147483647 h 146"/>
              <a:gd name="T8" fmla="*/ 2147483647 w 377"/>
              <a:gd name="T9" fmla="*/ 2147483647 h 146"/>
              <a:gd name="T10" fmla="*/ 2147483647 w 377"/>
              <a:gd name="T11" fmla="*/ 2147483647 h 146"/>
              <a:gd name="T12" fmla="*/ 2147483647 w 377"/>
              <a:gd name="T13" fmla="*/ 2147483647 h 146"/>
              <a:gd name="T14" fmla="*/ 2147483647 w 377"/>
              <a:gd name="T15" fmla="*/ 2147483647 h 146"/>
              <a:gd name="T16" fmla="*/ 2147483647 w 377"/>
              <a:gd name="T17" fmla="*/ 2147483647 h 146"/>
              <a:gd name="T18" fmla="*/ 2147483647 w 377"/>
              <a:gd name="T19" fmla="*/ 2147483647 h 146"/>
              <a:gd name="T20" fmla="*/ 2147483647 w 377"/>
              <a:gd name="T21" fmla="*/ 2147483647 h 146"/>
              <a:gd name="T22" fmla="*/ 2147483647 w 377"/>
              <a:gd name="T23" fmla="*/ 2147483647 h 146"/>
              <a:gd name="T24" fmla="*/ 2147483647 w 377"/>
              <a:gd name="T25" fmla="*/ 0 h 146"/>
              <a:gd name="T26" fmla="*/ 2147483647 w 377"/>
              <a:gd name="T27" fmla="*/ 2147483647 h 146"/>
              <a:gd name="T28" fmla="*/ 2147483647 w 377"/>
              <a:gd name="T29" fmla="*/ 2147483647 h 146"/>
              <a:gd name="T30" fmla="*/ 2147483647 w 377"/>
              <a:gd name="T31" fmla="*/ 2147483647 h 146"/>
              <a:gd name="T32" fmla="*/ 2147483647 w 377"/>
              <a:gd name="T33" fmla="*/ 2147483647 h 146"/>
              <a:gd name="T34" fmla="*/ 2147483647 w 377"/>
              <a:gd name="T35" fmla="*/ 2147483647 h 146"/>
              <a:gd name="T36" fmla="*/ 2147483647 w 377"/>
              <a:gd name="T37" fmla="*/ 2147483647 h 146"/>
              <a:gd name="T38" fmla="*/ 2147483647 w 377"/>
              <a:gd name="T39" fmla="*/ 2147483647 h 146"/>
              <a:gd name="T40" fmla="*/ 2147483647 w 377"/>
              <a:gd name="T41" fmla="*/ 2147483647 h 146"/>
              <a:gd name="T42" fmla="*/ 2147483647 w 377"/>
              <a:gd name="T43" fmla="*/ 2147483647 h 146"/>
              <a:gd name="T44" fmla="*/ 2147483647 w 377"/>
              <a:gd name="T45" fmla="*/ 2147483647 h 146"/>
              <a:gd name="T46" fmla="*/ 2147483647 w 377"/>
              <a:gd name="T47" fmla="*/ 2147483647 h 146"/>
              <a:gd name="T48" fmla="*/ 2147483647 w 377"/>
              <a:gd name="T49" fmla="*/ 2147483647 h 146"/>
              <a:gd name="T50" fmla="*/ 2147483647 w 377"/>
              <a:gd name="T51" fmla="*/ 2147483647 h 146"/>
              <a:gd name="T52" fmla="*/ 2147483647 w 377"/>
              <a:gd name="T53" fmla="*/ 2147483647 h 146"/>
              <a:gd name="T54" fmla="*/ 2147483647 w 377"/>
              <a:gd name="T55" fmla="*/ 2147483647 h 146"/>
              <a:gd name="T56" fmla="*/ 2147483647 w 377"/>
              <a:gd name="T57" fmla="*/ 2147483647 h 146"/>
              <a:gd name="T58" fmla="*/ 2147483647 w 377"/>
              <a:gd name="T59" fmla="*/ 2147483647 h 146"/>
              <a:gd name="T60" fmla="*/ 2147483647 w 377"/>
              <a:gd name="T61" fmla="*/ 2147483647 h 146"/>
              <a:gd name="T62" fmla="*/ 2147483647 w 377"/>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7166" name="Freeform 45"/>
          <p:cNvSpPr>
            <a:spLocks/>
          </p:cNvSpPr>
          <p:nvPr/>
        </p:nvSpPr>
        <p:spPr bwMode="auto">
          <a:xfrm>
            <a:off x="592138" y="296863"/>
            <a:ext cx="1600200" cy="512762"/>
          </a:xfrm>
          <a:custGeom>
            <a:avLst/>
            <a:gdLst>
              <a:gd name="T0" fmla="*/ 2147483647 w 515"/>
              <a:gd name="T1" fmla="*/ 2147483647 h 165"/>
              <a:gd name="T2" fmla="*/ 2147483647 w 515"/>
              <a:gd name="T3" fmla="*/ 2147483647 h 165"/>
              <a:gd name="T4" fmla="*/ 2147483647 w 515"/>
              <a:gd name="T5" fmla="*/ 2147483647 h 165"/>
              <a:gd name="T6" fmla="*/ 2147483647 w 515"/>
              <a:gd name="T7" fmla="*/ 2147483647 h 165"/>
              <a:gd name="T8" fmla="*/ 2147483647 w 515"/>
              <a:gd name="T9" fmla="*/ 2147483647 h 165"/>
              <a:gd name="T10" fmla="*/ 2147483647 w 515"/>
              <a:gd name="T11" fmla="*/ 2147483647 h 165"/>
              <a:gd name="T12" fmla="*/ 2147483647 w 515"/>
              <a:gd name="T13" fmla="*/ 2147483647 h 165"/>
              <a:gd name="T14" fmla="*/ 0 w 515"/>
              <a:gd name="T15" fmla="*/ 2147483647 h 165"/>
              <a:gd name="T16" fmla="*/ 2147483647 w 515"/>
              <a:gd name="T17" fmla="*/ 2147483647 h 165"/>
              <a:gd name="T18" fmla="*/ 2147483647 w 515"/>
              <a:gd name="T19" fmla="*/ 2147483647 h 165"/>
              <a:gd name="T20" fmla="*/ 2147483647 w 515"/>
              <a:gd name="T21" fmla="*/ 2147483647 h 165"/>
              <a:gd name="T22" fmla="*/ 2147483647 w 515"/>
              <a:gd name="T23" fmla="*/ 2147483647 h 165"/>
              <a:gd name="T24" fmla="*/ 2147483647 w 515"/>
              <a:gd name="T25" fmla="*/ 2147483647 h 165"/>
              <a:gd name="T26" fmla="*/ 2147483647 w 515"/>
              <a:gd name="T27" fmla="*/ 2147483647 h 165"/>
              <a:gd name="T28" fmla="*/ 2147483647 w 515"/>
              <a:gd name="T29" fmla="*/ 2147483647 h 165"/>
              <a:gd name="T30" fmla="*/ 2147483647 w 515"/>
              <a:gd name="T31" fmla="*/ 2147483647 h 165"/>
              <a:gd name="T32" fmla="*/ 2147483647 w 515"/>
              <a:gd name="T33" fmla="*/ 2147483647 h 165"/>
              <a:gd name="T34" fmla="*/ 2147483647 w 515"/>
              <a:gd name="T35" fmla="*/ 2147483647 h 165"/>
              <a:gd name="T36" fmla="*/ 2147483647 w 515"/>
              <a:gd name="T37" fmla="*/ 2147483647 h 165"/>
              <a:gd name="T38" fmla="*/ 2147483647 w 515"/>
              <a:gd name="T39" fmla="*/ 2147483647 h 165"/>
              <a:gd name="T40" fmla="*/ 2147483647 w 515"/>
              <a:gd name="T41" fmla="*/ 2147483647 h 165"/>
              <a:gd name="T42" fmla="*/ 2147483647 w 515"/>
              <a:gd name="T43" fmla="*/ 2147483647 h 165"/>
              <a:gd name="T44" fmla="*/ 2147483647 w 515"/>
              <a:gd name="T45" fmla="*/ 2147483647 h 165"/>
              <a:gd name="T46" fmla="*/ 2147483647 w 515"/>
              <a:gd name="T47" fmla="*/ 2147483647 h 165"/>
              <a:gd name="T48" fmla="*/ 2147483647 w 515"/>
              <a:gd name="T49" fmla="*/ 0 h 165"/>
              <a:gd name="T50" fmla="*/ 2147483647 w 515"/>
              <a:gd name="T51" fmla="*/ 0 h 165"/>
              <a:gd name="T52" fmla="*/ 2147483647 w 515"/>
              <a:gd name="T53" fmla="*/ 2147483647 h 165"/>
              <a:gd name="T54" fmla="*/ 2147483647 w 515"/>
              <a:gd name="T55" fmla="*/ 2147483647 h 165"/>
              <a:gd name="T56" fmla="*/ 2147483647 w 515"/>
              <a:gd name="T57" fmla="*/ 2147483647 h 165"/>
              <a:gd name="T58" fmla="*/ 2147483647 w 515"/>
              <a:gd name="T59" fmla="*/ 2147483647 h 165"/>
              <a:gd name="T60" fmla="*/ 2147483647 w 515"/>
              <a:gd name="T61" fmla="*/ 2147483647 h 165"/>
              <a:gd name="T62" fmla="*/ 2147483647 w 515"/>
              <a:gd name="T63" fmla="*/ 2147483647 h 165"/>
              <a:gd name="T64" fmla="*/ 2147483647 w 515"/>
              <a:gd name="T65" fmla="*/ 2147483647 h 165"/>
              <a:gd name="T66" fmla="*/ 2147483647 w 515"/>
              <a:gd name="T67" fmla="*/ 2147483647 h 165"/>
              <a:gd name="T68" fmla="*/ 2147483647 w 515"/>
              <a:gd name="T69" fmla="*/ 2147483647 h 165"/>
              <a:gd name="T70" fmla="*/ 2147483647 w 515"/>
              <a:gd name="T71" fmla="*/ 2147483647 h 165"/>
              <a:gd name="T72" fmla="*/ 2147483647 w 515"/>
              <a:gd name="T73" fmla="*/ 2147483647 h 165"/>
              <a:gd name="T74" fmla="*/ 2147483647 w 515"/>
              <a:gd name="T75" fmla="*/ 2147483647 h 165"/>
              <a:gd name="T76" fmla="*/ 2147483647 w 515"/>
              <a:gd name="T77" fmla="*/ 2147483647 h 165"/>
              <a:gd name="T78" fmla="*/ 2147483647 w 515"/>
              <a:gd name="T79" fmla="*/ 2147483647 h 165"/>
              <a:gd name="T80" fmla="*/ 2147483647 w 515"/>
              <a:gd name="T81" fmla="*/ 2147483647 h 165"/>
              <a:gd name="T82" fmla="*/ 2147483647 w 515"/>
              <a:gd name="T83" fmla="*/ 2147483647 h 165"/>
              <a:gd name="T84" fmla="*/ 2147483647 w 515"/>
              <a:gd name="T85" fmla="*/ 2147483647 h 165"/>
              <a:gd name="T86" fmla="*/ 2147483647 w 515"/>
              <a:gd name="T87" fmla="*/ 2147483647 h 165"/>
              <a:gd name="T88" fmla="*/ 2147483647 w 515"/>
              <a:gd name="T89" fmla="*/ 2147483647 h 165"/>
              <a:gd name="T90" fmla="*/ 2147483647 w 515"/>
              <a:gd name="T91" fmla="*/ 2147483647 h 165"/>
              <a:gd name="T92" fmla="*/ 2147483647 w 515"/>
              <a:gd name="T93" fmla="*/ 2147483647 h 165"/>
              <a:gd name="T94" fmla="*/ 2147483647 w 515"/>
              <a:gd name="T95" fmla="*/ 2147483647 h 165"/>
              <a:gd name="T96" fmla="*/ 2147483647 w 515"/>
              <a:gd name="T97" fmla="*/ 2147483647 h 165"/>
              <a:gd name="T98" fmla="*/ 2147483647 w 515"/>
              <a:gd name="T99" fmla="*/ 2147483647 h 165"/>
              <a:gd name="T100" fmla="*/ 2147483647 w 515"/>
              <a:gd name="T101" fmla="*/ 2147483647 h 165"/>
              <a:gd name="T102" fmla="*/ 2147483647 w 515"/>
              <a:gd name="T103" fmla="*/ 2147483647 h 165"/>
              <a:gd name="T104" fmla="*/ 2147483647 w 515"/>
              <a:gd name="T105" fmla="*/ 2147483647 h 165"/>
              <a:gd name="T106" fmla="*/ 2147483647 w 515"/>
              <a:gd name="T107" fmla="*/ 2147483647 h 165"/>
              <a:gd name="T108" fmla="*/ 2147483647 w 515"/>
              <a:gd name="T109" fmla="*/ 2147483647 h 165"/>
              <a:gd name="T110" fmla="*/ 2147483647 w 515"/>
              <a:gd name="T111" fmla="*/ 2147483647 h 165"/>
              <a:gd name="T112" fmla="*/ 2147483647 w 515"/>
              <a:gd name="T113" fmla="*/ 2147483647 h 165"/>
              <a:gd name="T114" fmla="*/ 2147483647 w 515"/>
              <a:gd name="T115" fmla="*/ 2147483647 h 165"/>
              <a:gd name="T116" fmla="*/ 2147483647 w 515"/>
              <a:gd name="T117" fmla="*/ 2147483647 h 165"/>
              <a:gd name="T118" fmla="*/ 2147483647 w 515"/>
              <a:gd name="T119" fmla="*/ 2147483647 h 165"/>
              <a:gd name="T120" fmla="*/ 2147483647 w 515"/>
              <a:gd name="T121" fmla="*/ 2147483647 h 165"/>
              <a:gd name="T122" fmla="*/ 2147483647 w 515"/>
              <a:gd name="T123" fmla="*/ 214748364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77167" name="Freeform 46"/>
          <p:cNvSpPr>
            <a:spLocks/>
          </p:cNvSpPr>
          <p:nvPr/>
        </p:nvSpPr>
        <p:spPr bwMode="auto">
          <a:xfrm>
            <a:off x="7223125" y="1090613"/>
            <a:ext cx="1171575" cy="452437"/>
          </a:xfrm>
          <a:custGeom>
            <a:avLst/>
            <a:gdLst>
              <a:gd name="T0" fmla="*/ 2147483647 w 377"/>
              <a:gd name="T1" fmla="*/ 2147483647 h 146"/>
              <a:gd name="T2" fmla="*/ 2147483647 w 377"/>
              <a:gd name="T3" fmla="*/ 2147483647 h 146"/>
              <a:gd name="T4" fmla="*/ 0 w 377"/>
              <a:gd name="T5" fmla="*/ 2147483647 h 146"/>
              <a:gd name="T6" fmla="*/ 2147483647 w 377"/>
              <a:gd name="T7" fmla="*/ 2147483647 h 146"/>
              <a:gd name="T8" fmla="*/ 2147483647 w 377"/>
              <a:gd name="T9" fmla="*/ 2147483647 h 146"/>
              <a:gd name="T10" fmla="*/ 2147483647 w 377"/>
              <a:gd name="T11" fmla="*/ 2147483647 h 146"/>
              <a:gd name="T12" fmla="*/ 2147483647 w 377"/>
              <a:gd name="T13" fmla="*/ 2147483647 h 146"/>
              <a:gd name="T14" fmla="*/ 2147483647 w 377"/>
              <a:gd name="T15" fmla="*/ 2147483647 h 146"/>
              <a:gd name="T16" fmla="*/ 2147483647 w 377"/>
              <a:gd name="T17" fmla="*/ 2147483647 h 146"/>
              <a:gd name="T18" fmla="*/ 2147483647 w 377"/>
              <a:gd name="T19" fmla="*/ 2147483647 h 146"/>
              <a:gd name="T20" fmla="*/ 2147483647 w 377"/>
              <a:gd name="T21" fmla="*/ 2147483647 h 146"/>
              <a:gd name="T22" fmla="*/ 2147483647 w 377"/>
              <a:gd name="T23" fmla="*/ 2147483647 h 146"/>
              <a:gd name="T24" fmla="*/ 2147483647 w 377"/>
              <a:gd name="T25" fmla="*/ 0 h 146"/>
              <a:gd name="T26" fmla="*/ 2147483647 w 377"/>
              <a:gd name="T27" fmla="*/ 2147483647 h 146"/>
              <a:gd name="T28" fmla="*/ 2147483647 w 377"/>
              <a:gd name="T29" fmla="*/ 2147483647 h 146"/>
              <a:gd name="T30" fmla="*/ 2147483647 w 377"/>
              <a:gd name="T31" fmla="*/ 2147483647 h 146"/>
              <a:gd name="T32" fmla="*/ 2147483647 w 377"/>
              <a:gd name="T33" fmla="*/ 2147483647 h 146"/>
              <a:gd name="T34" fmla="*/ 2147483647 w 377"/>
              <a:gd name="T35" fmla="*/ 2147483647 h 146"/>
              <a:gd name="T36" fmla="*/ 2147483647 w 377"/>
              <a:gd name="T37" fmla="*/ 2147483647 h 146"/>
              <a:gd name="T38" fmla="*/ 2147483647 w 377"/>
              <a:gd name="T39" fmla="*/ 2147483647 h 146"/>
              <a:gd name="T40" fmla="*/ 2147483647 w 377"/>
              <a:gd name="T41" fmla="*/ 2147483647 h 146"/>
              <a:gd name="T42" fmla="*/ 2147483647 w 377"/>
              <a:gd name="T43" fmla="*/ 2147483647 h 146"/>
              <a:gd name="T44" fmla="*/ 2147483647 w 377"/>
              <a:gd name="T45" fmla="*/ 2147483647 h 146"/>
              <a:gd name="T46" fmla="*/ 2147483647 w 377"/>
              <a:gd name="T47" fmla="*/ 2147483647 h 146"/>
              <a:gd name="T48" fmla="*/ 2147483647 w 377"/>
              <a:gd name="T49" fmla="*/ 2147483647 h 146"/>
              <a:gd name="T50" fmla="*/ 2147483647 w 377"/>
              <a:gd name="T51" fmla="*/ 2147483647 h 146"/>
              <a:gd name="T52" fmla="*/ 2147483647 w 377"/>
              <a:gd name="T53" fmla="*/ 2147483647 h 146"/>
              <a:gd name="T54" fmla="*/ 2147483647 w 377"/>
              <a:gd name="T55" fmla="*/ 2147483647 h 146"/>
              <a:gd name="T56" fmla="*/ 2147483647 w 377"/>
              <a:gd name="T57" fmla="*/ 2147483647 h 146"/>
              <a:gd name="T58" fmla="*/ 2147483647 w 377"/>
              <a:gd name="T59" fmla="*/ 2147483647 h 146"/>
              <a:gd name="T60" fmla="*/ 2147483647 w 377"/>
              <a:gd name="T61" fmla="*/ 2147483647 h 146"/>
              <a:gd name="T62" fmla="*/ 2147483647 w 377"/>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7168" name="Freeform 47"/>
          <p:cNvSpPr>
            <a:spLocks/>
          </p:cNvSpPr>
          <p:nvPr/>
        </p:nvSpPr>
        <p:spPr bwMode="auto">
          <a:xfrm>
            <a:off x="4865688" y="692150"/>
            <a:ext cx="1600200" cy="512763"/>
          </a:xfrm>
          <a:custGeom>
            <a:avLst/>
            <a:gdLst>
              <a:gd name="T0" fmla="*/ 2147483647 w 515"/>
              <a:gd name="T1" fmla="*/ 2147483647 h 165"/>
              <a:gd name="T2" fmla="*/ 2147483647 w 515"/>
              <a:gd name="T3" fmla="*/ 2147483647 h 165"/>
              <a:gd name="T4" fmla="*/ 2147483647 w 515"/>
              <a:gd name="T5" fmla="*/ 2147483647 h 165"/>
              <a:gd name="T6" fmla="*/ 2147483647 w 515"/>
              <a:gd name="T7" fmla="*/ 2147483647 h 165"/>
              <a:gd name="T8" fmla="*/ 2147483647 w 515"/>
              <a:gd name="T9" fmla="*/ 2147483647 h 165"/>
              <a:gd name="T10" fmla="*/ 2147483647 w 515"/>
              <a:gd name="T11" fmla="*/ 2147483647 h 165"/>
              <a:gd name="T12" fmla="*/ 2147483647 w 515"/>
              <a:gd name="T13" fmla="*/ 2147483647 h 165"/>
              <a:gd name="T14" fmla="*/ 0 w 515"/>
              <a:gd name="T15" fmla="*/ 2147483647 h 165"/>
              <a:gd name="T16" fmla="*/ 2147483647 w 515"/>
              <a:gd name="T17" fmla="*/ 2147483647 h 165"/>
              <a:gd name="T18" fmla="*/ 2147483647 w 515"/>
              <a:gd name="T19" fmla="*/ 2147483647 h 165"/>
              <a:gd name="T20" fmla="*/ 2147483647 w 515"/>
              <a:gd name="T21" fmla="*/ 2147483647 h 165"/>
              <a:gd name="T22" fmla="*/ 2147483647 w 515"/>
              <a:gd name="T23" fmla="*/ 2147483647 h 165"/>
              <a:gd name="T24" fmla="*/ 2147483647 w 515"/>
              <a:gd name="T25" fmla="*/ 2147483647 h 165"/>
              <a:gd name="T26" fmla="*/ 2147483647 w 515"/>
              <a:gd name="T27" fmla="*/ 2147483647 h 165"/>
              <a:gd name="T28" fmla="*/ 2147483647 w 515"/>
              <a:gd name="T29" fmla="*/ 2147483647 h 165"/>
              <a:gd name="T30" fmla="*/ 2147483647 w 515"/>
              <a:gd name="T31" fmla="*/ 2147483647 h 165"/>
              <a:gd name="T32" fmla="*/ 2147483647 w 515"/>
              <a:gd name="T33" fmla="*/ 2147483647 h 165"/>
              <a:gd name="T34" fmla="*/ 2147483647 w 515"/>
              <a:gd name="T35" fmla="*/ 2147483647 h 165"/>
              <a:gd name="T36" fmla="*/ 2147483647 w 515"/>
              <a:gd name="T37" fmla="*/ 2147483647 h 165"/>
              <a:gd name="T38" fmla="*/ 2147483647 w 515"/>
              <a:gd name="T39" fmla="*/ 2147483647 h 165"/>
              <a:gd name="T40" fmla="*/ 2147483647 w 515"/>
              <a:gd name="T41" fmla="*/ 2147483647 h 165"/>
              <a:gd name="T42" fmla="*/ 2147483647 w 515"/>
              <a:gd name="T43" fmla="*/ 2147483647 h 165"/>
              <a:gd name="T44" fmla="*/ 2147483647 w 515"/>
              <a:gd name="T45" fmla="*/ 2147483647 h 165"/>
              <a:gd name="T46" fmla="*/ 2147483647 w 515"/>
              <a:gd name="T47" fmla="*/ 2147483647 h 165"/>
              <a:gd name="T48" fmla="*/ 2147483647 w 515"/>
              <a:gd name="T49" fmla="*/ 0 h 165"/>
              <a:gd name="T50" fmla="*/ 2147483647 w 515"/>
              <a:gd name="T51" fmla="*/ 0 h 165"/>
              <a:gd name="T52" fmla="*/ 2147483647 w 515"/>
              <a:gd name="T53" fmla="*/ 2147483647 h 165"/>
              <a:gd name="T54" fmla="*/ 2147483647 w 515"/>
              <a:gd name="T55" fmla="*/ 2147483647 h 165"/>
              <a:gd name="T56" fmla="*/ 2147483647 w 515"/>
              <a:gd name="T57" fmla="*/ 2147483647 h 165"/>
              <a:gd name="T58" fmla="*/ 2147483647 w 515"/>
              <a:gd name="T59" fmla="*/ 2147483647 h 165"/>
              <a:gd name="T60" fmla="*/ 2147483647 w 515"/>
              <a:gd name="T61" fmla="*/ 2147483647 h 165"/>
              <a:gd name="T62" fmla="*/ 2147483647 w 515"/>
              <a:gd name="T63" fmla="*/ 2147483647 h 165"/>
              <a:gd name="T64" fmla="*/ 2147483647 w 515"/>
              <a:gd name="T65" fmla="*/ 2147483647 h 165"/>
              <a:gd name="T66" fmla="*/ 2147483647 w 515"/>
              <a:gd name="T67" fmla="*/ 2147483647 h 165"/>
              <a:gd name="T68" fmla="*/ 2147483647 w 515"/>
              <a:gd name="T69" fmla="*/ 2147483647 h 165"/>
              <a:gd name="T70" fmla="*/ 2147483647 w 515"/>
              <a:gd name="T71" fmla="*/ 2147483647 h 165"/>
              <a:gd name="T72" fmla="*/ 2147483647 w 515"/>
              <a:gd name="T73" fmla="*/ 2147483647 h 165"/>
              <a:gd name="T74" fmla="*/ 2147483647 w 515"/>
              <a:gd name="T75" fmla="*/ 2147483647 h 165"/>
              <a:gd name="T76" fmla="*/ 2147483647 w 515"/>
              <a:gd name="T77" fmla="*/ 2147483647 h 165"/>
              <a:gd name="T78" fmla="*/ 2147483647 w 515"/>
              <a:gd name="T79" fmla="*/ 2147483647 h 165"/>
              <a:gd name="T80" fmla="*/ 2147483647 w 515"/>
              <a:gd name="T81" fmla="*/ 2147483647 h 165"/>
              <a:gd name="T82" fmla="*/ 2147483647 w 515"/>
              <a:gd name="T83" fmla="*/ 2147483647 h 165"/>
              <a:gd name="T84" fmla="*/ 2147483647 w 515"/>
              <a:gd name="T85" fmla="*/ 2147483647 h 165"/>
              <a:gd name="T86" fmla="*/ 2147483647 w 515"/>
              <a:gd name="T87" fmla="*/ 2147483647 h 165"/>
              <a:gd name="T88" fmla="*/ 2147483647 w 515"/>
              <a:gd name="T89" fmla="*/ 2147483647 h 165"/>
              <a:gd name="T90" fmla="*/ 2147483647 w 515"/>
              <a:gd name="T91" fmla="*/ 2147483647 h 165"/>
              <a:gd name="T92" fmla="*/ 2147483647 w 515"/>
              <a:gd name="T93" fmla="*/ 2147483647 h 165"/>
              <a:gd name="T94" fmla="*/ 2147483647 w 515"/>
              <a:gd name="T95" fmla="*/ 2147483647 h 165"/>
              <a:gd name="T96" fmla="*/ 2147483647 w 515"/>
              <a:gd name="T97" fmla="*/ 2147483647 h 165"/>
              <a:gd name="T98" fmla="*/ 2147483647 w 515"/>
              <a:gd name="T99" fmla="*/ 2147483647 h 165"/>
              <a:gd name="T100" fmla="*/ 2147483647 w 515"/>
              <a:gd name="T101" fmla="*/ 2147483647 h 165"/>
              <a:gd name="T102" fmla="*/ 2147483647 w 515"/>
              <a:gd name="T103" fmla="*/ 2147483647 h 165"/>
              <a:gd name="T104" fmla="*/ 2147483647 w 515"/>
              <a:gd name="T105" fmla="*/ 2147483647 h 165"/>
              <a:gd name="T106" fmla="*/ 2147483647 w 515"/>
              <a:gd name="T107" fmla="*/ 2147483647 h 165"/>
              <a:gd name="T108" fmla="*/ 2147483647 w 515"/>
              <a:gd name="T109" fmla="*/ 2147483647 h 165"/>
              <a:gd name="T110" fmla="*/ 2147483647 w 515"/>
              <a:gd name="T111" fmla="*/ 2147483647 h 165"/>
              <a:gd name="T112" fmla="*/ 2147483647 w 515"/>
              <a:gd name="T113" fmla="*/ 2147483647 h 165"/>
              <a:gd name="T114" fmla="*/ 2147483647 w 515"/>
              <a:gd name="T115" fmla="*/ 2147483647 h 165"/>
              <a:gd name="T116" fmla="*/ 2147483647 w 515"/>
              <a:gd name="T117" fmla="*/ 2147483647 h 165"/>
              <a:gd name="T118" fmla="*/ 2147483647 w 515"/>
              <a:gd name="T119" fmla="*/ 2147483647 h 165"/>
              <a:gd name="T120" fmla="*/ 2147483647 w 515"/>
              <a:gd name="T121" fmla="*/ 2147483647 h 165"/>
              <a:gd name="T122" fmla="*/ 2147483647 w 515"/>
              <a:gd name="T123" fmla="*/ 214748364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77169" name="Freeform 48"/>
          <p:cNvSpPr>
            <a:spLocks/>
          </p:cNvSpPr>
          <p:nvPr/>
        </p:nvSpPr>
        <p:spPr bwMode="auto">
          <a:xfrm>
            <a:off x="-222250" y="6019800"/>
            <a:ext cx="9928225" cy="1090613"/>
          </a:xfrm>
          <a:custGeom>
            <a:avLst/>
            <a:gdLst>
              <a:gd name="T0" fmla="*/ 2147483647 w 6254"/>
              <a:gd name="T1" fmla="*/ 2147483647 h 687"/>
              <a:gd name="T2" fmla="*/ 2147483647 w 6254"/>
              <a:gd name="T3" fmla="*/ 2147483647 h 687"/>
              <a:gd name="T4" fmla="*/ 2147483647 w 6254"/>
              <a:gd name="T5" fmla="*/ 2147483647 h 687"/>
              <a:gd name="T6" fmla="*/ 2147483647 w 6254"/>
              <a:gd name="T7" fmla="*/ 2147483647 h 687"/>
              <a:gd name="T8" fmla="*/ 2147483647 w 6254"/>
              <a:gd name="T9" fmla="*/ 2147483647 h 687"/>
              <a:gd name="T10" fmla="*/ 2147483647 w 6254"/>
              <a:gd name="T11" fmla="*/ 2147483647 h 687"/>
              <a:gd name="T12" fmla="*/ 2147483647 w 6254"/>
              <a:gd name="T13" fmla="*/ 2147483647 h 687"/>
              <a:gd name="T14" fmla="*/ 2147483647 w 6254"/>
              <a:gd name="T15" fmla="*/ 2147483647 h 687"/>
              <a:gd name="T16" fmla="*/ 2147483647 w 6254"/>
              <a:gd name="T17" fmla="*/ 2147483647 h 687"/>
              <a:gd name="T18" fmla="*/ 2147483647 w 6254"/>
              <a:gd name="T19" fmla="*/ 2147483647 h 687"/>
              <a:gd name="T20" fmla="*/ 2147483647 w 6254"/>
              <a:gd name="T21" fmla="*/ 2147483647 h 687"/>
              <a:gd name="T22" fmla="*/ 2147483647 w 6254"/>
              <a:gd name="T23" fmla="*/ 2147483647 h 687"/>
              <a:gd name="T24" fmla="*/ 2147483647 w 6254"/>
              <a:gd name="T25" fmla="*/ 2147483647 h 687"/>
              <a:gd name="T26" fmla="*/ 2147483647 w 6254"/>
              <a:gd name="T27" fmla="*/ 2147483647 h 687"/>
              <a:gd name="T28" fmla="*/ 2147483647 w 6254"/>
              <a:gd name="T29" fmla="*/ 2147483647 h 687"/>
              <a:gd name="T30" fmla="*/ 2147483647 w 6254"/>
              <a:gd name="T31" fmla="*/ 2147483647 h 687"/>
              <a:gd name="T32" fmla="*/ 2147483647 w 6254"/>
              <a:gd name="T33" fmla="*/ 2147483647 h 687"/>
              <a:gd name="T34" fmla="*/ 2147483647 w 6254"/>
              <a:gd name="T35" fmla="*/ 2147483647 h 687"/>
              <a:gd name="T36" fmla="*/ 2147483647 w 6254"/>
              <a:gd name="T37" fmla="*/ 2147483647 h 687"/>
              <a:gd name="T38" fmla="*/ 2147483647 w 6254"/>
              <a:gd name="T39" fmla="*/ 2147483647 h 687"/>
              <a:gd name="T40" fmla="*/ 2147483647 w 6254"/>
              <a:gd name="T41" fmla="*/ 2147483647 h 687"/>
              <a:gd name="T42" fmla="*/ 2147483647 w 6254"/>
              <a:gd name="T43" fmla="*/ 2147483647 h 687"/>
              <a:gd name="T44" fmla="*/ 2147483647 w 6254"/>
              <a:gd name="T45" fmla="*/ 2147483647 h 6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54"/>
              <a:gd name="T70" fmla="*/ 0 h 687"/>
              <a:gd name="T71" fmla="*/ 6254 w 6254"/>
              <a:gd name="T72" fmla="*/ 687 h 6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54" h="687">
                <a:moveTo>
                  <a:pt x="154" y="82"/>
                </a:moveTo>
                <a:cubicBezTo>
                  <a:pt x="203" y="0"/>
                  <a:pt x="223" y="34"/>
                  <a:pt x="346" y="34"/>
                </a:cubicBezTo>
                <a:cubicBezTo>
                  <a:pt x="469" y="34"/>
                  <a:pt x="728" y="51"/>
                  <a:pt x="894" y="82"/>
                </a:cubicBezTo>
                <a:cubicBezTo>
                  <a:pt x="1060" y="113"/>
                  <a:pt x="1196" y="193"/>
                  <a:pt x="1340" y="219"/>
                </a:cubicBezTo>
                <a:cubicBezTo>
                  <a:pt x="1484" y="245"/>
                  <a:pt x="1640" y="246"/>
                  <a:pt x="1758" y="240"/>
                </a:cubicBezTo>
                <a:cubicBezTo>
                  <a:pt x="1876" y="234"/>
                  <a:pt x="1948" y="197"/>
                  <a:pt x="2046" y="185"/>
                </a:cubicBezTo>
                <a:cubicBezTo>
                  <a:pt x="2144" y="173"/>
                  <a:pt x="2281" y="156"/>
                  <a:pt x="2348" y="165"/>
                </a:cubicBezTo>
                <a:cubicBezTo>
                  <a:pt x="2415" y="174"/>
                  <a:pt x="2416" y="246"/>
                  <a:pt x="2451" y="240"/>
                </a:cubicBezTo>
                <a:cubicBezTo>
                  <a:pt x="2486" y="234"/>
                  <a:pt x="2496" y="154"/>
                  <a:pt x="2561" y="130"/>
                </a:cubicBezTo>
                <a:cubicBezTo>
                  <a:pt x="2626" y="106"/>
                  <a:pt x="2688" y="81"/>
                  <a:pt x="2842" y="96"/>
                </a:cubicBezTo>
                <a:cubicBezTo>
                  <a:pt x="2996" y="111"/>
                  <a:pt x="3344" y="216"/>
                  <a:pt x="3486" y="219"/>
                </a:cubicBezTo>
                <a:cubicBezTo>
                  <a:pt x="3628" y="222"/>
                  <a:pt x="3601" y="134"/>
                  <a:pt x="3692" y="117"/>
                </a:cubicBezTo>
                <a:cubicBezTo>
                  <a:pt x="3783" y="100"/>
                  <a:pt x="3929" y="94"/>
                  <a:pt x="4035" y="117"/>
                </a:cubicBezTo>
                <a:cubicBezTo>
                  <a:pt x="4141" y="140"/>
                  <a:pt x="4153" y="230"/>
                  <a:pt x="4330" y="254"/>
                </a:cubicBezTo>
                <a:cubicBezTo>
                  <a:pt x="4507" y="278"/>
                  <a:pt x="4888" y="268"/>
                  <a:pt x="5098" y="261"/>
                </a:cubicBezTo>
                <a:cubicBezTo>
                  <a:pt x="5308" y="254"/>
                  <a:pt x="5447" y="220"/>
                  <a:pt x="5591" y="213"/>
                </a:cubicBezTo>
                <a:cubicBezTo>
                  <a:pt x="5735" y="206"/>
                  <a:pt x="5905" y="152"/>
                  <a:pt x="5962" y="219"/>
                </a:cubicBezTo>
                <a:cubicBezTo>
                  <a:pt x="6019" y="286"/>
                  <a:pt x="6254" y="547"/>
                  <a:pt x="5934" y="617"/>
                </a:cubicBezTo>
                <a:cubicBezTo>
                  <a:pt x="5614" y="687"/>
                  <a:pt x="4664" y="634"/>
                  <a:pt x="4042" y="638"/>
                </a:cubicBezTo>
                <a:cubicBezTo>
                  <a:pt x="3420" y="642"/>
                  <a:pt x="2818" y="641"/>
                  <a:pt x="2204" y="638"/>
                </a:cubicBezTo>
                <a:cubicBezTo>
                  <a:pt x="1590" y="635"/>
                  <a:pt x="718" y="635"/>
                  <a:pt x="359" y="617"/>
                </a:cubicBezTo>
                <a:cubicBezTo>
                  <a:pt x="0" y="599"/>
                  <a:pt x="91" y="618"/>
                  <a:pt x="51" y="528"/>
                </a:cubicBezTo>
                <a:cubicBezTo>
                  <a:pt x="11" y="438"/>
                  <a:pt x="105" y="164"/>
                  <a:pt x="154" y="82"/>
                </a:cubicBezTo>
                <a:close/>
              </a:path>
            </a:pathLst>
          </a:custGeom>
          <a:solidFill>
            <a:srgbClr val="744D00"/>
          </a:solidFill>
          <a:ln w="9525">
            <a:noFill/>
            <a:round/>
            <a:headEnd/>
            <a:tailEnd/>
          </a:ln>
        </p:spPr>
        <p:txBody>
          <a:bodyP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50" fill="hold"/>
                                        <p:tgtEl>
                                          <p:spTgt spid="7"/>
                                        </p:tgtEl>
                                        <p:attrNameLst>
                                          <p:attrName>style.color</p:attrName>
                                        </p:attrNameLst>
                                      </p:cBhvr>
                                      <p:to>
                                        <a:schemeClr val="accent2"/>
                                      </p:to>
                                    </p:animClr>
                                    <p:animClr clrSpc="rgb" dir="cw">
                                      <p:cBhvr>
                                        <p:cTn id="7" dur="50" fill="hold"/>
                                        <p:tgtEl>
                                          <p:spTgt spid="7"/>
                                        </p:tgtEl>
                                        <p:attrNameLst>
                                          <p:attrName>fillcolor</p:attrName>
                                        </p:attrNameLst>
                                      </p:cBhvr>
                                      <p:to>
                                        <a:schemeClr val="accent2"/>
                                      </p:to>
                                    </p:animClr>
                                    <p:set>
                                      <p:cBhvr>
                                        <p:cTn id="8" dur="50" fill="hold"/>
                                        <p:tgtEl>
                                          <p:spTgt spid="7"/>
                                        </p:tgtEl>
                                        <p:attrNameLst>
                                          <p:attrName>fill.type</p:attrName>
                                        </p:attrNameLst>
                                      </p:cBhvr>
                                      <p:to>
                                        <p:strVal val="solid"/>
                                      </p:to>
                                    </p:set>
                                    <p:set>
                                      <p:cBhvr>
                                        <p:cTn id="9" dur="50" fill="hold"/>
                                        <p:tgtEl>
                                          <p:spTgt spid="7"/>
                                        </p:tgtEl>
                                        <p:attrNameLst>
                                          <p:attrName>fill.on</p:attrName>
                                        </p:attrNameLst>
                                      </p:cBhvr>
                                      <p:to>
                                        <p:strVal val="true"/>
                                      </p:to>
                                    </p:set>
                                    <p:animRot by="120000">
                                      <p:cBhvr>
                                        <p:cTn id="10" dur="50" fill="hold">
                                          <p:stCondLst>
                                            <p:cond delay="0"/>
                                          </p:stCondLst>
                                        </p:cTn>
                                        <p:tgtEl>
                                          <p:spTgt spid="7"/>
                                        </p:tgtEl>
                                        <p:attrNameLst>
                                          <p:attrName>r</p:attrName>
                                        </p:attrNameLst>
                                      </p:cBhvr>
                                    </p:animRot>
                                    <p:animRot by="-240000">
                                      <p:cBhvr>
                                        <p:cTn id="11" dur="100" fill="hold">
                                          <p:stCondLst>
                                            <p:cond delay="100"/>
                                          </p:stCondLst>
                                        </p:cTn>
                                        <p:tgtEl>
                                          <p:spTgt spid="7"/>
                                        </p:tgtEl>
                                        <p:attrNameLst>
                                          <p:attrName>r</p:attrName>
                                        </p:attrNameLst>
                                      </p:cBhvr>
                                    </p:animRot>
                                    <p:animRot by="240000">
                                      <p:cBhvr>
                                        <p:cTn id="12" dur="100" fill="hold">
                                          <p:stCondLst>
                                            <p:cond delay="200"/>
                                          </p:stCondLst>
                                        </p:cTn>
                                        <p:tgtEl>
                                          <p:spTgt spid="7"/>
                                        </p:tgtEl>
                                        <p:attrNameLst>
                                          <p:attrName>r</p:attrName>
                                        </p:attrNameLst>
                                      </p:cBhvr>
                                    </p:animRot>
                                    <p:animRot by="-240000">
                                      <p:cBhvr>
                                        <p:cTn id="13" dur="100" fill="hold">
                                          <p:stCondLst>
                                            <p:cond delay="300"/>
                                          </p:stCondLst>
                                        </p:cTn>
                                        <p:tgtEl>
                                          <p:spTgt spid="7"/>
                                        </p:tgtEl>
                                        <p:attrNameLst>
                                          <p:attrName>r</p:attrName>
                                        </p:attrNameLst>
                                      </p:cBhvr>
                                    </p:animRot>
                                    <p:animRot by="120000">
                                      <p:cBhvr>
                                        <p:cTn id="14" dur="100" fill="hold">
                                          <p:stCondLst>
                                            <p:cond delay="400"/>
                                          </p:stCondLst>
                                        </p:cTn>
                                        <p:tgtEl>
                                          <p:spTgt spid="7"/>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36560"/>
                                        </p:tgtEl>
                                        <p:attrNameLst>
                                          <p:attrName>style.visibility</p:attrName>
                                        </p:attrNameLst>
                                      </p:cBhvr>
                                      <p:to>
                                        <p:strVal val="visible"/>
                                      </p:to>
                                    </p:set>
                                  </p:childTnLst>
                                </p:cTn>
                              </p:par>
                              <p:par>
                                <p:cTn id="19" presetID="0" presetClass="path" presetSubtype="0" fill="hold" nodeType="withEffect">
                                  <p:stCondLst>
                                    <p:cond delay="0"/>
                                  </p:stCondLst>
                                  <p:childTnLst>
                                    <p:animMotion origin="layout" path="M -2.22222E-6 -1.48148E-6 L -2.22222E-6 0.03403 " pathEditMode="relative" ptsTypes="AA">
                                      <p:cBhvr>
                                        <p:cTn id="20" dur="1000" fill="hold"/>
                                        <p:tgtEl>
                                          <p:spTgt spid="3"/>
                                        </p:tgtEl>
                                        <p:attrNameLst>
                                          <p:attrName>ppt_x</p:attrName>
                                          <p:attrName>ppt_y</p:attrName>
                                        </p:attrNameLst>
                                      </p:cBhvr>
                                    </p:animMotion>
                                  </p:childTnLst>
                                </p:cTn>
                              </p:par>
                              <p:par>
                                <p:cTn id="21" presetID="8" presetClass="emph" presetSubtype="0" fill="hold" nodeType="withEffect">
                                  <p:stCondLst>
                                    <p:cond delay="0"/>
                                  </p:stCondLst>
                                  <p:childTnLst>
                                    <p:animRot by="1800000">
                                      <p:cBhvr>
                                        <p:cTn id="22" dur="1000" fill="hold"/>
                                        <p:tgtEl>
                                          <p:spTgt spid="3"/>
                                        </p:tgtEl>
                                        <p:attrNameLst>
                                          <p:attrName>r</p:attrName>
                                        </p:attrNameLst>
                                      </p:cBhvr>
                                    </p:animRot>
                                  </p:childTnLst>
                                </p:cTn>
                              </p:par>
                              <p:par>
                                <p:cTn id="23" presetID="0" presetClass="path" presetSubtype="0" fill="hold" grpId="1" nodeType="withEffect">
                                  <p:stCondLst>
                                    <p:cond delay="0"/>
                                  </p:stCondLst>
                                  <p:childTnLst>
                                    <p:animMotion origin="layout" path="M -5.55556E-7 1.85185E-6 L -5.55556E-7 0.06204 " pathEditMode="relative" rAng="0" ptsTypes="AA">
                                      <p:cBhvr>
                                        <p:cTn id="24" dur="1000" fill="hold"/>
                                        <p:tgtEl>
                                          <p:spTgt spid="236560"/>
                                        </p:tgtEl>
                                        <p:attrNameLst>
                                          <p:attrName>ppt_x</p:attrName>
                                          <p:attrName>ppt_y</p:attrName>
                                        </p:attrNameLst>
                                      </p:cBhvr>
                                      <p:rCtr x="0" y="31"/>
                                    </p:animMotion>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23657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236561"/>
                                        </p:tgtEl>
                                        <p:attrNameLst>
                                          <p:attrName>style.visibility</p:attrName>
                                        </p:attrNameLst>
                                      </p:cBhvr>
                                      <p:to>
                                        <p:strVal val="visible"/>
                                      </p:to>
                                    </p:set>
                                    <p:animEffect transition="in" filter="wipe(down)">
                                      <p:cBhvr>
                                        <p:cTn id="32" dur="500"/>
                                        <p:tgtEl>
                                          <p:spTgt spid="236561"/>
                                        </p:tgtEl>
                                      </p:cBhvr>
                                    </p:animEffect>
                                  </p:childTnLst>
                                </p:cTn>
                              </p:par>
                              <p:par>
                                <p:cTn id="33" presetID="1" presetClass="entr" presetSubtype="0" fill="hold" grpId="0" nodeType="withEffect">
                                  <p:stCondLst>
                                    <p:cond delay="0"/>
                                  </p:stCondLst>
                                  <p:childTnLst>
                                    <p:set>
                                      <p:cBhvr>
                                        <p:cTn id="34" dur="1" fill="hold">
                                          <p:stCondLst>
                                            <p:cond delay="0"/>
                                          </p:stCondLst>
                                        </p:cTn>
                                        <p:tgtEl>
                                          <p:spTgt spid="23657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2" nodeType="clickEffect">
                                  <p:stCondLst>
                                    <p:cond delay="0"/>
                                  </p:stCondLst>
                                  <p:childTnLst>
                                    <p:set>
                                      <p:cBhvr>
                                        <p:cTn id="38" dur="1" fill="hold">
                                          <p:stCondLst>
                                            <p:cond delay="0"/>
                                          </p:stCondLst>
                                        </p:cTn>
                                        <p:tgtEl>
                                          <p:spTgt spid="236560"/>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236575"/>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nodeType="clickEffect">
                                  <p:stCondLst>
                                    <p:cond delay="0"/>
                                  </p:stCondLst>
                                  <p:childTnLst>
                                    <p:set>
                                      <p:cBhvr>
                                        <p:cTn id="44" dur="1" fill="hold">
                                          <p:stCondLst>
                                            <p:cond delay="0"/>
                                          </p:stCondLst>
                                        </p:cTn>
                                        <p:tgtEl>
                                          <p:spTgt spid="2"/>
                                        </p:tgtEl>
                                        <p:attrNameLst>
                                          <p:attrName>style.visibility</p:attrName>
                                        </p:attrNameLst>
                                      </p:cBhvr>
                                      <p:to>
                                        <p:strVal val="hidden"/>
                                      </p:to>
                                    </p:set>
                                  </p:childTnLst>
                                </p:cTn>
                              </p:par>
                            </p:childTnLst>
                          </p:cTn>
                        </p:par>
                        <p:par>
                          <p:cTn id="45" fill="hold">
                            <p:stCondLst>
                              <p:cond delay="0"/>
                            </p:stCondLst>
                            <p:childTnLst>
                              <p:par>
                                <p:cTn id="46" presetID="1" presetClass="exit" presetSubtype="0" fill="hold" nodeType="afterEffect">
                                  <p:stCondLst>
                                    <p:cond delay="0"/>
                                  </p:stCondLst>
                                  <p:childTnLst>
                                    <p:set>
                                      <p:cBhvr>
                                        <p:cTn id="47" dur="1" fill="hold">
                                          <p:stCondLst>
                                            <p:cond delay="0"/>
                                          </p:stCondLst>
                                        </p:cTn>
                                        <p:tgtEl>
                                          <p:spTgt spid="3"/>
                                        </p:tgtEl>
                                        <p:attrNameLst>
                                          <p:attrName>style.visibility</p:attrName>
                                        </p:attrNameLst>
                                      </p:cBhvr>
                                      <p:to>
                                        <p:strVal val="hidden"/>
                                      </p:to>
                                    </p:set>
                                  </p:childTnLst>
                                </p:cTn>
                              </p:par>
                              <p:par>
                                <p:cTn id="48" presetID="1" presetClass="exit" presetSubtype="0" fill="hold" grpId="1" nodeType="withEffect">
                                  <p:stCondLst>
                                    <p:cond delay="0"/>
                                  </p:stCondLst>
                                  <p:childTnLst>
                                    <p:set>
                                      <p:cBhvr>
                                        <p:cTn id="49" dur="1" fill="hold">
                                          <p:stCondLst>
                                            <p:cond delay="0"/>
                                          </p:stCondLst>
                                        </p:cTn>
                                        <p:tgtEl>
                                          <p:spTgt spid="236561"/>
                                        </p:tgtEl>
                                        <p:attrNameLst>
                                          <p:attrName>style.visibility</p:attrName>
                                        </p:attrNameLst>
                                      </p:cBhvr>
                                      <p:to>
                                        <p:strVal val="hidden"/>
                                      </p:to>
                                    </p:set>
                                  </p:childTnLst>
                                </p:cTn>
                              </p:par>
                              <p:par>
                                <p:cTn id="50" presetID="1" presetClass="exit" presetSubtype="0" fill="hold" grpId="1" nodeType="withEffect">
                                  <p:stCondLst>
                                    <p:cond delay="0"/>
                                  </p:stCondLst>
                                  <p:childTnLst>
                                    <p:set>
                                      <p:cBhvr>
                                        <p:cTn id="51" dur="1" fill="hold">
                                          <p:stCondLst>
                                            <p:cond delay="0"/>
                                          </p:stCondLst>
                                        </p:cTn>
                                        <p:tgtEl>
                                          <p:spTgt spid="236576"/>
                                        </p:tgtEl>
                                        <p:attrNameLst>
                                          <p:attrName>style.visibility</p:attrName>
                                        </p:attrNameLst>
                                      </p:cBhvr>
                                      <p:to>
                                        <p:strVal val="hidden"/>
                                      </p:to>
                                    </p:set>
                                  </p:childTnLst>
                                </p:cTn>
                              </p:par>
                            </p:childTnLst>
                          </p:cTn>
                        </p:par>
                        <p:par>
                          <p:cTn id="52" fill="hold">
                            <p:stCondLst>
                              <p:cond delay="0"/>
                            </p:stCondLst>
                            <p:childTnLst>
                              <p:par>
                                <p:cTn id="53" presetID="1" presetClass="entr" presetSubtype="0"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childTnLst>
                                </p:cTn>
                              </p:par>
                              <p:par>
                                <p:cTn id="55" presetID="0" presetClass="path" presetSubtype="0" accel="50000" fill="hold" nodeType="withEffect">
                                  <p:stCondLst>
                                    <p:cond delay="0"/>
                                  </p:stCondLst>
                                  <p:childTnLst>
                                    <p:animMotion origin="layout" path="M 0.01562 -0.02175 L 0.01562 -0.31737 " pathEditMode="relative" rAng="0" ptsTypes="AA">
                                      <p:cBhvr>
                                        <p:cTn id="56" dur="2000" fill="hold"/>
                                        <p:tgtEl>
                                          <p:spTgt spid="4"/>
                                        </p:tgtEl>
                                        <p:attrNameLst>
                                          <p:attrName>ppt_x</p:attrName>
                                          <p:attrName>ppt_y</p:attrName>
                                        </p:attrNameLst>
                                      </p:cBhvr>
                                      <p:rCtr x="0" y="-14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560" grpId="0" animBg="1"/>
      <p:bldP spid="236560" grpId="1" animBg="1"/>
      <p:bldP spid="236560" grpId="2" animBg="1"/>
      <p:bldP spid="236561" grpId="0" animBg="1"/>
      <p:bldP spid="236561" grpId="1" animBg="1"/>
      <p:bldP spid="236575" grpId="0"/>
      <p:bldP spid="236576" grpId="0"/>
      <p:bldP spid="236576"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0" y="0"/>
            <a:ext cx="9144000" cy="6877050"/>
          </a:xfrm>
          <a:prstGeom prst="rect">
            <a:avLst/>
          </a:prstGeom>
          <a:solidFill>
            <a:srgbClr val="BEE2F7"/>
          </a:solidFill>
          <a:ln w="9525">
            <a:noFill/>
            <a:miter lim="800000"/>
            <a:headEnd/>
            <a:tailEnd/>
          </a:ln>
        </p:spPr>
        <p:txBody>
          <a:bodyPr/>
          <a:lstStyle/>
          <a:p>
            <a:endParaRPr lang="es-ES_tradnl">
              <a:solidFill>
                <a:srgbClr val="000000"/>
              </a:solidFill>
            </a:endParaRPr>
          </a:p>
        </p:txBody>
      </p:sp>
      <p:sp>
        <p:nvSpPr>
          <p:cNvPr id="178179" name="Freeform 3"/>
          <p:cNvSpPr>
            <a:spLocks/>
          </p:cNvSpPr>
          <p:nvPr/>
        </p:nvSpPr>
        <p:spPr bwMode="auto">
          <a:xfrm>
            <a:off x="0" y="2286000"/>
            <a:ext cx="10237788" cy="4572000"/>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grpSp>
        <p:nvGrpSpPr>
          <p:cNvPr id="2" name="Group 33"/>
          <p:cNvGrpSpPr>
            <a:grpSpLocks/>
          </p:cNvGrpSpPr>
          <p:nvPr/>
        </p:nvGrpSpPr>
        <p:grpSpPr bwMode="auto">
          <a:xfrm flipH="1">
            <a:off x="8124825" y="4189413"/>
            <a:ext cx="623888" cy="288925"/>
            <a:chOff x="1921" y="1949"/>
            <a:chExt cx="345" cy="160"/>
          </a:xfrm>
        </p:grpSpPr>
        <p:sp>
          <p:nvSpPr>
            <p:cNvPr id="178206" name="Freeform 34"/>
            <p:cNvSpPr>
              <a:spLocks/>
            </p:cNvSpPr>
            <p:nvPr/>
          </p:nvSpPr>
          <p:spPr bwMode="auto">
            <a:xfrm>
              <a:off x="1921" y="1976"/>
              <a:ext cx="182" cy="125"/>
            </a:xfrm>
            <a:custGeom>
              <a:avLst/>
              <a:gdLst>
                <a:gd name="T0" fmla="*/ 0 w 366"/>
                <a:gd name="T1" fmla="*/ 1 h 250"/>
                <a:gd name="T2" fmla="*/ 0 w 366"/>
                <a:gd name="T3" fmla="*/ 1 h 250"/>
                <a:gd name="T4" fmla="*/ 0 w 366"/>
                <a:gd name="T5" fmla="*/ 1 h 250"/>
                <a:gd name="T6" fmla="*/ 0 w 366"/>
                <a:gd name="T7" fmla="*/ 1 h 250"/>
                <a:gd name="T8" fmla="*/ 0 w 366"/>
                <a:gd name="T9" fmla="*/ 1 h 250"/>
                <a:gd name="T10" fmla="*/ 0 w 366"/>
                <a:gd name="T11" fmla="*/ 1 h 250"/>
                <a:gd name="T12" fmla="*/ 0 w 366"/>
                <a:gd name="T13" fmla="*/ 1 h 250"/>
                <a:gd name="T14" fmla="*/ 0 w 366"/>
                <a:gd name="T15" fmla="*/ 1 h 250"/>
                <a:gd name="T16" fmla="*/ 0 w 366"/>
                <a:gd name="T17" fmla="*/ 1 h 250"/>
                <a:gd name="T18" fmla="*/ 0 w 366"/>
                <a:gd name="T19" fmla="*/ 1 h 250"/>
                <a:gd name="T20" fmla="*/ 0 w 366"/>
                <a:gd name="T21" fmla="*/ 1 h 250"/>
                <a:gd name="T22" fmla="*/ 0 w 366"/>
                <a:gd name="T23" fmla="*/ 1 h 250"/>
                <a:gd name="T24" fmla="*/ 0 w 366"/>
                <a:gd name="T25" fmla="*/ 1 h 250"/>
                <a:gd name="T26" fmla="*/ 0 w 366"/>
                <a:gd name="T27" fmla="*/ 1 h 250"/>
                <a:gd name="T28" fmla="*/ 0 w 366"/>
                <a:gd name="T29" fmla="*/ 1 h 250"/>
                <a:gd name="T30" fmla="*/ 0 w 366"/>
                <a:gd name="T31" fmla="*/ 1 h 250"/>
                <a:gd name="T32" fmla="*/ 0 w 366"/>
                <a:gd name="T33" fmla="*/ 1 h 250"/>
                <a:gd name="T34" fmla="*/ 0 w 366"/>
                <a:gd name="T35" fmla="*/ 1 h 250"/>
                <a:gd name="T36" fmla="*/ 0 w 366"/>
                <a:gd name="T37" fmla="*/ 1 h 250"/>
                <a:gd name="T38" fmla="*/ 0 w 366"/>
                <a:gd name="T39" fmla="*/ 1 h 250"/>
                <a:gd name="T40" fmla="*/ 0 w 366"/>
                <a:gd name="T41" fmla="*/ 1 h 250"/>
                <a:gd name="T42" fmla="*/ 0 w 366"/>
                <a:gd name="T43" fmla="*/ 1 h 250"/>
                <a:gd name="T44" fmla="*/ 0 w 366"/>
                <a:gd name="T45" fmla="*/ 1 h 250"/>
                <a:gd name="T46" fmla="*/ 0 w 366"/>
                <a:gd name="T47" fmla="*/ 1 h 250"/>
                <a:gd name="T48" fmla="*/ 0 w 366"/>
                <a:gd name="T49" fmla="*/ 1 h 250"/>
                <a:gd name="T50" fmla="*/ 0 w 366"/>
                <a:gd name="T51" fmla="*/ 1 h 250"/>
                <a:gd name="T52" fmla="*/ 0 w 366"/>
                <a:gd name="T53" fmla="*/ 1 h 250"/>
                <a:gd name="T54" fmla="*/ 0 w 366"/>
                <a:gd name="T55" fmla="*/ 1 h 250"/>
                <a:gd name="T56" fmla="*/ 0 w 366"/>
                <a:gd name="T57" fmla="*/ 1 h 250"/>
                <a:gd name="T58" fmla="*/ 0 w 366"/>
                <a:gd name="T59" fmla="*/ 1 h 250"/>
                <a:gd name="T60" fmla="*/ 0 w 366"/>
                <a:gd name="T61" fmla="*/ 1 h 250"/>
                <a:gd name="T62" fmla="*/ 0 w 366"/>
                <a:gd name="T63" fmla="*/ 1 h 250"/>
                <a:gd name="T64" fmla="*/ 0 w 366"/>
                <a:gd name="T65" fmla="*/ 1 h 250"/>
                <a:gd name="T66" fmla="*/ 0 w 366"/>
                <a:gd name="T67" fmla="*/ 1 h 250"/>
                <a:gd name="T68" fmla="*/ 0 w 366"/>
                <a:gd name="T69" fmla="*/ 1 h 250"/>
                <a:gd name="T70" fmla="*/ 0 w 366"/>
                <a:gd name="T71" fmla="*/ 1 h 250"/>
                <a:gd name="T72" fmla="*/ 0 w 366"/>
                <a:gd name="T73" fmla="*/ 1 h 250"/>
                <a:gd name="T74" fmla="*/ 0 w 366"/>
                <a:gd name="T75" fmla="*/ 1 h 250"/>
                <a:gd name="T76" fmla="*/ 0 w 366"/>
                <a:gd name="T77" fmla="*/ 1 h 250"/>
                <a:gd name="T78" fmla="*/ 0 w 366"/>
                <a:gd name="T79" fmla="*/ 1 h 250"/>
                <a:gd name="T80" fmla="*/ 0 w 366"/>
                <a:gd name="T81" fmla="*/ 1 h 250"/>
                <a:gd name="T82" fmla="*/ 0 w 366"/>
                <a:gd name="T83" fmla="*/ 1 h 250"/>
                <a:gd name="T84" fmla="*/ 0 w 366"/>
                <a:gd name="T85" fmla="*/ 1 h 250"/>
                <a:gd name="T86" fmla="*/ 0 w 366"/>
                <a:gd name="T87" fmla="*/ 1 h 250"/>
                <a:gd name="T88" fmla="*/ 0 w 366"/>
                <a:gd name="T89" fmla="*/ 1 h 250"/>
                <a:gd name="T90" fmla="*/ 0 w 366"/>
                <a:gd name="T91" fmla="*/ 1 h 250"/>
                <a:gd name="T92" fmla="*/ 0 w 366"/>
                <a:gd name="T93" fmla="*/ 1 h 250"/>
                <a:gd name="T94" fmla="*/ 0 w 366"/>
                <a:gd name="T95" fmla="*/ 1 h 250"/>
                <a:gd name="T96" fmla="*/ 0 w 366"/>
                <a:gd name="T97" fmla="*/ 1 h 250"/>
                <a:gd name="T98" fmla="*/ 0 w 366"/>
                <a:gd name="T99" fmla="*/ 1 h 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6"/>
                <a:gd name="T151" fmla="*/ 0 h 250"/>
                <a:gd name="T152" fmla="*/ 366 w 366"/>
                <a:gd name="T153" fmla="*/ 250 h 2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6" h="250">
                  <a:moveTo>
                    <a:pt x="0" y="0"/>
                  </a:moveTo>
                  <a:lnTo>
                    <a:pt x="0" y="4"/>
                  </a:lnTo>
                  <a:lnTo>
                    <a:pt x="5" y="13"/>
                  </a:lnTo>
                  <a:lnTo>
                    <a:pt x="10" y="22"/>
                  </a:lnTo>
                  <a:lnTo>
                    <a:pt x="11" y="30"/>
                  </a:lnTo>
                  <a:lnTo>
                    <a:pt x="19" y="36"/>
                  </a:lnTo>
                  <a:lnTo>
                    <a:pt x="21" y="48"/>
                  </a:lnTo>
                  <a:lnTo>
                    <a:pt x="25" y="51"/>
                  </a:lnTo>
                  <a:lnTo>
                    <a:pt x="30" y="59"/>
                  </a:lnTo>
                  <a:lnTo>
                    <a:pt x="35" y="65"/>
                  </a:lnTo>
                  <a:lnTo>
                    <a:pt x="38" y="68"/>
                  </a:lnTo>
                  <a:lnTo>
                    <a:pt x="43" y="73"/>
                  </a:lnTo>
                  <a:lnTo>
                    <a:pt x="46" y="81"/>
                  </a:lnTo>
                  <a:lnTo>
                    <a:pt x="51" y="82"/>
                  </a:lnTo>
                  <a:lnTo>
                    <a:pt x="52" y="86"/>
                  </a:lnTo>
                  <a:lnTo>
                    <a:pt x="52" y="91"/>
                  </a:lnTo>
                  <a:lnTo>
                    <a:pt x="59" y="93"/>
                  </a:lnTo>
                  <a:lnTo>
                    <a:pt x="59" y="98"/>
                  </a:lnTo>
                  <a:lnTo>
                    <a:pt x="64" y="103"/>
                  </a:lnTo>
                  <a:lnTo>
                    <a:pt x="68" y="103"/>
                  </a:lnTo>
                  <a:lnTo>
                    <a:pt x="68" y="104"/>
                  </a:lnTo>
                  <a:lnTo>
                    <a:pt x="68" y="105"/>
                  </a:lnTo>
                  <a:lnTo>
                    <a:pt x="69" y="105"/>
                  </a:lnTo>
                  <a:lnTo>
                    <a:pt x="74" y="106"/>
                  </a:lnTo>
                  <a:lnTo>
                    <a:pt x="74" y="110"/>
                  </a:lnTo>
                  <a:lnTo>
                    <a:pt x="75" y="110"/>
                  </a:lnTo>
                  <a:lnTo>
                    <a:pt x="80" y="112"/>
                  </a:lnTo>
                  <a:lnTo>
                    <a:pt x="80" y="115"/>
                  </a:lnTo>
                  <a:lnTo>
                    <a:pt x="84" y="115"/>
                  </a:lnTo>
                  <a:lnTo>
                    <a:pt x="84" y="119"/>
                  </a:lnTo>
                  <a:lnTo>
                    <a:pt x="87" y="119"/>
                  </a:lnTo>
                  <a:lnTo>
                    <a:pt x="87" y="123"/>
                  </a:lnTo>
                  <a:lnTo>
                    <a:pt x="91" y="123"/>
                  </a:lnTo>
                  <a:lnTo>
                    <a:pt x="91" y="128"/>
                  </a:lnTo>
                  <a:lnTo>
                    <a:pt x="94" y="128"/>
                  </a:lnTo>
                  <a:lnTo>
                    <a:pt x="94" y="131"/>
                  </a:lnTo>
                  <a:lnTo>
                    <a:pt x="97" y="131"/>
                  </a:lnTo>
                  <a:lnTo>
                    <a:pt x="94" y="134"/>
                  </a:lnTo>
                  <a:lnTo>
                    <a:pt x="91" y="137"/>
                  </a:lnTo>
                  <a:lnTo>
                    <a:pt x="87" y="137"/>
                  </a:lnTo>
                  <a:lnTo>
                    <a:pt x="84" y="141"/>
                  </a:lnTo>
                  <a:lnTo>
                    <a:pt x="84" y="145"/>
                  </a:lnTo>
                  <a:lnTo>
                    <a:pt x="80" y="146"/>
                  </a:lnTo>
                  <a:lnTo>
                    <a:pt x="75" y="151"/>
                  </a:lnTo>
                  <a:lnTo>
                    <a:pt x="74" y="156"/>
                  </a:lnTo>
                  <a:lnTo>
                    <a:pt x="69" y="156"/>
                  </a:lnTo>
                  <a:lnTo>
                    <a:pt x="68" y="158"/>
                  </a:lnTo>
                  <a:lnTo>
                    <a:pt x="64" y="164"/>
                  </a:lnTo>
                  <a:lnTo>
                    <a:pt x="59" y="164"/>
                  </a:lnTo>
                  <a:lnTo>
                    <a:pt x="57" y="168"/>
                  </a:lnTo>
                  <a:lnTo>
                    <a:pt x="57" y="173"/>
                  </a:lnTo>
                  <a:lnTo>
                    <a:pt x="52" y="173"/>
                  </a:lnTo>
                  <a:lnTo>
                    <a:pt x="51" y="174"/>
                  </a:lnTo>
                  <a:lnTo>
                    <a:pt x="51" y="179"/>
                  </a:lnTo>
                  <a:lnTo>
                    <a:pt x="46" y="179"/>
                  </a:lnTo>
                  <a:lnTo>
                    <a:pt x="46" y="182"/>
                  </a:lnTo>
                  <a:lnTo>
                    <a:pt x="46" y="186"/>
                  </a:lnTo>
                  <a:lnTo>
                    <a:pt x="43" y="186"/>
                  </a:lnTo>
                  <a:lnTo>
                    <a:pt x="43" y="188"/>
                  </a:lnTo>
                  <a:lnTo>
                    <a:pt x="43" y="192"/>
                  </a:lnTo>
                  <a:lnTo>
                    <a:pt x="38" y="192"/>
                  </a:lnTo>
                  <a:lnTo>
                    <a:pt x="38" y="196"/>
                  </a:lnTo>
                  <a:lnTo>
                    <a:pt x="35" y="199"/>
                  </a:lnTo>
                  <a:lnTo>
                    <a:pt x="35" y="204"/>
                  </a:lnTo>
                  <a:lnTo>
                    <a:pt x="30" y="204"/>
                  </a:lnTo>
                  <a:lnTo>
                    <a:pt x="30" y="209"/>
                  </a:lnTo>
                  <a:lnTo>
                    <a:pt x="29" y="209"/>
                  </a:lnTo>
                  <a:lnTo>
                    <a:pt x="29" y="210"/>
                  </a:lnTo>
                  <a:lnTo>
                    <a:pt x="29" y="214"/>
                  </a:lnTo>
                  <a:lnTo>
                    <a:pt x="25" y="216"/>
                  </a:lnTo>
                  <a:lnTo>
                    <a:pt x="25" y="220"/>
                  </a:lnTo>
                  <a:lnTo>
                    <a:pt x="21" y="220"/>
                  </a:lnTo>
                  <a:lnTo>
                    <a:pt x="21" y="224"/>
                  </a:lnTo>
                  <a:lnTo>
                    <a:pt x="21" y="227"/>
                  </a:lnTo>
                  <a:lnTo>
                    <a:pt x="19" y="228"/>
                  </a:lnTo>
                  <a:lnTo>
                    <a:pt x="19" y="233"/>
                  </a:lnTo>
                  <a:lnTo>
                    <a:pt x="15" y="233"/>
                  </a:lnTo>
                  <a:lnTo>
                    <a:pt x="15" y="237"/>
                  </a:lnTo>
                  <a:lnTo>
                    <a:pt x="15" y="242"/>
                  </a:lnTo>
                  <a:lnTo>
                    <a:pt x="15" y="244"/>
                  </a:lnTo>
                  <a:lnTo>
                    <a:pt x="15" y="249"/>
                  </a:lnTo>
                  <a:lnTo>
                    <a:pt x="11" y="249"/>
                  </a:lnTo>
                  <a:lnTo>
                    <a:pt x="11" y="250"/>
                  </a:lnTo>
                  <a:lnTo>
                    <a:pt x="11" y="249"/>
                  </a:lnTo>
                  <a:lnTo>
                    <a:pt x="15" y="244"/>
                  </a:lnTo>
                  <a:lnTo>
                    <a:pt x="19" y="242"/>
                  </a:lnTo>
                  <a:lnTo>
                    <a:pt x="19" y="237"/>
                  </a:lnTo>
                  <a:lnTo>
                    <a:pt x="21" y="237"/>
                  </a:lnTo>
                  <a:lnTo>
                    <a:pt x="21" y="233"/>
                  </a:lnTo>
                  <a:lnTo>
                    <a:pt x="25" y="228"/>
                  </a:lnTo>
                  <a:lnTo>
                    <a:pt x="29" y="228"/>
                  </a:lnTo>
                  <a:lnTo>
                    <a:pt x="30" y="227"/>
                  </a:lnTo>
                  <a:lnTo>
                    <a:pt x="30" y="224"/>
                  </a:lnTo>
                  <a:lnTo>
                    <a:pt x="35" y="224"/>
                  </a:lnTo>
                  <a:lnTo>
                    <a:pt x="38" y="220"/>
                  </a:lnTo>
                  <a:lnTo>
                    <a:pt x="38" y="216"/>
                  </a:lnTo>
                  <a:lnTo>
                    <a:pt x="43" y="216"/>
                  </a:lnTo>
                  <a:lnTo>
                    <a:pt x="51" y="214"/>
                  </a:lnTo>
                  <a:lnTo>
                    <a:pt x="52" y="210"/>
                  </a:lnTo>
                  <a:lnTo>
                    <a:pt x="57" y="209"/>
                  </a:lnTo>
                  <a:lnTo>
                    <a:pt x="59" y="209"/>
                  </a:lnTo>
                  <a:lnTo>
                    <a:pt x="59" y="204"/>
                  </a:lnTo>
                  <a:lnTo>
                    <a:pt x="64" y="204"/>
                  </a:lnTo>
                  <a:lnTo>
                    <a:pt x="68" y="204"/>
                  </a:lnTo>
                  <a:lnTo>
                    <a:pt x="69" y="199"/>
                  </a:lnTo>
                  <a:lnTo>
                    <a:pt x="74" y="196"/>
                  </a:lnTo>
                  <a:lnTo>
                    <a:pt x="75" y="196"/>
                  </a:lnTo>
                  <a:lnTo>
                    <a:pt x="80" y="196"/>
                  </a:lnTo>
                  <a:lnTo>
                    <a:pt x="80" y="192"/>
                  </a:lnTo>
                  <a:lnTo>
                    <a:pt x="84" y="192"/>
                  </a:lnTo>
                  <a:lnTo>
                    <a:pt x="87" y="188"/>
                  </a:lnTo>
                  <a:lnTo>
                    <a:pt x="91" y="188"/>
                  </a:lnTo>
                  <a:lnTo>
                    <a:pt x="94" y="188"/>
                  </a:lnTo>
                  <a:lnTo>
                    <a:pt x="97" y="188"/>
                  </a:lnTo>
                  <a:lnTo>
                    <a:pt x="101" y="186"/>
                  </a:lnTo>
                  <a:lnTo>
                    <a:pt x="105" y="186"/>
                  </a:lnTo>
                  <a:lnTo>
                    <a:pt x="110" y="186"/>
                  </a:lnTo>
                  <a:lnTo>
                    <a:pt x="111" y="182"/>
                  </a:lnTo>
                  <a:lnTo>
                    <a:pt x="116" y="182"/>
                  </a:lnTo>
                  <a:lnTo>
                    <a:pt x="118" y="182"/>
                  </a:lnTo>
                  <a:lnTo>
                    <a:pt x="122" y="182"/>
                  </a:lnTo>
                  <a:lnTo>
                    <a:pt x="127" y="182"/>
                  </a:lnTo>
                  <a:lnTo>
                    <a:pt x="128" y="182"/>
                  </a:lnTo>
                  <a:lnTo>
                    <a:pt x="133" y="182"/>
                  </a:lnTo>
                  <a:lnTo>
                    <a:pt x="137" y="182"/>
                  </a:lnTo>
                  <a:lnTo>
                    <a:pt x="139" y="179"/>
                  </a:lnTo>
                  <a:lnTo>
                    <a:pt x="141" y="179"/>
                  </a:lnTo>
                  <a:lnTo>
                    <a:pt x="145" y="179"/>
                  </a:lnTo>
                  <a:lnTo>
                    <a:pt x="150" y="179"/>
                  </a:lnTo>
                  <a:lnTo>
                    <a:pt x="155" y="179"/>
                  </a:lnTo>
                  <a:lnTo>
                    <a:pt x="156" y="179"/>
                  </a:lnTo>
                  <a:lnTo>
                    <a:pt x="160" y="179"/>
                  </a:lnTo>
                  <a:lnTo>
                    <a:pt x="164" y="179"/>
                  </a:lnTo>
                  <a:lnTo>
                    <a:pt x="167" y="179"/>
                  </a:lnTo>
                  <a:lnTo>
                    <a:pt x="170" y="179"/>
                  </a:lnTo>
                  <a:lnTo>
                    <a:pt x="173" y="179"/>
                  </a:lnTo>
                  <a:lnTo>
                    <a:pt x="178" y="174"/>
                  </a:lnTo>
                  <a:lnTo>
                    <a:pt x="181" y="174"/>
                  </a:lnTo>
                  <a:lnTo>
                    <a:pt x="183" y="174"/>
                  </a:lnTo>
                  <a:lnTo>
                    <a:pt x="192" y="174"/>
                  </a:lnTo>
                  <a:lnTo>
                    <a:pt x="196" y="174"/>
                  </a:lnTo>
                  <a:lnTo>
                    <a:pt x="200" y="174"/>
                  </a:lnTo>
                  <a:lnTo>
                    <a:pt x="202" y="174"/>
                  </a:lnTo>
                  <a:lnTo>
                    <a:pt x="205" y="174"/>
                  </a:lnTo>
                  <a:lnTo>
                    <a:pt x="209" y="174"/>
                  </a:lnTo>
                  <a:lnTo>
                    <a:pt x="210" y="174"/>
                  </a:lnTo>
                  <a:lnTo>
                    <a:pt x="215" y="174"/>
                  </a:lnTo>
                  <a:lnTo>
                    <a:pt x="219" y="174"/>
                  </a:lnTo>
                  <a:lnTo>
                    <a:pt x="224" y="174"/>
                  </a:lnTo>
                  <a:lnTo>
                    <a:pt x="226" y="174"/>
                  </a:lnTo>
                  <a:lnTo>
                    <a:pt x="231" y="179"/>
                  </a:lnTo>
                  <a:lnTo>
                    <a:pt x="232" y="179"/>
                  </a:lnTo>
                  <a:lnTo>
                    <a:pt x="236" y="179"/>
                  </a:lnTo>
                  <a:lnTo>
                    <a:pt x="241" y="179"/>
                  </a:lnTo>
                  <a:lnTo>
                    <a:pt x="241" y="182"/>
                  </a:lnTo>
                  <a:lnTo>
                    <a:pt x="242" y="182"/>
                  </a:lnTo>
                  <a:lnTo>
                    <a:pt x="247" y="182"/>
                  </a:lnTo>
                  <a:lnTo>
                    <a:pt x="247" y="186"/>
                  </a:lnTo>
                  <a:lnTo>
                    <a:pt x="250" y="186"/>
                  </a:lnTo>
                  <a:lnTo>
                    <a:pt x="254" y="186"/>
                  </a:lnTo>
                  <a:lnTo>
                    <a:pt x="256" y="186"/>
                  </a:lnTo>
                  <a:lnTo>
                    <a:pt x="260" y="186"/>
                  </a:lnTo>
                  <a:lnTo>
                    <a:pt x="264" y="188"/>
                  </a:lnTo>
                  <a:lnTo>
                    <a:pt x="268" y="188"/>
                  </a:lnTo>
                  <a:lnTo>
                    <a:pt x="272" y="188"/>
                  </a:lnTo>
                  <a:lnTo>
                    <a:pt x="273" y="188"/>
                  </a:lnTo>
                  <a:lnTo>
                    <a:pt x="278" y="192"/>
                  </a:lnTo>
                  <a:lnTo>
                    <a:pt x="283" y="192"/>
                  </a:lnTo>
                  <a:lnTo>
                    <a:pt x="285" y="192"/>
                  </a:lnTo>
                  <a:lnTo>
                    <a:pt x="289" y="192"/>
                  </a:lnTo>
                  <a:lnTo>
                    <a:pt x="292" y="192"/>
                  </a:lnTo>
                  <a:lnTo>
                    <a:pt x="292" y="196"/>
                  </a:lnTo>
                  <a:lnTo>
                    <a:pt x="295" y="196"/>
                  </a:lnTo>
                  <a:lnTo>
                    <a:pt x="296" y="196"/>
                  </a:lnTo>
                  <a:lnTo>
                    <a:pt x="301" y="196"/>
                  </a:lnTo>
                  <a:lnTo>
                    <a:pt x="301" y="199"/>
                  </a:lnTo>
                  <a:lnTo>
                    <a:pt x="306" y="199"/>
                  </a:lnTo>
                  <a:lnTo>
                    <a:pt x="310" y="199"/>
                  </a:lnTo>
                  <a:lnTo>
                    <a:pt x="313" y="204"/>
                  </a:lnTo>
                  <a:lnTo>
                    <a:pt x="317" y="204"/>
                  </a:lnTo>
                  <a:lnTo>
                    <a:pt x="317" y="209"/>
                  </a:lnTo>
                  <a:lnTo>
                    <a:pt x="318" y="209"/>
                  </a:lnTo>
                  <a:lnTo>
                    <a:pt x="323" y="209"/>
                  </a:lnTo>
                  <a:lnTo>
                    <a:pt x="326" y="210"/>
                  </a:lnTo>
                  <a:lnTo>
                    <a:pt x="331" y="210"/>
                  </a:lnTo>
                  <a:lnTo>
                    <a:pt x="331" y="214"/>
                  </a:lnTo>
                  <a:lnTo>
                    <a:pt x="334" y="214"/>
                  </a:lnTo>
                  <a:lnTo>
                    <a:pt x="337" y="214"/>
                  </a:lnTo>
                  <a:lnTo>
                    <a:pt x="337" y="216"/>
                  </a:lnTo>
                  <a:lnTo>
                    <a:pt x="340" y="216"/>
                  </a:lnTo>
                  <a:lnTo>
                    <a:pt x="340" y="220"/>
                  </a:lnTo>
                  <a:lnTo>
                    <a:pt x="344" y="220"/>
                  </a:lnTo>
                  <a:lnTo>
                    <a:pt x="346" y="220"/>
                  </a:lnTo>
                  <a:lnTo>
                    <a:pt x="346" y="224"/>
                  </a:lnTo>
                  <a:lnTo>
                    <a:pt x="347" y="224"/>
                  </a:lnTo>
                  <a:lnTo>
                    <a:pt x="348" y="227"/>
                  </a:lnTo>
                  <a:lnTo>
                    <a:pt x="353" y="227"/>
                  </a:lnTo>
                  <a:lnTo>
                    <a:pt x="355" y="228"/>
                  </a:lnTo>
                  <a:lnTo>
                    <a:pt x="355" y="233"/>
                  </a:lnTo>
                  <a:lnTo>
                    <a:pt x="360" y="233"/>
                  </a:lnTo>
                  <a:lnTo>
                    <a:pt x="361" y="233"/>
                  </a:lnTo>
                  <a:lnTo>
                    <a:pt x="361" y="228"/>
                  </a:lnTo>
                  <a:lnTo>
                    <a:pt x="366" y="228"/>
                  </a:lnTo>
                </a:path>
              </a:pathLst>
            </a:custGeom>
            <a:noFill/>
            <a:ln w="20638">
              <a:solidFill>
                <a:srgbClr val="000000"/>
              </a:solidFill>
              <a:prstDash val="solid"/>
              <a:round/>
              <a:headEnd/>
              <a:tailEnd/>
            </a:ln>
          </p:spPr>
          <p:txBody>
            <a:bodyPr/>
            <a:lstStyle/>
            <a:p>
              <a:endParaRPr lang="es-ES_tradnl"/>
            </a:p>
          </p:txBody>
        </p:sp>
        <p:sp>
          <p:nvSpPr>
            <p:cNvPr id="178207" name="Freeform 35"/>
            <p:cNvSpPr>
              <a:spLocks/>
            </p:cNvSpPr>
            <p:nvPr/>
          </p:nvSpPr>
          <p:spPr bwMode="auto">
            <a:xfrm>
              <a:off x="2199" y="2028"/>
              <a:ext cx="64" cy="44"/>
            </a:xfrm>
            <a:custGeom>
              <a:avLst/>
              <a:gdLst>
                <a:gd name="T0" fmla="*/ 0 w 127"/>
                <a:gd name="T1" fmla="*/ 0 h 87"/>
                <a:gd name="T2" fmla="*/ 0 w 127"/>
                <a:gd name="T3" fmla="*/ 1 h 87"/>
                <a:gd name="T4" fmla="*/ 0 w 127"/>
                <a:gd name="T5" fmla="*/ 1 h 87"/>
                <a:gd name="T6" fmla="*/ 1 w 127"/>
                <a:gd name="T7" fmla="*/ 1 h 87"/>
                <a:gd name="T8" fmla="*/ 1 w 127"/>
                <a:gd name="T9" fmla="*/ 1 h 87"/>
                <a:gd name="T10" fmla="*/ 1 w 127"/>
                <a:gd name="T11" fmla="*/ 1 h 87"/>
                <a:gd name="T12" fmla="*/ 1 w 127"/>
                <a:gd name="T13" fmla="*/ 1 h 87"/>
                <a:gd name="T14" fmla="*/ 1 w 127"/>
                <a:gd name="T15" fmla="*/ 1 h 87"/>
                <a:gd name="T16" fmla="*/ 1 w 127"/>
                <a:gd name="T17" fmla="*/ 1 h 87"/>
                <a:gd name="T18" fmla="*/ 1 w 127"/>
                <a:gd name="T19" fmla="*/ 1 h 87"/>
                <a:gd name="T20" fmla="*/ 1 w 127"/>
                <a:gd name="T21" fmla="*/ 1 h 87"/>
                <a:gd name="T22" fmla="*/ 1 w 127"/>
                <a:gd name="T23" fmla="*/ 1 h 87"/>
                <a:gd name="T24" fmla="*/ 1 w 127"/>
                <a:gd name="T25" fmla="*/ 1 h 87"/>
                <a:gd name="T26" fmla="*/ 1 w 127"/>
                <a:gd name="T27" fmla="*/ 1 h 87"/>
                <a:gd name="T28" fmla="*/ 1 w 127"/>
                <a:gd name="T29" fmla="*/ 1 h 87"/>
                <a:gd name="T30" fmla="*/ 1 w 127"/>
                <a:gd name="T31" fmla="*/ 1 h 87"/>
                <a:gd name="T32" fmla="*/ 1 w 127"/>
                <a:gd name="T33" fmla="*/ 1 h 87"/>
                <a:gd name="T34" fmla="*/ 1 w 127"/>
                <a:gd name="T35" fmla="*/ 1 h 87"/>
                <a:gd name="T36" fmla="*/ 1 w 127"/>
                <a:gd name="T37" fmla="*/ 1 h 87"/>
                <a:gd name="T38" fmla="*/ 1 w 127"/>
                <a:gd name="T39" fmla="*/ 1 h 87"/>
                <a:gd name="T40" fmla="*/ 1 w 127"/>
                <a:gd name="T41" fmla="*/ 1 h 87"/>
                <a:gd name="T42" fmla="*/ 1 w 127"/>
                <a:gd name="T43" fmla="*/ 1 h 87"/>
                <a:gd name="T44" fmla="*/ 1 w 127"/>
                <a:gd name="T45" fmla="*/ 1 h 87"/>
                <a:gd name="T46" fmla="*/ 1 w 127"/>
                <a:gd name="T47" fmla="*/ 1 h 87"/>
                <a:gd name="T48" fmla="*/ 1 w 127"/>
                <a:gd name="T49" fmla="*/ 1 h 87"/>
                <a:gd name="T50" fmla="*/ 1 w 127"/>
                <a:gd name="T51" fmla="*/ 1 h 87"/>
                <a:gd name="T52" fmla="*/ 1 w 127"/>
                <a:gd name="T53" fmla="*/ 1 h 87"/>
                <a:gd name="T54" fmla="*/ 1 w 127"/>
                <a:gd name="T55" fmla="*/ 1 h 87"/>
                <a:gd name="T56" fmla="*/ 1 w 127"/>
                <a:gd name="T57" fmla="*/ 1 h 87"/>
                <a:gd name="T58" fmla="*/ 1 w 127"/>
                <a:gd name="T59" fmla="*/ 1 h 87"/>
                <a:gd name="T60" fmla="*/ 1 w 127"/>
                <a:gd name="T61" fmla="*/ 1 h 87"/>
                <a:gd name="T62" fmla="*/ 1 w 127"/>
                <a:gd name="T63" fmla="*/ 1 h 87"/>
                <a:gd name="T64" fmla="*/ 1 w 127"/>
                <a:gd name="T65" fmla="*/ 1 h 87"/>
                <a:gd name="T66" fmla="*/ 1 w 127"/>
                <a:gd name="T67" fmla="*/ 1 h 87"/>
                <a:gd name="T68" fmla="*/ 1 w 127"/>
                <a:gd name="T69" fmla="*/ 1 h 87"/>
                <a:gd name="T70" fmla="*/ 1 w 127"/>
                <a:gd name="T71" fmla="*/ 1 h 87"/>
                <a:gd name="T72" fmla="*/ 1 w 127"/>
                <a:gd name="T73" fmla="*/ 1 h 87"/>
                <a:gd name="T74" fmla="*/ 1 w 127"/>
                <a:gd name="T75" fmla="*/ 1 h 87"/>
                <a:gd name="T76" fmla="*/ 1 w 127"/>
                <a:gd name="T77" fmla="*/ 1 h 87"/>
                <a:gd name="T78" fmla="*/ 1 w 127"/>
                <a:gd name="T79" fmla="*/ 1 h 87"/>
                <a:gd name="T80" fmla="*/ 1 w 127"/>
                <a:gd name="T81" fmla="*/ 1 h 87"/>
                <a:gd name="T82" fmla="*/ 1 w 127"/>
                <a:gd name="T83" fmla="*/ 1 h 87"/>
                <a:gd name="T84" fmla="*/ 1 w 127"/>
                <a:gd name="T85" fmla="*/ 1 h 87"/>
                <a:gd name="T86" fmla="*/ 1 w 127"/>
                <a:gd name="T87" fmla="*/ 1 h 87"/>
                <a:gd name="T88" fmla="*/ 1 w 127"/>
                <a:gd name="T89" fmla="*/ 1 h 87"/>
                <a:gd name="T90" fmla="*/ 1 w 127"/>
                <a:gd name="T91" fmla="*/ 1 h 87"/>
                <a:gd name="T92" fmla="*/ 1 w 127"/>
                <a:gd name="T93" fmla="*/ 1 h 87"/>
                <a:gd name="T94" fmla="*/ 1 w 127"/>
                <a:gd name="T95" fmla="*/ 1 h 87"/>
                <a:gd name="T96" fmla="*/ 1 w 127"/>
                <a:gd name="T97" fmla="*/ 1 h 87"/>
                <a:gd name="T98" fmla="*/ 1 w 127"/>
                <a:gd name="T99" fmla="*/ 1 h 87"/>
                <a:gd name="T100" fmla="*/ 1 w 127"/>
                <a:gd name="T101" fmla="*/ 1 h 87"/>
                <a:gd name="T102" fmla="*/ 1 w 127"/>
                <a:gd name="T103" fmla="*/ 1 h 87"/>
                <a:gd name="T104" fmla="*/ 1 w 127"/>
                <a:gd name="T105" fmla="*/ 1 h 87"/>
                <a:gd name="T106" fmla="*/ 1 w 127"/>
                <a:gd name="T107" fmla="*/ 1 h 87"/>
                <a:gd name="T108" fmla="*/ 1 w 127"/>
                <a:gd name="T109" fmla="*/ 1 h 87"/>
                <a:gd name="T110" fmla="*/ 1 w 127"/>
                <a:gd name="T111" fmla="*/ 1 h 87"/>
                <a:gd name="T112" fmla="*/ 1 w 127"/>
                <a:gd name="T113" fmla="*/ 1 h 87"/>
                <a:gd name="T114" fmla="*/ 1 w 127"/>
                <a:gd name="T115" fmla="*/ 1 h 87"/>
                <a:gd name="T116" fmla="*/ 1 w 127"/>
                <a:gd name="T117" fmla="*/ 1 h 87"/>
                <a:gd name="T118" fmla="*/ 1 w 127"/>
                <a:gd name="T119" fmla="*/ 1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
                <a:gd name="T181" fmla="*/ 0 h 87"/>
                <a:gd name="T182" fmla="*/ 127 w 127"/>
                <a:gd name="T183" fmla="*/ 87 h 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 h="87">
                  <a:moveTo>
                    <a:pt x="0" y="0"/>
                  </a:moveTo>
                  <a:lnTo>
                    <a:pt x="0" y="1"/>
                  </a:lnTo>
                  <a:lnTo>
                    <a:pt x="0" y="5"/>
                  </a:lnTo>
                  <a:lnTo>
                    <a:pt x="1" y="5"/>
                  </a:lnTo>
                  <a:lnTo>
                    <a:pt x="1" y="7"/>
                  </a:lnTo>
                  <a:lnTo>
                    <a:pt x="1" y="10"/>
                  </a:lnTo>
                  <a:lnTo>
                    <a:pt x="6" y="14"/>
                  </a:lnTo>
                  <a:lnTo>
                    <a:pt x="6" y="18"/>
                  </a:lnTo>
                  <a:lnTo>
                    <a:pt x="6" y="23"/>
                  </a:lnTo>
                  <a:lnTo>
                    <a:pt x="7" y="23"/>
                  </a:lnTo>
                  <a:lnTo>
                    <a:pt x="7" y="26"/>
                  </a:lnTo>
                  <a:lnTo>
                    <a:pt x="7" y="29"/>
                  </a:lnTo>
                  <a:lnTo>
                    <a:pt x="11" y="29"/>
                  </a:lnTo>
                  <a:lnTo>
                    <a:pt x="11" y="32"/>
                  </a:lnTo>
                  <a:lnTo>
                    <a:pt x="16" y="32"/>
                  </a:lnTo>
                  <a:lnTo>
                    <a:pt x="16" y="36"/>
                  </a:lnTo>
                  <a:lnTo>
                    <a:pt x="18" y="36"/>
                  </a:lnTo>
                  <a:lnTo>
                    <a:pt x="18" y="40"/>
                  </a:lnTo>
                  <a:lnTo>
                    <a:pt x="23" y="40"/>
                  </a:lnTo>
                  <a:lnTo>
                    <a:pt x="28" y="41"/>
                  </a:lnTo>
                  <a:lnTo>
                    <a:pt x="29" y="41"/>
                  </a:lnTo>
                  <a:lnTo>
                    <a:pt x="29" y="46"/>
                  </a:lnTo>
                  <a:lnTo>
                    <a:pt x="33" y="46"/>
                  </a:lnTo>
                  <a:lnTo>
                    <a:pt x="37" y="46"/>
                  </a:lnTo>
                  <a:lnTo>
                    <a:pt x="37" y="51"/>
                  </a:lnTo>
                  <a:lnTo>
                    <a:pt x="40" y="51"/>
                  </a:lnTo>
                  <a:lnTo>
                    <a:pt x="40" y="53"/>
                  </a:lnTo>
                  <a:lnTo>
                    <a:pt x="43" y="53"/>
                  </a:lnTo>
                  <a:lnTo>
                    <a:pt x="47" y="53"/>
                  </a:lnTo>
                  <a:lnTo>
                    <a:pt x="47" y="56"/>
                  </a:lnTo>
                  <a:lnTo>
                    <a:pt x="51" y="56"/>
                  </a:lnTo>
                  <a:lnTo>
                    <a:pt x="54" y="56"/>
                  </a:lnTo>
                  <a:lnTo>
                    <a:pt x="54" y="59"/>
                  </a:lnTo>
                  <a:lnTo>
                    <a:pt x="59" y="59"/>
                  </a:lnTo>
                  <a:lnTo>
                    <a:pt x="60" y="59"/>
                  </a:lnTo>
                  <a:lnTo>
                    <a:pt x="60" y="63"/>
                  </a:lnTo>
                  <a:lnTo>
                    <a:pt x="64" y="63"/>
                  </a:lnTo>
                  <a:lnTo>
                    <a:pt x="69" y="63"/>
                  </a:lnTo>
                  <a:lnTo>
                    <a:pt x="70" y="68"/>
                  </a:lnTo>
                  <a:lnTo>
                    <a:pt x="75" y="68"/>
                  </a:lnTo>
                  <a:lnTo>
                    <a:pt x="77" y="68"/>
                  </a:lnTo>
                  <a:lnTo>
                    <a:pt x="77" y="69"/>
                  </a:lnTo>
                  <a:lnTo>
                    <a:pt x="82" y="69"/>
                  </a:lnTo>
                  <a:lnTo>
                    <a:pt x="83" y="69"/>
                  </a:lnTo>
                  <a:lnTo>
                    <a:pt x="83" y="74"/>
                  </a:lnTo>
                  <a:lnTo>
                    <a:pt x="87" y="74"/>
                  </a:lnTo>
                  <a:lnTo>
                    <a:pt x="92" y="74"/>
                  </a:lnTo>
                  <a:lnTo>
                    <a:pt x="97" y="74"/>
                  </a:lnTo>
                  <a:lnTo>
                    <a:pt x="99" y="74"/>
                  </a:lnTo>
                  <a:lnTo>
                    <a:pt x="99" y="77"/>
                  </a:lnTo>
                  <a:lnTo>
                    <a:pt x="104" y="77"/>
                  </a:lnTo>
                  <a:lnTo>
                    <a:pt x="105" y="77"/>
                  </a:lnTo>
                  <a:lnTo>
                    <a:pt x="105" y="81"/>
                  </a:lnTo>
                  <a:lnTo>
                    <a:pt x="109" y="81"/>
                  </a:lnTo>
                  <a:lnTo>
                    <a:pt x="113" y="81"/>
                  </a:lnTo>
                  <a:lnTo>
                    <a:pt x="115" y="83"/>
                  </a:lnTo>
                  <a:lnTo>
                    <a:pt x="120" y="83"/>
                  </a:lnTo>
                  <a:lnTo>
                    <a:pt x="120" y="87"/>
                  </a:lnTo>
                  <a:lnTo>
                    <a:pt x="123" y="87"/>
                  </a:lnTo>
                  <a:lnTo>
                    <a:pt x="127" y="87"/>
                  </a:lnTo>
                </a:path>
              </a:pathLst>
            </a:custGeom>
            <a:noFill/>
            <a:ln w="20638">
              <a:solidFill>
                <a:srgbClr val="000000"/>
              </a:solidFill>
              <a:prstDash val="solid"/>
              <a:round/>
              <a:headEnd/>
              <a:tailEnd/>
            </a:ln>
          </p:spPr>
          <p:txBody>
            <a:bodyPr/>
            <a:lstStyle/>
            <a:p>
              <a:endParaRPr lang="es-ES_tradnl"/>
            </a:p>
          </p:txBody>
        </p:sp>
        <p:sp>
          <p:nvSpPr>
            <p:cNvPr id="178208" name="Freeform 36"/>
            <p:cNvSpPr>
              <a:spLocks/>
            </p:cNvSpPr>
            <p:nvPr/>
          </p:nvSpPr>
          <p:spPr bwMode="auto">
            <a:xfrm>
              <a:off x="2093" y="2070"/>
              <a:ext cx="168" cy="39"/>
            </a:xfrm>
            <a:custGeom>
              <a:avLst/>
              <a:gdLst>
                <a:gd name="T0" fmla="*/ 1 w 335"/>
                <a:gd name="T1" fmla="*/ 1 h 78"/>
                <a:gd name="T2" fmla="*/ 1 w 335"/>
                <a:gd name="T3" fmla="*/ 1 h 78"/>
                <a:gd name="T4" fmla="*/ 1 w 335"/>
                <a:gd name="T5" fmla="*/ 1 h 78"/>
                <a:gd name="T6" fmla="*/ 1 w 335"/>
                <a:gd name="T7" fmla="*/ 1 h 78"/>
                <a:gd name="T8" fmla="*/ 1 w 335"/>
                <a:gd name="T9" fmla="*/ 1 h 78"/>
                <a:gd name="T10" fmla="*/ 1 w 335"/>
                <a:gd name="T11" fmla="*/ 1 h 78"/>
                <a:gd name="T12" fmla="*/ 1 w 335"/>
                <a:gd name="T13" fmla="*/ 1 h 78"/>
                <a:gd name="T14" fmla="*/ 1 w 335"/>
                <a:gd name="T15" fmla="*/ 1 h 78"/>
                <a:gd name="T16" fmla="*/ 1 w 335"/>
                <a:gd name="T17" fmla="*/ 1 h 78"/>
                <a:gd name="T18" fmla="*/ 1 w 335"/>
                <a:gd name="T19" fmla="*/ 1 h 78"/>
                <a:gd name="T20" fmla="*/ 1 w 335"/>
                <a:gd name="T21" fmla="*/ 1 h 78"/>
                <a:gd name="T22" fmla="*/ 1 w 335"/>
                <a:gd name="T23" fmla="*/ 1 h 78"/>
                <a:gd name="T24" fmla="*/ 1 w 335"/>
                <a:gd name="T25" fmla="*/ 1 h 78"/>
                <a:gd name="T26" fmla="*/ 1 w 335"/>
                <a:gd name="T27" fmla="*/ 1 h 78"/>
                <a:gd name="T28" fmla="*/ 1 w 335"/>
                <a:gd name="T29" fmla="*/ 1 h 78"/>
                <a:gd name="T30" fmla="*/ 1 w 335"/>
                <a:gd name="T31" fmla="*/ 1 h 78"/>
                <a:gd name="T32" fmla="*/ 1 w 335"/>
                <a:gd name="T33" fmla="*/ 1 h 78"/>
                <a:gd name="T34" fmla="*/ 1 w 335"/>
                <a:gd name="T35" fmla="*/ 1 h 78"/>
                <a:gd name="T36" fmla="*/ 1 w 335"/>
                <a:gd name="T37" fmla="*/ 1 h 78"/>
                <a:gd name="T38" fmla="*/ 1 w 335"/>
                <a:gd name="T39" fmla="*/ 1 h 78"/>
                <a:gd name="T40" fmla="*/ 1 w 335"/>
                <a:gd name="T41" fmla="*/ 1 h 78"/>
                <a:gd name="T42" fmla="*/ 1 w 335"/>
                <a:gd name="T43" fmla="*/ 1 h 78"/>
                <a:gd name="T44" fmla="*/ 1 w 335"/>
                <a:gd name="T45" fmla="*/ 1 h 78"/>
                <a:gd name="T46" fmla="*/ 1 w 335"/>
                <a:gd name="T47" fmla="*/ 1 h 78"/>
                <a:gd name="T48" fmla="*/ 1 w 335"/>
                <a:gd name="T49" fmla="*/ 1 h 78"/>
                <a:gd name="T50" fmla="*/ 1 w 335"/>
                <a:gd name="T51" fmla="*/ 1 h 78"/>
                <a:gd name="T52" fmla="*/ 1 w 335"/>
                <a:gd name="T53" fmla="*/ 1 h 78"/>
                <a:gd name="T54" fmla="*/ 1 w 335"/>
                <a:gd name="T55" fmla="*/ 1 h 78"/>
                <a:gd name="T56" fmla="*/ 1 w 335"/>
                <a:gd name="T57" fmla="*/ 1 h 78"/>
                <a:gd name="T58" fmla="*/ 1 w 335"/>
                <a:gd name="T59" fmla="*/ 1 h 78"/>
                <a:gd name="T60" fmla="*/ 1 w 335"/>
                <a:gd name="T61" fmla="*/ 1 h 78"/>
                <a:gd name="T62" fmla="*/ 1 w 335"/>
                <a:gd name="T63" fmla="*/ 1 h 78"/>
                <a:gd name="T64" fmla="*/ 1 w 335"/>
                <a:gd name="T65" fmla="*/ 1 h 78"/>
                <a:gd name="T66" fmla="*/ 1 w 335"/>
                <a:gd name="T67" fmla="*/ 1 h 78"/>
                <a:gd name="T68" fmla="*/ 1 w 335"/>
                <a:gd name="T69" fmla="*/ 1 h 78"/>
                <a:gd name="T70" fmla="*/ 1 w 335"/>
                <a:gd name="T71" fmla="*/ 1 h 78"/>
                <a:gd name="T72" fmla="*/ 1 w 335"/>
                <a:gd name="T73" fmla="*/ 1 h 78"/>
                <a:gd name="T74" fmla="*/ 1 w 335"/>
                <a:gd name="T75" fmla="*/ 1 h 78"/>
                <a:gd name="T76" fmla="*/ 1 w 335"/>
                <a:gd name="T77" fmla="*/ 1 h 78"/>
                <a:gd name="T78" fmla="*/ 1 w 335"/>
                <a:gd name="T79" fmla="*/ 1 h 78"/>
                <a:gd name="T80" fmla="*/ 1 w 335"/>
                <a:gd name="T81" fmla="*/ 1 h 78"/>
                <a:gd name="T82" fmla="*/ 1 w 335"/>
                <a:gd name="T83" fmla="*/ 1 h 78"/>
                <a:gd name="T84" fmla="*/ 1 w 335"/>
                <a:gd name="T85" fmla="*/ 1 h 78"/>
                <a:gd name="T86" fmla="*/ 0 w 335"/>
                <a:gd name="T87" fmla="*/ 1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5"/>
                <a:gd name="T133" fmla="*/ 0 h 78"/>
                <a:gd name="T134" fmla="*/ 335 w 335"/>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5" h="78">
                  <a:moveTo>
                    <a:pt x="335" y="0"/>
                  </a:moveTo>
                  <a:lnTo>
                    <a:pt x="335" y="4"/>
                  </a:lnTo>
                  <a:lnTo>
                    <a:pt x="332" y="4"/>
                  </a:lnTo>
                  <a:lnTo>
                    <a:pt x="327" y="8"/>
                  </a:lnTo>
                  <a:lnTo>
                    <a:pt x="327" y="11"/>
                  </a:lnTo>
                  <a:lnTo>
                    <a:pt x="325" y="11"/>
                  </a:lnTo>
                  <a:lnTo>
                    <a:pt x="321" y="16"/>
                  </a:lnTo>
                  <a:lnTo>
                    <a:pt x="316" y="21"/>
                  </a:lnTo>
                  <a:lnTo>
                    <a:pt x="311" y="21"/>
                  </a:lnTo>
                  <a:lnTo>
                    <a:pt x="304" y="26"/>
                  </a:lnTo>
                  <a:lnTo>
                    <a:pt x="295" y="26"/>
                  </a:lnTo>
                  <a:lnTo>
                    <a:pt x="294" y="28"/>
                  </a:lnTo>
                  <a:lnTo>
                    <a:pt x="287" y="32"/>
                  </a:lnTo>
                  <a:lnTo>
                    <a:pt x="282" y="32"/>
                  </a:lnTo>
                  <a:lnTo>
                    <a:pt x="276" y="36"/>
                  </a:lnTo>
                  <a:lnTo>
                    <a:pt x="271" y="39"/>
                  </a:lnTo>
                  <a:lnTo>
                    <a:pt x="266" y="39"/>
                  </a:lnTo>
                  <a:lnTo>
                    <a:pt x="263" y="40"/>
                  </a:lnTo>
                  <a:lnTo>
                    <a:pt x="259" y="45"/>
                  </a:lnTo>
                  <a:lnTo>
                    <a:pt x="255" y="45"/>
                  </a:lnTo>
                  <a:lnTo>
                    <a:pt x="252" y="49"/>
                  </a:lnTo>
                  <a:lnTo>
                    <a:pt x="245" y="54"/>
                  </a:lnTo>
                  <a:lnTo>
                    <a:pt x="241" y="54"/>
                  </a:lnTo>
                  <a:lnTo>
                    <a:pt x="240" y="56"/>
                  </a:lnTo>
                  <a:lnTo>
                    <a:pt x="235" y="56"/>
                  </a:lnTo>
                  <a:lnTo>
                    <a:pt x="235" y="61"/>
                  </a:lnTo>
                  <a:lnTo>
                    <a:pt x="230" y="61"/>
                  </a:lnTo>
                  <a:lnTo>
                    <a:pt x="228" y="61"/>
                  </a:lnTo>
                  <a:lnTo>
                    <a:pt x="223" y="61"/>
                  </a:lnTo>
                  <a:lnTo>
                    <a:pt x="219" y="62"/>
                  </a:lnTo>
                  <a:lnTo>
                    <a:pt x="218" y="67"/>
                  </a:lnTo>
                  <a:lnTo>
                    <a:pt x="213" y="67"/>
                  </a:lnTo>
                  <a:lnTo>
                    <a:pt x="212" y="67"/>
                  </a:lnTo>
                  <a:lnTo>
                    <a:pt x="205" y="67"/>
                  </a:lnTo>
                  <a:lnTo>
                    <a:pt x="196" y="67"/>
                  </a:lnTo>
                  <a:lnTo>
                    <a:pt x="195" y="70"/>
                  </a:lnTo>
                  <a:lnTo>
                    <a:pt x="190" y="70"/>
                  </a:lnTo>
                  <a:lnTo>
                    <a:pt x="185" y="75"/>
                  </a:lnTo>
                  <a:lnTo>
                    <a:pt x="176" y="75"/>
                  </a:lnTo>
                  <a:lnTo>
                    <a:pt x="173" y="75"/>
                  </a:lnTo>
                  <a:lnTo>
                    <a:pt x="169" y="75"/>
                  </a:lnTo>
                  <a:lnTo>
                    <a:pt x="164" y="75"/>
                  </a:lnTo>
                  <a:lnTo>
                    <a:pt x="158" y="75"/>
                  </a:lnTo>
                  <a:lnTo>
                    <a:pt x="153" y="75"/>
                  </a:lnTo>
                  <a:lnTo>
                    <a:pt x="146" y="78"/>
                  </a:lnTo>
                  <a:lnTo>
                    <a:pt x="142" y="78"/>
                  </a:lnTo>
                  <a:lnTo>
                    <a:pt x="141" y="78"/>
                  </a:lnTo>
                  <a:lnTo>
                    <a:pt x="136" y="78"/>
                  </a:lnTo>
                  <a:lnTo>
                    <a:pt x="131" y="78"/>
                  </a:lnTo>
                  <a:lnTo>
                    <a:pt x="128" y="78"/>
                  </a:lnTo>
                  <a:lnTo>
                    <a:pt x="124" y="78"/>
                  </a:lnTo>
                  <a:lnTo>
                    <a:pt x="122" y="78"/>
                  </a:lnTo>
                  <a:lnTo>
                    <a:pt x="115" y="78"/>
                  </a:lnTo>
                  <a:lnTo>
                    <a:pt x="111" y="78"/>
                  </a:lnTo>
                  <a:lnTo>
                    <a:pt x="108" y="78"/>
                  </a:lnTo>
                  <a:lnTo>
                    <a:pt x="104" y="78"/>
                  </a:lnTo>
                  <a:lnTo>
                    <a:pt x="100" y="78"/>
                  </a:lnTo>
                  <a:lnTo>
                    <a:pt x="96" y="78"/>
                  </a:lnTo>
                  <a:lnTo>
                    <a:pt x="94" y="78"/>
                  </a:lnTo>
                  <a:lnTo>
                    <a:pt x="90" y="78"/>
                  </a:lnTo>
                  <a:lnTo>
                    <a:pt x="88" y="78"/>
                  </a:lnTo>
                  <a:lnTo>
                    <a:pt x="83" y="78"/>
                  </a:lnTo>
                  <a:lnTo>
                    <a:pt x="78" y="78"/>
                  </a:lnTo>
                  <a:lnTo>
                    <a:pt x="77" y="78"/>
                  </a:lnTo>
                  <a:lnTo>
                    <a:pt x="73" y="75"/>
                  </a:lnTo>
                  <a:lnTo>
                    <a:pt x="70" y="75"/>
                  </a:lnTo>
                  <a:lnTo>
                    <a:pt x="66" y="75"/>
                  </a:lnTo>
                  <a:lnTo>
                    <a:pt x="61" y="70"/>
                  </a:lnTo>
                  <a:lnTo>
                    <a:pt x="55" y="70"/>
                  </a:lnTo>
                  <a:lnTo>
                    <a:pt x="54" y="70"/>
                  </a:lnTo>
                  <a:lnTo>
                    <a:pt x="49" y="67"/>
                  </a:lnTo>
                  <a:lnTo>
                    <a:pt x="45" y="62"/>
                  </a:lnTo>
                  <a:lnTo>
                    <a:pt x="38" y="62"/>
                  </a:lnTo>
                  <a:lnTo>
                    <a:pt x="36" y="61"/>
                  </a:lnTo>
                  <a:lnTo>
                    <a:pt x="29" y="56"/>
                  </a:lnTo>
                  <a:lnTo>
                    <a:pt x="24" y="56"/>
                  </a:lnTo>
                  <a:lnTo>
                    <a:pt x="15" y="56"/>
                  </a:lnTo>
                  <a:lnTo>
                    <a:pt x="14" y="54"/>
                  </a:lnTo>
                  <a:lnTo>
                    <a:pt x="9" y="54"/>
                  </a:lnTo>
                  <a:lnTo>
                    <a:pt x="9" y="49"/>
                  </a:lnTo>
                  <a:lnTo>
                    <a:pt x="7" y="49"/>
                  </a:lnTo>
                  <a:lnTo>
                    <a:pt x="2" y="49"/>
                  </a:lnTo>
                  <a:lnTo>
                    <a:pt x="2" y="45"/>
                  </a:lnTo>
                  <a:lnTo>
                    <a:pt x="1" y="45"/>
                  </a:lnTo>
                  <a:lnTo>
                    <a:pt x="1" y="40"/>
                  </a:lnTo>
                  <a:lnTo>
                    <a:pt x="1" y="39"/>
                  </a:lnTo>
                  <a:lnTo>
                    <a:pt x="0" y="39"/>
                  </a:lnTo>
                  <a:lnTo>
                    <a:pt x="0" y="36"/>
                  </a:lnTo>
                </a:path>
              </a:pathLst>
            </a:custGeom>
            <a:noFill/>
            <a:ln w="20638">
              <a:solidFill>
                <a:srgbClr val="000000"/>
              </a:solidFill>
              <a:prstDash val="solid"/>
              <a:round/>
              <a:headEnd/>
              <a:tailEnd/>
            </a:ln>
          </p:spPr>
          <p:txBody>
            <a:bodyPr/>
            <a:lstStyle/>
            <a:p>
              <a:endParaRPr lang="es-ES_tradnl"/>
            </a:p>
          </p:txBody>
        </p:sp>
        <p:sp>
          <p:nvSpPr>
            <p:cNvPr id="178209" name="Freeform 37"/>
            <p:cNvSpPr>
              <a:spLocks/>
            </p:cNvSpPr>
            <p:nvPr/>
          </p:nvSpPr>
          <p:spPr bwMode="auto">
            <a:xfrm>
              <a:off x="1921" y="1949"/>
              <a:ext cx="338" cy="65"/>
            </a:xfrm>
            <a:custGeom>
              <a:avLst/>
              <a:gdLst>
                <a:gd name="T0" fmla="*/ 0 w 678"/>
                <a:gd name="T1" fmla="*/ 1 h 130"/>
                <a:gd name="T2" fmla="*/ 0 w 678"/>
                <a:gd name="T3" fmla="*/ 1 h 130"/>
                <a:gd name="T4" fmla="*/ 0 w 678"/>
                <a:gd name="T5" fmla="*/ 1 h 130"/>
                <a:gd name="T6" fmla="*/ 0 w 678"/>
                <a:gd name="T7" fmla="*/ 1 h 130"/>
                <a:gd name="T8" fmla="*/ 0 w 678"/>
                <a:gd name="T9" fmla="*/ 1 h 130"/>
                <a:gd name="T10" fmla="*/ 0 w 678"/>
                <a:gd name="T11" fmla="*/ 1 h 130"/>
                <a:gd name="T12" fmla="*/ 0 w 678"/>
                <a:gd name="T13" fmla="*/ 1 h 130"/>
                <a:gd name="T14" fmla="*/ 0 w 678"/>
                <a:gd name="T15" fmla="*/ 1 h 130"/>
                <a:gd name="T16" fmla="*/ 0 w 678"/>
                <a:gd name="T17" fmla="*/ 1 h 130"/>
                <a:gd name="T18" fmla="*/ 0 w 678"/>
                <a:gd name="T19" fmla="*/ 1 h 130"/>
                <a:gd name="T20" fmla="*/ 0 w 678"/>
                <a:gd name="T21" fmla="*/ 1 h 130"/>
                <a:gd name="T22" fmla="*/ 0 w 678"/>
                <a:gd name="T23" fmla="*/ 1 h 130"/>
                <a:gd name="T24" fmla="*/ 0 w 678"/>
                <a:gd name="T25" fmla="*/ 1 h 130"/>
                <a:gd name="T26" fmla="*/ 0 w 678"/>
                <a:gd name="T27" fmla="*/ 1 h 130"/>
                <a:gd name="T28" fmla="*/ 0 w 678"/>
                <a:gd name="T29" fmla="*/ 1 h 130"/>
                <a:gd name="T30" fmla="*/ 0 w 678"/>
                <a:gd name="T31" fmla="*/ 1 h 130"/>
                <a:gd name="T32" fmla="*/ 0 w 678"/>
                <a:gd name="T33" fmla="*/ 1 h 130"/>
                <a:gd name="T34" fmla="*/ 0 w 678"/>
                <a:gd name="T35" fmla="*/ 1 h 130"/>
                <a:gd name="T36" fmla="*/ 0 w 678"/>
                <a:gd name="T37" fmla="*/ 1 h 130"/>
                <a:gd name="T38" fmla="*/ 0 w 678"/>
                <a:gd name="T39" fmla="*/ 1 h 130"/>
                <a:gd name="T40" fmla="*/ 0 w 678"/>
                <a:gd name="T41" fmla="*/ 1 h 130"/>
                <a:gd name="T42" fmla="*/ 0 w 678"/>
                <a:gd name="T43" fmla="*/ 1 h 130"/>
                <a:gd name="T44" fmla="*/ 0 w 678"/>
                <a:gd name="T45" fmla="*/ 1 h 130"/>
                <a:gd name="T46" fmla="*/ 0 w 678"/>
                <a:gd name="T47" fmla="*/ 1 h 130"/>
                <a:gd name="T48" fmla="*/ 0 w 678"/>
                <a:gd name="T49" fmla="*/ 1 h 130"/>
                <a:gd name="T50" fmla="*/ 0 w 678"/>
                <a:gd name="T51" fmla="*/ 1 h 130"/>
                <a:gd name="T52" fmla="*/ 0 w 678"/>
                <a:gd name="T53" fmla="*/ 1 h 130"/>
                <a:gd name="T54" fmla="*/ 0 w 678"/>
                <a:gd name="T55" fmla="*/ 1 h 130"/>
                <a:gd name="T56" fmla="*/ 0 w 678"/>
                <a:gd name="T57" fmla="*/ 1 h 130"/>
                <a:gd name="T58" fmla="*/ 0 w 678"/>
                <a:gd name="T59" fmla="*/ 1 h 130"/>
                <a:gd name="T60" fmla="*/ 0 w 678"/>
                <a:gd name="T61" fmla="*/ 1 h 130"/>
                <a:gd name="T62" fmla="*/ 0 w 678"/>
                <a:gd name="T63" fmla="*/ 1 h 130"/>
                <a:gd name="T64" fmla="*/ 0 w 678"/>
                <a:gd name="T65" fmla="*/ 1 h 130"/>
                <a:gd name="T66" fmla="*/ 0 w 678"/>
                <a:gd name="T67" fmla="*/ 1 h 130"/>
                <a:gd name="T68" fmla="*/ 0 w 678"/>
                <a:gd name="T69" fmla="*/ 1 h 130"/>
                <a:gd name="T70" fmla="*/ 0 w 678"/>
                <a:gd name="T71" fmla="*/ 0 h 130"/>
                <a:gd name="T72" fmla="*/ 0 w 678"/>
                <a:gd name="T73" fmla="*/ 0 h 130"/>
                <a:gd name="T74" fmla="*/ 0 w 678"/>
                <a:gd name="T75" fmla="*/ 0 h 130"/>
                <a:gd name="T76" fmla="*/ 0 w 678"/>
                <a:gd name="T77" fmla="*/ 0 h 130"/>
                <a:gd name="T78" fmla="*/ 0 w 678"/>
                <a:gd name="T79" fmla="*/ 0 h 130"/>
                <a:gd name="T80" fmla="*/ 0 w 678"/>
                <a:gd name="T81" fmla="*/ 1 h 130"/>
                <a:gd name="T82" fmla="*/ 0 w 678"/>
                <a:gd name="T83" fmla="*/ 1 h 130"/>
                <a:gd name="T84" fmla="*/ 0 w 678"/>
                <a:gd name="T85" fmla="*/ 1 h 130"/>
                <a:gd name="T86" fmla="*/ 0 w 678"/>
                <a:gd name="T87" fmla="*/ 1 h 130"/>
                <a:gd name="T88" fmla="*/ 0 w 678"/>
                <a:gd name="T89" fmla="*/ 1 h 130"/>
                <a:gd name="T90" fmla="*/ 0 w 678"/>
                <a:gd name="T91" fmla="*/ 1 h 130"/>
                <a:gd name="T92" fmla="*/ 0 w 678"/>
                <a:gd name="T93" fmla="*/ 1 h 130"/>
                <a:gd name="T94" fmla="*/ 0 w 678"/>
                <a:gd name="T95" fmla="*/ 1 h 130"/>
                <a:gd name="T96" fmla="*/ 0 w 678"/>
                <a:gd name="T97" fmla="*/ 1 h 130"/>
                <a:gd name="T98" fmla="*/ 0 w 678"/>
                <a:gd name="T99" fmla="*/ 1 h 130"/>
                <a:gd name="T100" fmla="*/ 0 w 678"/>
                <a:gd name="T101" fmla="*/ 1 h 130"/>
                <a:gd name="T102" fmla="*/ 0 w 678"/>
                <a:gd name="T103" fmla="*/ 1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8"/>
                <a:gd name="T157" fmla="*/ 0 h 130"/>
                <a:gd name="T158" fmla="*/ 678 w 678"/>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8" h="130">
                  <a:moveTo>
                    <a:pt x="0" y="40"/>
                  </a:moveTo>
                  <a:lnTo>
                    <a:pt x="0" y="44"/>
                  </a:lnTo>
                  <a:lnTo>
                    <a:pt x="0" y="48"/>
                  </a:lnTo>
                  <a:lnTo>
                    <a:pt x="0" y="49"/>
                  </a:lnTo>
                  <a:lnTo>
                    <a:pt x="0" y="54"/>
                  </a:lnTo>
                  <a:lnTo>
                    <a:pt x="5" y="58"/>
                  </a:lnTo>
                  <a:lnTo>
                    <a:pt x="5" y="60"/>
                  </a:lnTo>
                  <a:lnTo>
                    <a:pt x="5" y="64"/>
                  </a:lnTo>
                  <a:lnTo>
                    <a:pt x="10" y="64"/>
                  </a:lnTo>
                  <a:lnTo>
                    <a:pt x="10" y="67"/>
                  </a:lnTo>
                  <a:lnTo>
                    <a:pt x="10" y="71"/>
                  </a:lnTo>
                  <a:lnTo>
                    <a:pt x="11" y="71"/>
                  </a:lnTo>
                  <a:lnTo>
                    <a:pt x="11" y="76"/>
                  </a:lnTo>
                  <a:lnTo>
                    <a:pt x="15" y="77"/>
                  </a:lnTo>
                  <a:lnTo>
                    <a:pt x="19" y="77"/>
                  </a:lnTo>
                  <a:lnTo>
                    <a:pt x="19" y="82"/>
                  </a:lnTo>
                  <a:lnTo>
                    <a:pt x="21" y="82"/>
                  </a:lnTo>
                  <a:lnTo>
                    <a:pt x="21" y="84"/>
                  </a:lnTo>
                  <a:lnTo>
                    <a:pt x="25" y="84"/>
                  </a:lnTo>
                  <a:lnTo>
                    <a:pt x="25" y="89"/>
                  </a:lnTo>
                  <a:lnTo>
                    <a:pt x="29" y="89"/>
                  </a:lnTo>
                  <a:lnTo>
                    <a:pt x="29" y="90"/>
                  </a:lnTo>
                  <a:lnTo>
                    <a:pt x="30" y="90"/>
                  </a:lnTo>
                  <a:lnTo>
                    <a:pt x="35" y="94"/>
                  </a:lnTo>
                  <a:lnTo>
                    <a:pt x="38" y="94"/>
                  </a:lnTo>
                  <a:lnTo>
                    <a:pt x="38" y="99"/>
                  </a:lnTo>
                  <a:lnTo>
                    <a:pt x="43" y="99"/>
                  </a:lnTo>
                  <a:lnTo>
                    <a:pt x="46" y="99"/>
                  </a:lnTo>
                  <a:lnTo>
                    <a:pt x="46" y="102"/>
                  </a:lnTo>
                  <a:lnTo>
                    <a:pt x="51" y="102"/>
                  </a:lnTo>
                  <a:lnTo>
                    <a:pt x="52" y="102"/>
                  </a:lnTo>
                  <a:lnTo>
                    <a:pt x="57" y="102"/>
                  </a:lnTo>
                  <a:lnTo>
                    <a:pt x="57" y="105"/>
                  </a:lnTo>
                  <a:lnTo>
                    <a:pt x="59" y="105"/>
                  </a:lnTo>
                  <a:lnTo>
                    <a:pt x="64" y="105"/>
                  </a:lnTo>
                  <a:lnTo>
                    <a:pt x="68" y="105"/>
                  </a:lnTo>
                  <a:lnTo>
                    <a:pt x="68" y="109"/>
                  </a:lnTo>
                  <a:lnTo>
                    <a:pt x="69" y="109"/>
                  </a:lnTo>
                  <a:lnTo>
                    <a:pt x="74" y="109"/>
                  </a:lnTo>
                  <a:lnTo>
                    <a:pt x="74" y="113"/>
                  </a:lnTo>
                  <a:lnTo>
                    <a:pt x="75" y="113"/>
                  </a:lnTo>
                  <a:lnTo>
                    <a:pt x="80" y="113"/>
                  </a:lnTo>
                  <a:lnTo>
                    <a:pt x="80" y="116"/>
                  </a:lnTo>
                  <a:lnTo>
                    <a:pt x="84" y="116"/>
                  </a:lnTo>
                  <a:lnTo>
                    <a:pt x="84" y="119"/>
                  </a:lnTo>
                  <a:lnTo>
                    <a:pt x="87" y="119"/>
                  </a:lnTo>
                  <a:lnTo>
                    <a:pt x="91" y="122"/>
                  </a:lnTo>
                  <a:lnTo>
                    <a:pt x="94" y="122"/>
                  </a:lnTo>
                  <a:lnTo>
                    <a:pt x="94" y="127"/>
                  </a:lnTo>
                  <a:lnTo>
                    <a:pt x="97" y="127"/>
                  </a:lnTo>
                  <a:lnTo>
                    <a:pt x="101" y="127"/>
                  </a:lnTo>
                  <a:lnTo>
                    <a:pt x="105" y="127"/>
                  </a:lnTo>
                  <a:lnTo>
                    <a:pt x="110" y="127"/>
                  </a:lnTo>
                  <a:lnTo>
                    <a:pt x="110" y="130"/>
                  </a:lnTo>
                  <a:lnTo>
                    <a:pt x="111" y="130"/>
                  </a:lnTo>
                  <a:lnTo>
                    <a:pt x="116" y="130"/>
                  </a:lnTo>
                  <a:lnTo>
                    <a:pt x="118" y="130"/>
                  </a:lnTo>
                  <a:lnTo>
                    <a:pt x="122" y="130"/>
                  </a:lnTo>
                  <a:lnTo>
                    <a:pt x="127" y="130"/>
                  </a:lnTo>
                  <a:lnTo>
                    <a:pt x="128" y="130"/>
                  </a:lnTo>
                  <a:lnTo>
                    <a:pt x="133" y="130"/>
                  </a:lnTo>
                  <a:lnTo>
                    <a:pt x="137" y="130"/>
                  </a:lnTo>
                  <a:lnTo>
                    <a:pt x="139" y="130"/>
                  </a:lnTo>
                  <a:lnTo>
                    <a:pt x="141" y="130"/>
                  </a:lnTo>
                  <a:lnTo>
                    <a:pt x="145" y="130"/>
                  </a:lnTo>
                  <a:lnTo>
                    <a:pt x="150" y="130"/>
                  </a:lnTo>
                  <a:lnTo>
                    <a:pt x="155" y="130"/>
                  </a:lnTo>
                  <a:lnTo>
                    <a:pt x="156" y="130"/>
                  </a:lnTo>
                  <a:lnTo>
                    <a:pt x="160" y="130"/>
                  </a:lnTo>
                  <a:lnTo>
                    <a:pt x="164" y="130"/>
                  </a:lnTo>
                  <a:lnTo>
                    <a:pt x="167" y="130"/>
                  </a:lnTo>
                  <a:lnTo>
                    <a:pt x="170" y="130"/>
                  </a:lnTo>
                  <a:lnTo>
                    <a:pt x="173" y="130"/>
                  </a:lnTo>
                  <a:lnTo>
                    <a:pt x="178" y="130"/>
                  </a:lnTo>
                  <a:lnTo>
                    <a:pt x="181" y="127"/>
                  </a:lnTo>
                  <a:lnTo>
                    <a:pt x="183" y="127"/>
                  </a:lnTo>
                  <a:lnTo>
                    <a:pt x="183" y="122"/>
                  </a:lnTo>
                  <a:lnTo>
                    <a:pt x="187" y="122"/>
                  </a:lnTo>
                  <a:lnTo>
                    <a:pt x="192" y="122"/>
                  </a:lnTo>
                  <a:lnTo>
                    <a:pt x="192" y="119"/>
                  </a:lnTo>
                  <a:lnTo>
                    <a:pt x="196" y="119"/>
                  </a:lnTo>
                  <a:lnTo>
                    <a:pt x="196" y="116"/>
                  </a:lnTo>
                  <a:lnTo>
                    <a:pt x="200" y="116"/>
                  </a:lnTo>
                  <a:lnTo>
                    <a:pt x="200" y="113"/>
                  </a:lnTo>
                  <a:lnTo>
                    <a:pt x="202" y="113"/>
                  </a:lnTo>
                  <a:lnTo>
                    <a:pt x="205" y="109"/>
                  </a:lnTo>
                  <a:lnTo>
                    <a:pt x="209" y="105"/>
                  </a:lnTo>
                  <a:lnTo>
                    <a:pt x="210" y="105"/>
                  </a:lnTo>
                  <a:lnTo>
                    <a:pt x="210" y="102"/>
                  </a:lnTo>
                  <a:lnTo>
                    <a:pt x="215" y="102"/>
                  </a:lnTo>
                  <a:lnTo>
                    <a:pt x="219" y="102"/>
                  </a:lnTo>
                  <a:lnTo>
                    <a:pt x="219" y="99"/>
                  </a:lnTo>
                  <a:lnTo>
                    <a:pt x="224" y="99"/>
                  </a:lnTo>
                  <a:lnTo>
                    <a:pt x="226" y="94"/>
                  </a:lnTo>
                  <a:lnTo>
                    <a:pt x="231" y="94"/>
                  </a:lnTo>
                  <a:lnTo>
                    <a:pt x="232" y="94"/>
                  </a:lnTo>
                  <a:lnTo>
                    <a:pt x="232" y="90"/>
                  </a:lnTo>
                  <a:lnTo>
                    <a:pt x="236" y="90"/>
                  </a:lnTo>
                  <a:lnTo>
                    <a:pt x="241" y="90"/>
                  </a:lnTo>
                  <a:lnTo>
                    <a:pt x="241" y="89"/>
                  </a:lnTo>
                  <a:lnTo>
                    <a:pt x="242" y="89"/>
                  </a:lnTo>
                  <a:lnTo>
                    <a:pt x="247" y="89"/>
                  </a:lnTo>
                  <a:lnTo>
                    <a:pt x="250" y="84"/>
                  </a:lnTo>
                  <a:lnTo>
                    <a:pt x="254" y="84"/>
                  </a:lnTo>
                  <a:lnTo>
                    <a:pt x="256" y="82"/>
                  </a:lnTo>
                  <a:lnTo>
                    <a:pt x="260" y="82"/>
                  </a:lnTo>
                  <a:lnTo>
                    <a:pt x="264" y="82"/>
                  </a:lnTo>
                  <a:lnTo>
                    <a:pt x="272" y="77"/>
                  </a:lnTo>
                  <a:lnTo>
                    <a:pt x="273" y="77"/>
                  </a:lnTo>
                  <a:lnTo>
                    <a:pt x="278" y="77"/>
                  </a:lnTo>
                  <a:lnTo>
                    <a:pt x="283" y="76"/>
                  </a:lnTo>
                  <a:lnTo>
                    <a:pt x="285" y="76"/>
                  </a:lnTo>
                  <a:lnTo>
                    <a:pt x="289" y="76"/>
                  </a:lnTo>
                  <a:lnTo>
                    <a:pt x="289" y="71"/>
                  </a:lnTo>
                  <a:lnTo>
                    <a:pt x="292" y="71"/>
                  </a:lnTo>
                  <a:lnTo>
                    <a:pt x="295" y="67"/>
                  </a:lnTo>
                  <a:lnTo>
                    <a:pt x="296" y="67"/>
                  </a:lnTo>
                  <a:lnTo>
                    <a:pt x="301" y="67"/>
                  </a:lnTo>
                  <a:lnTo>
                    <a:pt x="306" y="64"/>
                  </a:lnTo>
                  <a:lnTo>
                    <a:pt x="313" y="64"/>
                  </a:lnTo>
                  <a:lnTo>
                    <a:pt x="317" y="60"/>
                  </a:lnTo>
                  <a:lnTo>
                    <a:pt x="318" y="60"/>
                  </a:lnTo>
                  <a:lnTo>
                    <a:pt x="323" y="58"/>
                  </a:lnTo>
                  <a:lnTo>
                    <a:pt x="326" y="58"/>
                  </a:lnTo>
                  <a:lnTo>
                    <a:pt x="331" y="58"/>
                  </a:lnTo>
                  <a:lnTo>
                    <a:pt x="331" y="54"/>
                  </a:lnTo>
                  <a:lnTo>
                    <a:pt x="334" y="54"/>
                  </a:lnTo>
                  <a:lnTo>
                    <a:pt x="337" y="54"/>
                  </a:lnTo>
                  <a:lnTo>
                    <a:pt x="340" y="49"/>
                  </a:lnTo>
                  <a:lnTo>
                    <a:pt x="344" y="49"/>
                  </a:lnTo>
                  <a:lnTo>
                    <a:pt x="346" y="49"/>
                  </a:lnTo>
                  <a:lnTo>
                    <a:pt x="346" y="48"/>
                  </a:lnTo>
                  <a:lnTo>
                    <a:pt x="347" y="48"/>
                  </a:lnTo>
                  <a:lnTo>
                    <a:pt x="348" y="48"/>
                  </a:lnTo>
                  <a:lnTo>
                    <a:pt x="353" y="48"/>
                  </a:lnTo>
                  <a:lnTo>
                    <a:pt x="353" y="44"/>
                  </a:lnTo>
                  <a:lnTo>
                    <a:pt x="355" y="44"/>
                  </a:lnTo>
                  <a:lnTo>
                    <a:pt x="360" y="44"/>
                  </a:lnTo>
                  <a:lnTo>
                    <a:pt x="360" y="40"/>
                  </a:lnTo>
                  <a:lnTo>
                    <a:pt x="361" y="40"/>
                  </a:lnTo>
                  <a:lnTo>
                    <a:pt x="366" y="40"/>
                  </a:lnTo>
                  <a:lnTo>
                    <a:pt x="366" y="36"/>
                  </a:lnTo>
                  <a:lnTo>
                    <a:pt x="370" y="36"/>
                  </a:lnTo>
                  <a:lnTo>
                    <a:pt x="375" y="36"/>
                  </a:lnTo>
                  <a:lnTo>
                    <a:pt x="375" y="34"/>
                  </a:lnTo>
                  <a:lnTo>
                    <a:pt x="377" y="34"/>
                  </a:lnTo>
                  <a:lnTo>
                    <a:pt x="382" y="34"/>
                  </a:lnTo>
                  <a:lnTo>
                    <a:pt x="382" y="30"/>
                  </a:lnTo>
                  <a:lnTo>
                    <a:pt x="384" y="30"/>
                  </a:lnTo>
                  <a:lnTo>
                    <a:pt x="387" y="30"/>
                  </a:lnTo>
                  <a:lnTo>
                    <a:pt x="387" y="26"/>
                  </a:lnTo>
                  <a:lnTo>
                    <a:pt x="391" y="26"/>
                  </a:lnTo>
                  <a:lnTo>
                    <a:pt x="395" y="26"/>
                  </a:lnTo>
                  <a:lnTo>
                    <a:pt x="395" y="23"/>
                  </a:lnTo>
                  <a:lnTo>
                    <a:pt x="400" y="23"/>
                  </a:lnTo>
                  <a:lnTo>
                    <a:pt x="401" y="18"/>
                  </a:lnTo>
                  <a:lnTo>
                    <a:pt x="406" y="18"/>
                  </a:lnTo>
                  <a:lnTo>
                    <a:pt x="407" y="18"/>
                  </a:lnTo>
                  <a:lnTo>
                    <a:pt x="407" y="14"/>
                  </a:lnTo>
                  <a:lnTo>
                    <a:pt x="412" y="14"/>
                  </a:lnTo>
                  <a:lnTo>
                    <a:pt x="416" y="13"/>
                  </a:lnTo>
                  <a:lnTo>
                    <a:pt x="419" y="13"/>
                  </a:lnTo>
                  <a:lnTo>
                    <a:pt x="423" y="13"/>
                  </a:lnTo>
                  <a:lnTo>
                    <a:pt x="424" y="8"/>
                  </a:lnTo>
                  <a:lnTo>
                    <a:pt x="429" y="8"/>
                  </a:lnTo>
                  <a:lnTo>
                    <a:pt x="434" y="8"/>
                  </a:lnTo>
                  <a:lnTo>
                    <a:pt x="436" y="8"/>
                  </a:lnTo>
                  <a:lnTo>
                    <a:pt x="436" y="6"/>
                  </a:lnTo>
                  <a:lnTo>
                    <a:pt x="440" y="6"/>
                  </a:lnTo>
                  <a:lnTo>
                    <a:pt x="442" y="6"/>
                  </a:lnTo>
                  <a:lnTo>
                    <a:pt x="446" y="6"/>
                  </a:lnTo>
                  <a:lnTo>
                    <a:pt x="450" y="1"/>
                  </a:lnTo>
                  <a:lnTo>
                    <a:pt x="454" y="1"/>
                  </a:lnTo>
                  <a:lnTo>
                    <a:pt x="457" y="1"/>
                  </a:lnTo>
                  <a:lnTo>
                    <a:pt x="461" y="1"/>
                  </a:lnTo>
                  <a:lnTo>
                    <a:pt x="463" y="0"/>
                  </a:lnTo>
                  <a:lnTo>
                    <a:pt x="468" y="0"/>
                  </a:lnTo>
                  <a:lnTo>
                    <a:pt x="470" y="0"/>
                  </a:lnTo>
                  <a:lnTo>
                    <a:pt x="474" y="0"/>
                  </a:lnTo>
                  <a:lnTo>
                    <a:pt x="477" y="0"/>
                  </a:lnTo>
                  <a:lnTo>
                    <a:pt x="482" y="0"/>
                  </a:lnTo>
                  <a:lnTo>
                    <a:pt x="487" y="0"/>
                  </a:lnTo>
                  <a:lnTo>
                    <a:pt x="488" y="0"/>
                  </a:lnTo>
                  <a:lnTo>
                    <a:pt x="492" y="0"/>
                  </a:lnTo>
                  <a:lnTo>
                    <a:pt x="495" y="0"/>
                  </a:lnTo>
                  <a:lnTo>
                    <a:pt x="499" y="0"/>
                  </a:lnTo>
                  <a:lnTo>
                    <a:pt x="504" y="0"/>
                  </a:lnTo>
                  <a:lnTo>
                    <a:pt x="505" y="0"/>
                  </a:lnTo>
                  <a:lnTo>
                    <a:pt x="510" y="0"/>
                  </a:lnTo>
                  <a:lnTo>
                    <a:pt x="511" y="0"/>
                  </a:lnTo>
                  <a:lnTo>
                    <a:pt x="515" y="0"/>
                  </a:lnTo>
                  <a:lnTo>
                    <a:pt x="519" y="0"/>
                  </a:lnTo>
                  <a:lnTo>
                    <a:pt x="522" y="0"/>
                  </a:lnTo>
                  <a:lnTo>
                    <a:pt x="527" y="0"/>
                  </a:lnTo>
                  <a:lnTo>
                    <a:pt x="531" y="0"/>
                  </a:lnTo>
                  <a:lnTo>
                    <a:pt x="533" y="0"/>
                  </a:lnTo>
                  <a:lnTo>
                    <a:pt x="536" y="0"/>
                  </a:lnTo>
                  <a:lnTo>
                    <a:pt x="541" y="0"/>
                  </a:lnTo>
                  <a:lnTo>
                    <a:pt x="542" y="0"/>
                  </a:lnTo>
                  <a:lnTo>
                    <a:pt x="546" y="0"/>
                  </a:lnTo>
                  <a:lnTo>
                    <a:pt x="551" y="0"/>
                  </a:lnTo>
                  <a:lnTo>
                    <a:pt x="553" y="0"/>
                  </a:lnTo>
                  <a:lnTo>
                    <a:pt x="558" y="1"/>
                  </a:lnTo>
                  <a:lnTo>
                    <a:pt x="559" y="1"/>
                  </a:lnTo>
                  <a:lnTo>
                    <a:pt x="564" y="1"/>
                  </a:lnTo>
                  <a:lnTo>
                    <a:pt x="565" y="1"/>
                  </a:lnTo>
                  <a:lnTo>
                    <a:pt x="569" y="1"/>
                  </a:lnTo>
                  <a:lnTo>
                    <a:pt x="569" y="6"/>
                  </a:lnTo>
                  <a:lnTo>
                    <a:pt x="574" y="6"/>
                  </a:lnTo>
                  <a:lnTo>
                    <a:pt x="576" y="8"/>
                  </a:lnTo>
                  <a:lnTo>
                    <a:pt x="581" y="8"/>
                  </a:lnTo>
                  <a:lnTo>
                    <a:pt x="586" y="8"/>
                  </a:lnTo>
                  <a:lnTo>
                    <a:pt x="586" y="13"/>
                  </a:lnTo>
                  <a:lnTo>
                    <a:pt x="587" y="13"/>
                  </a:lnTo>
                  <a:lnTo>
                    <a:pt x="587" y="14"/>
                  </a:lnTo>
                  <a:lnTo>
                    <a:pt x="591" y="14"/>
                  </a:lnTo>
                  <a:lnTo>
                    <a:pt x="595" y="14"/>
                  </a:lnTo>
                  <a:lnTo>
                    <a:pt x="598" y="18"/>
                  </a:lnTo>
                  <a:lnTo>
                    <a:pt x="601" y="18"/>
                  </a:lnTo>
                  <a:lnTo>
                    <a:pt x="605" y="18"/>
                  </a:lnTo>
                  <a:lnTo>
                    <a:pt x="605" y="23"/>
                  </a:lnTo>
                  <a:lnTo>
                    <a:pt x="609" y="23"/>
                  </a:lnTo>
                  <a:lnTo>
                    <a:pt x="612" y="23"/>
                  </a:lnTo>
                  <a:lnTo>
                    <a:pt x="612" y="26"/>
                  </a:lnTo>
                  <a:lnTo>
                    <a:pt x="617" y="26"/>
                  </a:lnTo>
                  <a:lnTo>
                    <a:pt x="618" y="30"/>
                  </a:lnTo>
                  <a:lnTo>
                    <a:pt x="622" y="30"/>
                  </a:lnTo>
                  <a:lnTo>
                    <a:pt x="622" y="34"/>
                  </a:lnTo>
                  <a:lnTo>
                    <a:pt x="627" y="34"/>
                  </a:lnTo>
                  <a:lnTo>
                    <a:pt x="628" y="34"/>
                  </a:lnTo>
                  <a:lnTo>
                    <a:pt x="628" y="36"/>
                  </a:lnTo>
                  <a:lnTo>
                    <a:pt x="633" y="36"/>
                  </a:lnTo>
                  <a:lnTo>
                    <a:pt x="633" y="40"/>
                  </a:lnTo>
                  <a:lnTo>
                    <a:pt x="635" y="40"/>
                  </a:lnTo>
                  <a:lnTo>
                    <a:pt x="635" y="44"/>
                  </a:lnTo>
                  <a:lnTo>
                    <a:pt x="640" y="44"/>
                  </a:lnTo>
                  <a:lnTo>
                    <a:pt x="641" y="44"/>
                  </a:lnTo>
                  <a:lnTo>
                    <a:pt x="641" y="48"/>
                  </a:lnTo>
                  <a:lnTo>
                    <a:pt x="645" y="48"/>
                  </a:lnTo>
                  <a:lnTo>
                    <a:pt x="645" y="49"/>
                  </a:lnTo>
                  <a:lnTo>
                    <a:pt x="650" y="49"/>
                  </a:lnTo>
                  <a:lnTo>
                    <a:pt x="650" y="54"/>
                  </a:lnTo>
                  <a:lnTo>
                    <a:pt x="650" y="58"/>
                  </a:lnTo>
                  <a:lnTo>
                    <a:pt x="655" y="58"/>
                  </a:lnTo>
                  <a:lnTo>
                    <a:pt x="657" y="58"/>
                  </a:lnTo>
                  <a:lnTo>
                    <a:pt x="657" y="60"/>
                  </a:lnTo>
                  <a:lnTo>
                    <a:pt x="657" y="64"/>
                  </a:lnTo>
                  <a:lnTo>
                    <a:pt x="662" y="64"/>
                  </a:lnTo>
                  <a:lnTo>
                    <a:pt x="662" y="67"/>
                  </a:lnTo>
                  <a:lnTo>
                    <a:pt x="663" y="67"/>
                  </a:lnTo>
                  <a:lnTo>
                    <a:pt x="663" y="71"/>
                  </a:lnTo>
                  <a:lnTo>
                    <a:pt x="663" y="76"/>
                  </a:lnTo>
                  <a:lnTo>
                    <a:pt x="667" y="76"/>
                  </a:lnTo>
                  <a:lnTo>
                    <a:pt x="667" y="77"/>
                  </a:lnTo>
                  <a:lnTo>
                    <a:pt x="671" y="77"/>
                  </a:lnTo>
                  <a:lnTo>
                    <a:pt x="671" y="82"/>
                  </a:lnTo>
                  <a:lnTo>
                    <a:pt x="673" y="84"/>
                  </a:lnTo>
                  <a:lnTo>
                    <a:pt x="673" y="89"/>
                  </a:lnTo>
                  <a:lnTo>
                    <a:pt x="678" y="89"/>
                  </a:lnTo>
                  <a:lnTo>
                    <a:pt x="678" y="90"/>
                  </a:lnTo>
                  <a:lnTo>
                    <a:pt x="678" y="94"/>
                  </a:lnTo>
                </a:path>
              </a:pathLst>
            </a:custGeom>
            <a:noFill/>
            <a:ln w="20638">
              <a:solidFill>
                <a:srgbClr val="000000"/>
              </a:solidFill>
              <a:prstDash val="solid"/>
              <a:round/>
              <a:headEnd/>
              <a:tailEnd/>
            </a:ln>
          </p:spPr>
          <p:txBody>
            <a:bodyPr/>
            <a:lstStyle/>
            <a:p>
              <a:endParaRPr lang="es-ES_tradnl"/>
            </a:p>
          </p:txBody>
        </p:sp>
        <p:sp>
          <p:nvSpPr>
            <p:cNvPr id="178210" name="Freeform 38"/>
            <p:cNvSpPr>
              <a:spLocks/>
            </p:cNvSpPr>
            <p:nvPr/>
          </p:nvSpPr>
          <p:spPr bwMode="auto">
            <a:xfrm>
              <a:off x="2196" y="2001"/>
              <a:ext cx="70" cy="71"/>
            </a:xfrm>
            <a:custGeom>
              <a:avLst/>
              <a:gdLst>
                <a:gd name="T0" fmla="*/ 0 w 141"/>
                <a:gd name="T1" fmla="*/ 1 h 141"/>
                <a:gd name="T2" fmla="*/ 0 w 141"/>
                <a:gd name="T3" fmla="*/ 1 h 141"/>
                <a:gd name="T4" fmla="*/ 0 w 141"/>
                <a:gd name="T5" fmla="*/ 1 h 141"/>
                <a:gd name="T6" fmla="*/ 0 w 141"/>
                <a:gd name="T7" fmla="*/ 1 h 141"/>
                <a:gd name="T8" fmla="*/ 0 w 141"/>
                <a:gd name="T9" fmla="*/ 1 h 141"/>
                <a:gd name="T10" fmla="*/ 0 w 141"/>
                <a:gd name="T11" fmla="*/ 1 h 141"/>
                <a:gd name="T12" fmla="*/ 0 w 141"/>
                <a:gd name="T13" fmla="*/ 1 h 141"/>
                <a:gd name="T14" fmla="*/ 0 w 141"/>
                <a:gd name="T15" fmla="*/ 1 h 141"/>
                <a:gd name="T16" fmla="*/ 0 w 141"/>
                <a:gd name="T17" fmla="*/ 1 h 141"/>
                <a:gd name="T18" fmla="*/ 0 w 141"/>
                <a:gd name="T19" fmla="*/ 1 h 141"/>
                <a:gd name="T20" fmla="*/ 0 w 141"/>
                <a:gd name="T21" fmla="*/ 1 h 141"/>
                <a:gd name="T22" fmla="*/ 0 w 141"/>
                <a:gd name="T23" fmla="*/ 1 h 141"/>
                <a:gd name="T24" fmla="*/ 0 w 141"/>
                <a:gd name="T25" fmla="*/ 1 h 141"/>
                <a:gd name="T26" fmla="*/ 0 w 141"/>
                <a:gd name="T27" fmla="*/ 1 h 141"/>
                <a:gd name="T28" fmla="*/ 0 w 141"/>
                <a:gd name="T29" fmla="*/ 1 h 141"/>
                <a:gd name="T30" fmla="*/ 0 w 141"/>
                <a:gd name="T31" fmla="*/ 1 h 141"/>
                <a:gd name="T32" fmla="*/ 0 w 141"/>
                <a:gd name="T33" fmla="*/ 1 h 141"/>
                <a:gd name="T34" fmla="*/ 0 w 141"/>
                <a:gd name="T35" fmla="*/ 1 h 141"/>
                <a:gd name="T36" fmla="*/ 0 w 141"/>
                <a:gd name="T37" fmla="*/ 1 h 141"/>
                <a:gd name="T38" fmla="*/ 0 w 141"/>
                <a:gd name="T39" fmla="*/ 1 h 141"/>
                <a:gd name="T40" fmla="*/ 0 w 141"/>
                <a:gd name="T41" fmla="*/ 1 h 141"/>
                <a:gd name="T42" fmla="*/ 0 w 141"/>
                <a:gd name="T43" fmla="*/ 1 h 141"/>
                <a:gd name="T44" fmla="*/ 0 w 141"/>
                <a:gd name="T45" fmla="*/ 1 h 141"/>
                <a:gd name="T46" fmla="*/ 0 w 141"/>
                <a:gd name="T47" fmla="*/ 1 h 141"/>
                <a:gd name="T48" fmla="*/ 0 w 141"/>
                <a:gd name="T49" fmla="*/ 1 h 141"/>
                <a:gd name="T50" fmla="*/ 0 w 141"/>
                <a:gd name="T51" fmla="*/ 1 h 141"/>
                <a:gd name="T52" fmla="*/ 0 w 141"/>
                <a:gd name="T53" fmla="*/ 1 h 141"/>
                <a:gd name="T54" fmla="*/ 0 w 141"/>
                <a:gd name="T55" fmla="*/ 1 h 141"/>
                <a:gd name="T56" fmla="*/ 0 w 141"/>
                <a:gd name="T57" fmla="*/ 1 h 141"/>
                <a:gd name="T58" fmla="*/ 0 w 141"/>
                <a:gd name="T59" fmla="*/ 1 h 141"/>
                <a:gd name="T60" fmla="*/ 0 w 141"/>
                <a:gd name="T61" fmla="*/ 1 h 141"/>
                <a:gd name="T62" fmla="*/ 0 w 141"/>
                <a:gd name="T63" fmla="*/ 1 h 141"/>
                <a:gd name="T64" fmla="*/ 0 w 141"/>
                <a:gd name="T65" fmla="*/ 1 h 141"/>
                <a:gd name="T66" fmla="*/ 0 w 141"/>
                <a:gd name="T67" fmla="*/ 1 h 141"/>
                <a:gd name="T68" fmla="*/ 0 w 141"/>
                <a:gd name="T69" fmla="*/ 1 h 141"/>
                <a:gd name="T70" fmla="*/ 0 w 141"/>
                <a:gd name="T71" fmla="*/ 1 h 141"/>
                <a:gd name="T72" fmla="*/ 0 w 141"/>
                <a:gd name="T73" fmla="*/ 1 h 141"/>
                <a:gd name="T74" fmla="*/ 0 w 141"/>
                <a:gd name="T75" fmla="*/ 1 h 141"/>
                <a:gd name="T76" fmla="*/ 0 w 141"/>
                <a:gd name="T77" fmla="*/ 1 h 141"/>
                <a:gd name="T78" fmla="*/ 0 w 141"/>
                <a:gd name="T79" fmla="*/ 1 h 141"/>
                <a:gd name="T80" fmla="*/ 0 w 141"/>
                <a:gd name="T81" fmla="*/ 1 h 141"/>
                <a:gd name="T82" fmla="*/ 0 w 141"/>
                <a:gd name="T83" fmla="*/ 1 h 141"/>
                <a:gd name="T84" fmla="*/ 0 w 141"/>
                <a:gd name="T85" fmla="*/ 1 h 141"/>
                <a:gd name="T86" fmla="*/ 0 w 141"/>
                <a:gd name="T87" fmla="*/ 1 h 141"/>
                <a:gd name="T88" fmla="*/ 0 w 141"/>
                <a:gd name="T89" fmla="*/ 1 h 141"/>
                <a:gd name="T90" fmla="*/ 0 w 141"/>
                <a:gd name="T91" fmla="*/ 1 h 141"/>
                <a:gd name="T92" fmla="*/ 0 w 141"/>
                <a:gd name="T93" fmla="*/ 1 h 141"/>
                <a:gd name="T94" fmla="*/ 0 w 141"/>
                <a:gd name="T95" fmla="*/ 1 h 141"/>
                <a:gd name="T96" fmla="*/ 0 w 141"/>
                <a:gd name="T97" fmla="*/ 1 h 141"/>
                <a:gd name="T98" fmla="*/ 0 w 141"/>
                <a:gd name="T99" fmla="*/ 1 h 141"/>
                <a:gd name="T100" fmla="*/ 0 w 141"/>
                <a:gd name="T101" fmla="*/ 1 h 141"/>
                <a:gd name="T102" fmla="*/ 0 w 141"/>
                <a:gd name="T103" fmla="*/ 1 h 141"/>
                <a:gd name="T104" fmla="*/ 0 w 141"/>
                <a:gd name="T105" fmla="*/ 1 h 141"/>
                <a:gd name="T106" fmla="*/ 0 w 141"/>
                <a:gd name="T107" fmla="*/ 1 h 141"/>
                <a:gd name="T108" fmla="*/ 0 w 141"/>
                <a:gd name="T109" fmla="*/ 1 h 141"/>
                <a:gd name="T110" fmla="*/ 0 w 141"/>
                <a:gd name="T111" fmla="*/ 1 h 141"/>
                <a:gd name="T112" fmla="*/ 0 w 141"/>
                <a:gd name="T113" fmla="*/ 1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41"/>
                <a:gd name="T173" fmla="*/ 141 w 141"/>
                <a:gd name="T174" fmla="*/ 141 h 1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41">
                  <a:moveTo>
                    <a:pt x="130" y="0"/>
                  </a:moveTo>
                  <a:lnTo>
                    <a:pt x="130" y="4"/>
                  </a:lnTo>
                  <a:lnTo>
                    <a:pt x="130" y="8"/>
                  </a:lnTo>
                  <a:lnTo>
                    <a:pt x="130" y="11"/>
                  </a:lnTo>
                  <a:lnTo>
                    <a:pt x="130" y="14"/>
                  </a:lnTo>
                  <a:lnTo>
                    <a:pt x="130" y="17"/>
                  </a:lnTo>
                  <a:lnTo>
                    <a:pt x="134" y="17"/>
                  </a:lnTo>
                  <a:lnTo>
                    <a:pt x="134" y="22"/>
                  </a:lnTo>
                  <a:lnTo>
                    <a:pt x="136" y="25"/>
                  </a:lnTo>
                  <a:lnTo>
                    <a:pt x="136" y="30"/>
                  </a:lnTo>
                  <a:lnTo>
                    <a:pt x="141" y="30"/>
                  </a:lnTo>
                  <a:lnTo>
                    <a:pt x="141" y="31"/>
                  </a:lnTo>
                  <a:lnTo>
                    <a:pt x="141" y="35"/>
                  </a:lnTo>
                  <a:lnTo>
                    <a:pt x="136" y="35"/>
                  </a:lnTo>
                  <a:lnTo>
                    <a:pt x="134" y="35"/>
                  </a:lnTo>
                  <a:lnTo>
                    <a:pt x="130" y="35"/>
                  </a:lnTo>
                  <a:lnTo>
                    <a:pt x="127" y="35"/>
                  </a:lnTo>
                  <a:lnTo>
                    <a:pt x="122" y="35"/>
                  </a:lnTo>
                  <a:lnTo>
                    <a:pt x="120" y="35"/>
                  </a:lnTo>
                  <a:lnTo>
                    <a:pt x="116" y="40"/>
                  </a:lnTo>
                  <a:lnTo>
                    <a:pt x="112" y="40"/>
                  </a:lnTo>
                  <a:lnTo>
                    <a:pt x="111" y="40"/>
                  </a:lnTo>
                  <a:lnTo>
                    <a:pt x="111" y="42"/>
                  </a:lnTo>
                  <a:lnTo>
                    <a:pt x="106" y="42"/>
                  </a:lnTo>
                  <a:lnTo>
                    <a:pt x="104" y="42"/>
                  </a:lnTo>
                  <a:lnTo>
                    <a:pt x="99" y="47"/>
                  </a:lnTo>
                  <a:lnTo>
                    <a:pt x="94" y="47"/>
                  </a:lnTo>
                  <a:lnTo>
                    <a:pt x="90" y="52"/>
                  </a:lnTo>
                  <a:lnTo>
                    <a:pt x="89" y="52"/>
                  </a:lnTo>
                  <a:lnTo>
                    <a:pt x="84" y="52"/>
                  </a:lnTo>
                  <a:lnTo>
                    <a:pt x="82" y="52"/>
                  </a:lnTo>
                  <a:lnTo>
                    <a:pt x="82" y="53"/>
                  </a:lnTo>
                  <a:lnTo>
                    <a:pt x="77" y="53"/>
                  </a:lnTo>
                  <a:lnTo>
                    <a:pt x="76" y="53"/>
                  </a:lnTo>
                  <a:lnTo>
                    <a:pt x="71" y="54"/>
                  </a:lnTo>
                  <a:lnTo>
                    <a:pt x="67" y="54"/>
                  </a:lnTo>
                  <a:lnTo>
                    <a:pt x="66" y="54"/>
                  </a:lnTo>
                  <a:lnTo>
                    <a:pt x="61" y="54"/>
                  </a:lnTo>
                  <a:lnTo>
                    <a:pt x="58" y="54"/>
                  </a:lnTo>
                  <a:lnTo>
                    <a:pt x="54" y="54"/>
                  </a:lnTo>
                  <a:lnTo>
                    <a:pt x="50" y="54"/>
                  </a:lnTo>
                  <a:lnTo>
                    <a:pt x="47" y="55"/>
                  </a:lnTo>
                  <a:lnTo>
                    <a:pt x="40" y="55"/>
                  </a:lnTo>
                  <a:lnTo>
                    <a:pt x="36" y="55"/>
                  </a:lnTo>
                  <a:lnTo>
                    <a:pt x="35" y="55"/>
                  </a:lnTo>
                  <a:lnTo>
                    <a:pt x="30" y="55"/>
                  </a:lnTo>
                  <a:lnTo>
                    <a:pt x="30" y="59"/>
                  </a:lnTo>
                  <a:lnTo>
                    <a:pt x="25" y="59"/>
                  </a:lnTo>
                  <a:lnTo>
                    <a:pt x="23" y="59"/>
                  </a:lnTo>
                  <a:lnTo>
                    <a:pt x="18" y="59"/>
                  </a:lnTo>
                  <a:lnTo>
                    <a:pt x="13" y="59"/>
                  </a:lnTo>
                  <a:lnTo>
                    <a:pt x="8" y="59"/>
                  </a:lnTo>
                  <a:lnTo>
                    <a:pt x="7" y="59"/>
                  </a:lnTo>
                  <a:lnTo>
                    <a:pt x="7" y="61"/>
                  </a:lnTo>
                  <a:lnTo>
                    <a:pt x="2" y="61"/>
                  </a:lnTo>
                  <a:lnTo>
                    <a:pt x="0" y="61"/>
                  </a:lnTo>
                  <a:lnTo>
                    <a:pt x="0" y="64"/>
                  </a:lnTo>
                  <a:lnTo>
                    <a:pt x="0" y="68"/>
                  </a:lnTo>
                  <a:lnTo>
                    <a:pt x="2" y="68"/>
                  </a:lnTo>
                  <a:lnTo>
                    <a:pt x="2" y="72"/>
                  </a:lnTo>
                  <a:lnTo>
                    <a:pt x="7" y="72"/>
                  </a:lnTo>
                  <a:lnTo>
                    <a:pt x="7" y="77"/>
                  </a:lnTo>
                  <a:lnTo>
                    <a:pt x="8" y="77"/>
                  </a:lnTo>
                  <a:lnTo>
                    <a:pt x="8" y="80"/>
                  </a:lnTo>
                  <a:lnTo>
                    <a:pt x="13" y="80"/>
                  </a:lnTo>
                  <a:lnTo>
                    <a:pt x="13" y="83"/>
                  </a:lnTo>
                  <a:lnTo>
                    <a:pt x="14" y="83"/>
                  </a:lnTo>
                  <a:lnTo>
                    <a:pt x="14" y="86"/>
                  </a:lnTo>
                  <a:lnTo>
                    <a:pt x="18" y="86"/>
                  </a:lnTo>
                  <a:lnTo>
                    <a:pt x="23" y="86"/>
                  </a:lnTo>
                  <a:lnTo>
                    <a:pt x="23" y="90"/>
                  </a:lnTo>
                  <a:lnTo>
                    <a:pt x="25" y="90"/>
                  </a:lnTo>
                  <a:lnTo>
                    <a:pt x="30" y="90"/>
                  </a:lnTo>
                  <a:lnTo>
                    <a:pt x="30" y="94"/>
                  </a:lnTo>
                  <a:lnTo>
                    <a:pt x="35" y="94"/>
                  </a:lnTo>
                  <a:lnTo>
                    <a:pt x="36" y="95"/>
                  </a:lnTo>
                  <a:lnTo>
                    <a:pt x="40" y="95"/>
                  </a:lnTo>
                  <a:lnTo>
                    <a:pt x="40" y="100"/>
                  </a:lnTo>
                  <a:lnTo>
                    <a:pt x="44" y="100"/>
                  </a:lnTo>
                  <a:lnTo>
                    <a:pt x="47" y="100"/>
                  </a:lnTo>
                  <a:lnTo>
                    <a:pt x="47" y="105"/>
                  </a:lnTo>
                  <a:lnTo>
                    <a:pt x="50" y="105"/>
                  </a:lnTo>
                  <a:lnTo>
                    <a:pt x="50" y="107"/>
                  </a:lnTo>
                  <a:lnTo>
                    <a:pt x="54" y="107"/>
                  </a:lnTo>
                  <a:lnTo>
                    <a:pt x="58" y="107"/>
                  </a:lnTo>
                  <a:lnTo>
                    <a:pt x="58" y="110"/>
                  </a:lnTo>
                  <a:lnTo>
                    <a:pt x="61" y="110"/>
                  </a:lnTo>
                  <a:lnTo>
                    <a:pt x="66" y="113"/>
                  </a:lnTo>
                  <a:lnTo>
                    <a:pt x="67" y="113"/>
                  </a:lnTo>
                  <a:lnTo>
                    <a:pt x="71" y="113"/>
                  </a:lnTo>
                  <a:lnTo>
                    <a:pt x="71" y="117"/>
                  </a:lnTo>
                  <a:lnTo>
                    <a:pt x="76" y="117"/>
                  </a:lnTo>
                  <a:lnTo>
                    <a:pt x="76" y="122"/>
                  </a:lnTo>
                  <a:lnTo>
                    <a:pt x="77" y="122"/>
                  </a:lnTo>
                  <a:lnTo>
                    <a:pt x="82" y="122"/>
                  </a:lnTo>
                  <a:lnTo>
                    <a:pt x="84" y="122"/>
                  </a:lnTo>
                  <a:lnTo>
                    <a:pt x="84" y="123"/>
                  </a:lnTo>
                  <a:lnTo>
                    <a:pt x="89" y="123"/>
                  </a:lnTo>
                  <a:lnTo>
                    <a:pt x="89" y="128"/>
                  </a:lnTo>
                  <a:lnTo>
                    <a:pt x="90" y="128"/>
                  </a:lnTo>
                  <a:lnTo>
                    <a:pt x="94" y="128"/>
                  </a:lnTo>
                  <a:lnTo>
                    <a:pt x="99" y="128"/>
                  </a:lnTo>
                  <a:lnTo>
                    <a:pt x="99" y="131"/>
                  </a:lnTo>
                  <a:lnTo>
                    <a:pt x="104" y="131"/>
                  </a:lnTo>
                  <a:lnTo>
                    <a:pt x="104" y="135"/>
                  </a:lnTo>
                  <a:lnTo>
                    <a:pt x="106" y="135"/>
                  </a:lnTo>
                  <a:lnTo>
                    <a:pt x="111" y="135"/>
                  </a:lnTo>
                  <a:lnTo>
                    <a:pt x="112" y="135"/>
                  </a:lnTo>
                  <a:lnTo>
                    <a:pt x="112" y="137"/>
                  </a:lnTo>
                  <a:lnTo>
                    <a:pt x="116" y="137"/>
                  </a:lnTo>
                  <a:lnTo>
                    <a:pt x="120" y="137"/>
                  </a:lnTo>
                  <a:lnTo>
                    <a:pt x="120" y="141"/>
                  </a:lnTo>
                  <a:lnTo>
                    <a:pt x="122" y="141"/>
                  </a:lnTo>
                  <a:lnTo>
                    <a:pt x="122" y="137"/>
                  </a:lnTo>
                </a:path>
              </a:pathLst>
            </a:custGeom>
            <a:noFill/>
            <a:ln w="20638">
              <a:solidFill>
                <a:srgbClr val="000000"/>
              </a:solidFill>
              <a:prstDash val="solid"/>
              <a:round/>
              <a:headEnd/>
              <a:tailEnd/>
            </a:ln>
          </p:spPr>
          <p:txBody>
            <a:bodyPr/>
            <a:lstStyle/>
            <a:p>
              <a:endParaRPr lang="es-ES_tradnl"/>
            </a:p>
          </p:txBody>
        </p:sp>
        <p:sp>
          <p:nvSpPr>
            <p:cNvPr id="178211" name="Freeform 39"/>
            <p:cNvSpPr>
              <a:spLocks/>
            </p:cNvSpPr>
            <p:nvPr/>
          </p:nvSpPr>
          <p:spPr bwMode="auto">
            <a:xfrm>
              <a:off x="2257" y="1994"/>
              <a:ext cx="6" cy="10"/>
            </a:xfrm>
            <a:custGeom>
              <a:avLst/>
              <a:gdLst>
                <a:gd name="T0" fmla="*/ 0 w 12"/>
                <a:gd name="T1" fmla="*/ 0 h 19"/>
                <a:gd name="T2" fmla="*/ 0 w 12"/>
                <a:gd name="T3" fmla="*/ 1 h 19"/>
                <a:gd name="T4" fmla="*/ 1 w 12"/>
                <a:gd name="T5" fmla="*/ 1 h 19"/>
                <a:gd name="T6" fmla="*/ 1 w 12"/>
                <a:gd name="T7" fmla="*/ 1 h 19"/>
                <a:gd name="T8" fmla="*/ 1 w 12"/>
                <a:gd name="T9" fmla="*/ 1 h 19"/>
                <a:gd name="T10" fmla="*/ 1 w 12"/>
                <a:gd name="T11" fmla="*/ 1 h 19"/>
                <a:gd name="T12" fmla="*/ 1 w 12"/>
                <a:gd name="T13" fmla="*/ 1 h 19"/>
                <a:gd name="T14" fmla="*/ 1 w 12"/>
                <a:gd name="T15" fmla="*/ 1 h 19"/>
                <a:gd name="T16" fmla="*/ 1 w 12"/>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0"/>
                  </a:moveTo>
                  <a:lnTo>
                    <a:pt x="0" y="4"/>
                  </a:lnTo>
                  <a:lnTo>
                    <a:pt x="5" y="4"/>
                  </a:lnTo>
                  <a:lnTo>
                    <a:pt x="5" y="9"/>
                  </a:lnTo>
                  <a:lnTo>
                    <a:pt x="5" y="12"/>
                  </a:lnTo>
                  <a:lnTo>
                    <a:pt x="5" y="15"/>
                  </a:lnTo>
                  <a:lnTo>
                    <a:pt x="5" y="19"/>
                  </a:lnTo>
                  <a:lnTo>
                    <a:pt x="8" y="19"/>
                  </a:lnTo>
                  <a:lnTo>
                    <a:pt x="12" y="19"/>
                  </a:lnTo>
                </a:path>
              </a:pathLst>
            </a:custGeom>
            <a:noFill/>
            <a:ln w="20638">
              <a:solidFill>
                <a:srgbClr val="000000"/>
              </a:solidFill>
              <a:prstDash val="solid"/>
              <a:round/>
              <a:headEnd/>
              <a:tailEnd/>
            </a:ln>
          </p:spPr>
          <p:txBody>
            <a:bodyPr/>
            <a:lstStyle/>
            <a:p>
              <a:endParaRPr lang="es-ES_tradnl"/>
            </a:p>
          </p:txBody>
        </p:sp>
        <p:sp>
          <p:nvSpPr>
            <p:cNvPr id="178212" name="Freeform 40"/>
            <p:cNvSpPr>
              <a:spLocks/>
            </p:cNvSpPr>
            <p:nvPr/>
          </p:nvSpPr>
          <p:spPr bwMode="auto">
            <a:xfrm>
              <a:off x="1938" y="1952"/>
              <a:ext cx="318" cy="151"/>
            </a:xfrm>
            <a:custGeom>
              <a:avLst/>
              <a:gdLst>
                <a:gd name="T0" fmla="*/ 0 w 637"/>
                <a:gd name="T1" fmla="*/ 0 h 303"/>
                <a:gd name="T2" fmla="*/ 0 w 637"/>
                <a:gd name="T3" fmla="*/ 0 h 303"/>
                <a:gd name="T4" fmla="*/ 0 w 637"/>
                <a:gd name="T5" fmla="*/ 0 h 303"/>
                <a:gd name="T6" fmla="*/ 0 w 637"/>
                <a:gd name="T7" fmla="*/ 0 h 303"/>
                <a:gd name="T8" fmla="*/ 0 w 637"/>
                <a:gd name="T9" fmla="*/ 0 h 303"/>
                <a:gd name="T10" fmla="*/ 0 w 637"/>
                <a:gd name="T11" fmla="*/ 0 h 303"/>
                <a:gd name="T12" fmla="*/ 0 w 637"/>
                <a:gd name="T13" fmla="*/ 0 h 303"/>
                <a:gd name="T14" fmla="*/ 0 w 637"/>
                <a:gd name="T15" fmla="*/ 0 h 303"/>
                <a:gd name="T16" fmla="*/ 0 w 637"/>
                <a:gd name="T17" fmla="*/ 0 h 303"/>
                <a:gd name="T18" fmla="*/ 0 w 637"/>
                <a:gd name="T19" fmla="*/ 0 h 303"/>
                <a:gd name="T20" fmla="*/ 0 w 637"/>
                <a:gd name="T21" fmla="*/ 0 h 303"/>
                <a:gd name="T22" fmla="*/ 0 w 637"/>
                <a:gd name="T23" fmla="*/ 0 h 303"/>
                <a:gd name="T24" fmla="*/ 0 w 637"/>
                <a:gd name="T25" fmla="*/ 0 h 303"/>
                <a:gd name="T26" fmla="*/ 0 w 637"/>
                <a:gd name="T27" fmla="*/ 0 h 303"/>
                <a:gd name="T28" fmla="*/ 0 w 637"/>
                <a:gd name="T29" fmla="*/ 0 h 303"/>
                <a:gd name="T30" fmla="*/ 0 w 637"/>
                <a:gd name="T31" fmla="*/ 0 h 303"/>
                <a:gd name="T32" fmla="*/ 0 w 637"/>
                <a:gd name="T33" fmla="*/ 0 h 303"/>
                <a:gd name="T34" fmla="*/ 0 w 637"/>
                <a:gd name="T35" fmla="*/ 0 h 303"/>
                <a:gd name="T36" fmla="*/ 0 w 637"/>
                <a:gd name="T37" fmla="*/ 0 h 303"/>
                <a:gd name="T38" fmla="*/ 0 w 637"/>
                <a:gd name="T39" fmla="*/ 0 h 303"/>
                <a:gd name="T40" fmla="*/ 0 w 637"/>
                <a:gd name="T41" fmla="*/ 0 h 303"/>
                <a:gd name="T42" fmla="*/ 0 w 637"/>
                <a:gd name="T43" fmla="*/ 0 h 303"/>
                <a:gd name="T44" fmla="*/ 0 w 637"/>
                <a:gd name="T45" fmla="*/ 0 h 303"/>
                <a:gd name="T46" fmla="*/ 0 w 637"/>
                <a:gd name="T47" fmla="*/ 0 h 303"/>
                <a:gd name="T48" fmla="*/ 0 w 637"/>
                <a:gd name="T49" fmla="*/ 0 h 303"/>
                <a:gd name="T50" fmla="*/ 0 w 637"/>
                <a:gd name="T51" fmla="*/ 0 h 303"/>
                <a:gd name="T52" fmla="*/ 0 w 637"/>
                <a:gd name="T53" fmla="*/ 0 h 303"/>
                <a:gd name="T54" fmla="*/ 0 w 637"/>
                <a:gd name="T55" fmla="*/ 0 h 303"/>
                <a:gd name="T56" fmla="*/ 0 w 637"/>
                <a:gd name="T57" fmla="*/ 0 h 303"/>
                <a:gd name="T58" fmla="*/ 0 w 637"/>
                <a:gd name="T59" fmla="*/ 0 h 303"/>
                <a:gd name="T60" fmla="*/ 0 w 637"/>
                <a:gd name="T61" fmla="*/ 0 h 303"/>
                <a:gd name="T62" fmla="*/ 0 w 637"/>
                <a:gd name="T63" fmla="*/ 0 h 303"/>
                <a:gd name="T64" fmla="*/ 0 w 637"/>
                <a:gd name="T65" fmla="*/ 0 h 303"/>
                <a:gd name="T66" fmla="*/ 0 w 637"/>
                <a:gd name="T67" fmla="*/ 0 h 303"/>
                <a:gd name="T68" fmla="*/ 0 w 637"/>
                <a:gd name="T69" fmla="*/ 0 h 303"/>
                <a:gd name="T70" fmla="*/ 0 w 637"/>
                <a:gd name="T71" fmla="*/ 0 h 303"/>
                <a:gd name="T72" fmla="*/ 0 w 637"/>
                <a:gd name="T73" fmla="*/ 0 h 303"/>
                <a:gd name="T74" fmla="*/ 0 w 637"/>
                <a:gd name="T75" fmla="*/ 0 h 303"/>
                <a:gd name="T76" fmla="*/ 0 w 637"/>
                <a:gd name="T77" fmla="*/ 0 h 303"/>
                <a:gd name="T78" fmla="*/ 0 w 637"/>
                <a:gd name="T79" fmla="*/ 0 h 303"/>
                <a:gd name="T80" fmla="*/ 0 w 637"/>
                <a:gd name="T81" fmla="*/ 0 h 303"/>
                <a:gd name="T82" fmla="*/ 0 w 637"/>
                <a:gd name="T83" fmla="*/ 0 h 303"/>
                <a:gd name="T84" fmla="*/ 0 w 637"/>
                <a:gd name="T85" fmla="*/ 0 h 303"/>
                <a:gd name="T86" fmla="*/ 0 w 637"/>
                <a:gd name="T87" fmla="*/ 0 h 303"/>
                <a:gd name="T88" fmla="*/ 0 w 637"/>
                <a:gd name="T89" fmla="*/ 0 h 303"/>
                <a:gd name="T90" fmla="*/ 0 w 637"/>
                <a:gd name="T91" fmla="*/ 0 h 303"/>
                <a:gd name="T92" fmla="*/ 0 w 637"/>
                <a:gd name="T93" fmla="*/ 0 h 303"/>
                <a:gd name="T94" fmla="*/ 0 w 637"/>
                <a:gd name="T95" fmla="*/ 0 h 303"/>
                <a:gd name="T96" fmla="*/ 0 w 637"/>
                <a:gd name="T97" fmla="*/ 0 h 303"/>
                <a:gd name="T98" fmla="*/ 0 w 637"/>
                <a:gd name="T99" fmla="*/ 0 h 303"/>
                <a:gd name="T100" fmla="*/ 0 w 637"/>
                <a:gd name="T101" fmla="*/ 0 h 303"/>
                <a:gd name="T102" fmla="*/ 0 w 637"/>
                <a:gd name="T103" fmla="*/ 0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7"/>
                <a:gd name="T157" fmla="*/ 0 h 303"/>
                <a:gd name="T158" fmla="*/ 637 w 637"/>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7" h="303">
                  <a:moveTo>
                    <a:pt x="0" y="96"/>
                  </a:moveTo>
                  <a:lnTo>
                    <a:pt x="71" y="130"/>
                  </a:lnTo>
                  <a:lnTo>
                    <a:pt x="153" y="129"/>
                  </a:lnTo>
                  <a:lnTo>
                    <a:pt x="153" y="130"/>
                  </a:lnTo>
                  <a:lnTo>
                    <a:pt x="229" y="83"/>
                  </a:lnTo>
                  <a:lnTo>
                    <a:pt x="428" y="4"/>
                  </a:lnTo>
                  <a:lnTo>
                    <a:pt x="507" y="0"/>
                  </a:lnTo>
                  <a:lnTo>
                    <a:pt x="507" y="2"/>
                  </a:lnTo>
                  <a:lnTo>
                    <a:pt x="610" y="43"/>
                  </a:lnTo>
                  <a:lnTo>
                    <a:pt x="610" y="45"/>
                  </a:lnTo>
                  <a:lnTo>
                    <a:pt x="632" y="93"/>
                  </a:lnTo>
                  <a:lnTo>
                    <a:pt x="637" y="119"/>
                  </a:lnTo>
                  <a:lnTo>
                    <a:pt x="592" y="143"/>
                  </a:lnTo>
                  <a:lnTo>
                    <a:pt x="592" y="139"/>
                  </a:lnTo>
                  <a:lnTo>
                    <a:pt x="583" y="113"/>
                  </a:lnTo>
                  <a:lnTo>
                    <a:pt x="583" y="110"/>
                  </a:lnTo>
                  <a:lnTo>
                    <a:pt x="598" y="65"/>
                  </a:lnTo>
                  <a:lnTo>
                    <a:pt x="598" y="62"/>
                  </a:lnTo>
                  <a:lnTo>
                    <a:pt x="563" y="39"/>
                  </a:lnTo>
                  <a:lnTo>
                    <a:pt x="561" y="39"/>
                  </a:lnTo>
                  <a:lnTo>
                    <a:pt x="560" y="39"/>
                  </a:lnTo>
                  <a:lnTo>
                    <a:pt x="511" y="61"/>
                  </a:lnTo>
                  <a:lnTo>
                    <a:pt x="519" y="75"/>
                  </a:lnTo>
                  <a:lnTo>
                    <a:pt x="518" y="75"/>
                  </a:lnTo>
                  <a:lnTo>
                    <a:pt x="523" y="116"/>
                  </a:lnTo>
                  <a:lnTo>
                    <a:pt x="556" y="129"/>
                  </a:lnTo>
                  <a:lnTo>
                    <a:pt x="592" y="113"/>
                  </a:lnTo>
                  <a:lnTo>
                    <a:pt x="592" y="143"/>
                  </a:lnTo>
                  <a:lnTo>
                    <a:pt x="502" y="151"/>
                  </a:lnTo>
                  <a:lnTo>
                    <a:pt x="502" y="171"/>
                  </a:lnTo>
                  <a:lnTo>
                    <a:pt x="502" y="172"/>
                  </a:lnTo>
                  <a:lnTo>
                    <a:pt x="506" y="172"/>
                  </a:lnTo>
                  <a:lnTo>
                    <a:pt x="620" y="244"/>
                  </a:lnTo>
                  <a:lnTo>
                    <a:pt x="530" y="290"/>
                  </a:lnTo>
                  <a:lnTo>
                    <a:pt x="529" y="290"/>
                  </a:lnTo>
                  <a:lnTo>
                    <a:pt x="528" y="292"/>
                  </a:lnTo>
                  <a:lnTo>
                    <a:pt x="524" y="292"/>
                  </a:lnTo>
                  <a:lnTo>
                    <a:pt x="523" y="292"/>
                  </a:lnTo>
                  <a:lnTo>
                    <a:pt x="518" y="295"/>
                  </a:lnTo>
                  <a:lnTo>
                    <a:pt x="516" y="295"/>
                  </a:lnTo>
                  <a:lnTo>
                    <a:pt x="514" y="297"/>
                  </a:lnTo>
                  <a:lnTo>
                    <a:pt x="385" y="303"/>
                  </a:lnTo>
                  <a:lnTo>
                    <a:pt x="384" y="303"/>
                  </a:lnTo>
                  <a:lnTo>
                    <a:pt x="381" y="303"/>
                  </a:lnTo>
                  <a:lnTo>
                    <a:pt x="282" y="236"/>
                  </a:lnTo>
                  <a:lnTo>
                    <a:pt x="165" y="209"/>
                  </a:lnTo>
                  <a:lnTo>
                    <a:pt x="54" y="227"/>
                  </a:lnTo>
                  <a:lnTo>
                    <a:pt x="16" y="244"/>
                  </a:lnTo>
                  <a:lnTo>
                    <a:pt x="71" y="172"/>
                  </a:lnTo>
                  <a:lnTo>
                    <a:pt x="0" y="93"/>
                  </a:lnTo>
                  <a:lnTo>
                    <a:pt x="0" y="96"/>
                  </a:lnTo>
                  <a:close/>
                </a:path>
              </a:pathLst>
            </a:custGeom>
            <a:solidFill>
              <a:srgbClr val="000000"/>
            </a:solidFill>
            <a:ln w="20638">
              <a:solidFill>
                <a:srgbClr val="000000"/>
              </a:solidFill>
              <a:prstDash val="solid"/>
              <a:round/>
              <a:headEnd/>
              <a:tailEnd/>
            </a:ln>
          </p:spPr>
          <p:txBody>
            <a:bodyPr/>
            <a:lstStyle/>
            <a:p>
              <a:endParaRPr lang="es-ES_tradnl"/>
            </a:p>
          </p:txBody>
        </p:sp>
        <p:sp>
          <p:nvSpPr>
            <p:cNvPr id="178213" name="Freeform 41"/>
            <p:cNvSpPr>
              <a:spLocks/>
            </p:cNvSpPr>
            <p:nvPr/>
          </p:nvSpPr>
          <p:spPr bwMode="auto">
            <a:xfrm>
              <a:off x="2186" y="1967"/>
              <a:ext cx="54" cy="56"/>
            </a:xfrm>
            <a:custGeom>
              <a:avLst/>
              <a:gdLst>
                <a:gd name="T0" fmla="*/ 0 w 109"/>
                <a:gd name="T1" fmla="*/ 0 h 113"/>
                <a:gd name="T2" fmla="*/ 0 w 109"/>
                <a:gd name="T3" fmla="*/ 0 h 113"/>
                <a:gd name="T4" fmla="*/ 0 w 109"/>
                <a:gd name="T5" fmla="*/ 0 h 113"/>
                <a:gd name="T6" fmla="*/ 0 w 109"/>
                <a:gd name="T7" fmla="*/ 0 h 113"/>
                <a:gd name="T8" fmla="*/ 0 w 109"/>
                <a:gd name="T9" fmla="*/ 0 h 113"/>
                <a:gd name="T10" fmla="*/ 0 w 109"/>
                <a:gd name="T11" fmla="*/ 0 h 113"/>
                <a:gd name="T12" fmla="*/ 0 w 109"/>
                <a:gd name="T13" fmla="*/ 0 h 113"/>
                <a:gd name="T14" fmla="*/ 0 w 109"/>
                <a:gd name="T15" fmla="*/ 0 h 113"/>
                <a:gd name="T16" fmla="*/ 0 w 109"/>
                <a:gd name="T17" fmla="*/ 0 h 113"/>
                <a:gd name="T18" fmla="*/ 0 w 109"/>
                <a:gd name="T19" fmla="*/ 0 h 113"/>
                <a:gd name="T20" fmla="*/ 0 w 109"/>
                <a:gd name="T21" fmla="*/ 0 h 113"/>
                <a:gd name="T22" fmla="*/ 0 w 109"/>
                <a:gd name="T23" fmla="*/ 0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13"/>
                <a:gd name="T38" fmla="*/ 109 w 109"/>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13">
                  <a:moveTo>
                    <a:pt x="11" y="0"/>
                  </a:moveTo>
                  <a:lnTo>
                    <a:pt x="86" y="15"/>
                  </a:lnTo>
                  <a:lnTo>
                    <a:pt x="87" y="18"/>
                  </a:lnTo>
                  <a:lnTo>
                    <a:pt x="109" y="86"/>
                  </a:lnTo>
                  <a:lnTo>
                    <a:pt x="60" y="113"/>
                  </a:lnTo>
                  <a:lnTo>
                    <a:pt x="59" y="113"/>
                  </a:lnTo>
                  <a:lnTo>
                    <a:pt x="56" y="113"/>
                  </a:lnTo>
                  <a:lnTo>
                    <a:pt x="0" y="77"/>
                  </a:lnTo>
                  <a:lnTo>
                    <a:pt x="0" y="73"/>
                  </a:lnTo>
                  <a:lnTo>
                    <a:pt x="11" y="9"/>
                  </a:lnTo>
                  <a:lnTo>
                    <a:pt x="11" y="4"/>
                  </a:lnTo>
                  <a:lnTo>
                    <a:pt x="11" y="0"/>
                  </a:lnTo>
                  <a:close/>
                </a:path>
              </a:pathLst>
            </a:custGeom>
            <a:solidFill>
              <a:srgbClr val="000000"/>
            </a:solidFill>
            <a:ln w="20638">
              <a:solidFill>
                <a:srgbClr val="000000"/>
              </a:solidFill>
              <a:prstDash val="solid"/>
              <a:round/>
              <a:headEnd/>
              <a:tailEnd/>
            </a:ln>
          </p:spPr>
          <p:txBody>
            <a:bodyPr/>
            <a:lstStyle/>
            <a:p>
              <a:endParaRPr lang="es-ES_tradnl"/>
            </a:p>
          </p:txBody>
        </p:sp>
        <p:sp>
          <p:nvSpPr>
            <p:cNvPr id="178214" name="Freeform 42"/>
            <p:cNvSpPr>
              <a:spLocks/>
            </p:cNvSpPr>
            <p:nvPr/>
          </p:nvSpPr>
          <p:spPr bwMode="auto">
            <a:xfrm>
              <a:off x="2196" y="1974"/>
              <a:ext cx="40" cy="39"/>
            </a:xfrm>
            <a:custGeom>
              <a:avLst/>
              <a:gdLst>
                <a:gd name="T0" fmla="*/ 0 w 81"/>
                <a:gd name="T1" fmla="*/ 0 h 80"/>
                <a:gd name="T2" fmla="*/ 0 w 81"/>
                <a:gd name="T3" fmla="*/ 0 h 80"/>
                <a:gd name="T4" fmla="*/ 0 w 81"/>
                <a:gd name="T5" fmla="*/ 0 h 80"/>
                <a:gd name="T6" fmla="*/ 0 w 81"/>
                <a:gd name="T7" fmla="*/ 0 h 80"/>
                <a:gd name="T8" fmla="*/ 0 w 81"/>
                <a:gd name="T9" fmla="*/ 0 h 80"/>
                <a:gd name="T10" fmla="*/ 0 w 81"/>
                <a:gd name="T11" fmla="*/ 0 h 80"/>
                <a:gd name="T12" fmla="*/ 0 w 81"/>
                <a:gd name="T13" fmla="*/ 0 h 80"/>
                <a:gd name="T14" fmla="*/ 0 w 81"/>
                <a:gd name="T15" fmla="*/ 0 h 80"/>
                <a:gd name="T16" fmla="*/ 0 w 81"/>
                <a:gd name="T17" fmla="*/ 0 h 80"/>
                <a:gd name="T18" fmla="*/ 0 w 81"/>
                <a:gd name="T19" fmla="*/ 0 h 80"/>
                <a:gd name="T20" fmla="*/ 0 w 81"/>
                <a:gd name="T21" fmla="*/ 0 h 80"/>
                <a:gd name="T22" fmla="*/ 0 w 81"/>
                <a:gd name="T23" fmla="*/ 0 h 80"/>
                <a:gd name="T24" fmla="*/ 0 w 81"/>
                <a:gd name="T25" fmla="*/ 0 h 80"/>
                <a:gd name="T26" fmla="*/ 0 w 81"/>
                <a:gd name="T27" fmla="*/ 0 h 80"/>
                <a:gd name="T28" fmla="*/ 0 w 81"/>
                <a:gd name="T29" fmla="*/ 0 h 80"/>
                <a:gd name="T30" fmla="*/ 0 w 81"/>
                <a:gd name="T31" fmla="*/ 0 h 80"/>
                <a:gd name="T32" fmla="*/ 0 w 81"/>
                <a:gd name="T33" fmla="*/ 0 h 80"/>
                <a:gd name="T34" fmla="*/ 0 w 81"/>
                <a:gd name="T35" fmla="*/ 0 h 80"/>
                <a:gd name="T36" fmla="*/ 0 w 81"/>
                <a:gd name="T37" fmla="*/ 0 h 80"/>
                <a:gd name="T38" fmla="*/ 0 w 81"/>
                <a:gd name="T39" fmla="*/ 0 h 80"/>
                <a:gd name="T40" fmla="*/ 0 w 81"/>
                <a:gd name="T41" fmla="*/ 0 h 80"/>
                <a:gd name="T42" fmla="*/ 0 w 81"/>
                <a:gd name="T43" fmla="*/ 0 h 80"/>
                <a:gd name="T44" fmla="*/ 0 w 81"/>
                <a:gd name="T45" fmla="*/ 0 h 80"/>
                <a:gd name="T46" fmla="*/ 0 w 81"/>
                <a:gd name="T47" fmla="*/ 0 h 80"/>
                <a:gd name="T48" fmla="*/ 0 w 81"/>
                <a:gd name="T49" fmla="*/ 0 h 80"/>
                <a:gd name="T50" fmla="*/ 0 w 81"/>
                <a:gd name="T51" fmla="*/ 0 h 80"/>
                <a:gd name="T52" fmla="*/ 0 w 81"/>
                <a:gd name="T53" fmla="*/ 0 h 80"/>
                <a:gd name="T54" fmla="*/ 0 w 81"/>
                <a:gd name="T55" fmla="*/ 0 h 80"/>
                <a:gd name="T56" fmla="*/ 0 w 81"/>
                <a:gd name="T57" fmla="*/ 0 h 80"/>
                <a:gd name="T58" fmla="*/ 0 w 81"/>
                <a:gd name="T59" fmla="*/ 0 h 80"/>
                <a:gd name="T60" fmla="*/ 0 w 81"/>
                <a:gd name="T61" fmla="*/ 0 h 80"/>
                <a:gd name="T62" fmla="*/ 0 w 81"/>
                <a:gd name="T63" fmla="*/ 0 h 80"/>
                <a:gd name="T64" fmla="*/ 0 w 81"/>
                <a:gd name="T65" fmla="*/ 0 h 80"/>
                <a:gd name="T66" fmla="*/ 0 w 81"/>
                <a:gd name="T67" fmla="*/ 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80"/>
                <a:gd name="T104" fmla="*/ 81 w 81"/>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80">
                  <a:moveTo>
                    <a:pt x="81" y="40"/>
                  </a:moveTo>
                  <a:lnTo>
                    <a:pt x="80" y="35"/>
                  </a:lnTo>
                  <a:lnTo>
                    <a:pt x="77" y="25"/>
                  </a:lnTo>
                  <a:lnTo>
                    <a:pt x="71" y="17"/>
                  </a:lnTo>
                  <a:lnTo>
                    <a:pt x="65" y="10"/>
                  </a:lnTo>
                  <a:lnTo>
                    <a:pt x="55" y="4"/>
                  </a:lnTo>
                  <a:lnTo>
                    <a:pt x="45" y="2"/>
                  </a:lnTo>
                  <a:lnTo>
                    <a:pt x="40" y="0"/>
                  </a:lnTo>
                  <a:lnTo>
                    <a:pt x="35" y="2"/>
                  </a:lnTo>
                  <a:lnTo>
                    <a:pt x="24" y="4"/>
                  </a:lnTo>
                  <a:lnTo>
                    <a:pt x="15" y="10"/>
                  </a:lnTo>
                  <a:lnTo>
                    <a:pt x="8" y="17"/>
                  </a:lnTo>
                  <a:lnTo>
                    <a:pt x="2" y="25"/>
                  </a:lnTo>
                  <a:lnTo>
                    <a:pt x="0" y="35"/>
                  </a:lnTo>
                  <a:lnTo>
                    <a:pt x="0" y="40"/>
                  </a:lnTo>
                  <a:lnTo>
                    <a:pt x="0" y="45"/>
                  </a:lnTo>
                  <a:lnTo>
                    <a:pt x="2" y="56"/>
                  </a:lnTo>
                  <a:lnTo>
                    <a:pt x="8" y="65"/>
                  </a:lnTo>
                  <a:lnTo>
                    <a:pt x="15" y="72"/>
                  </a:lnTo>
                  <a:lnTo>
                    <a:pt x="24" y="78"/>
                  </a:lnTo>
                  <a:lnTo>
                    <a:pt x="35" y="80"/>
                  </a:lnTo>
                  <a:lnTo>
                    <a:pt x="40" y="80"/>
                  </a:lnTo>
                  <a:lnTo>
                    <a:pt x="45" y="80"/>
                  </a:lnTo>
                  <a:lnTo>
                    <a:pt x="55" y="78"/>
                  </a:lnTo>
                  <a:lnTo>
                    <a:pt x="63" y="72"/>
                  </a:lnTo>
                  <a:lnTo>
                    <a:pt x="70" y="65"/>
                  </a:lnTo>
                  <a:lnTo>
                    <a:pt x="76" y="56"/>
                  </a:lnTo>
                  <a:lnTo>
                    <a:pt x="78" y="45"/>
                  </a:lnTo>
                  <a:lnTo>
                    <a:pt x="80" y="40"/>
                  </a:lnTo>
                  <a:lnTo>
                    <a:pt x="78" y="40"/>
                  </a:lnTo>
                  <a:lnTo>
                    <a:pt x="80" y="40"/>
                  </a:lnTo>
                  <a:lnTo>
                    <a:pt x="78" y="40"/>
                  </a:lnTo>
                  <a:lnTo>
                    <a:pt x="80" y="40"/>
                  </a:lnTo>
                  <a:lnTo>
                    <a:pt x="81" y="40"/>
                  </a:lnTo>
                  <a:close/>
                </a:path>
              </a:pathLst>
            </a:custGeom>
            <a:solidFill>
              <a:srgbClr val="FFFFFF"/>
            </a:solidFill>
            <a:ln w="20638">
              <a:solidFill>
                <a:srgbClr val="000000"/>
              </a:solidFill>
              <a:prstDash val="solid"/>
              <a:round/>
              <a:headEnd/>
              <a:tailEnd/>
            </a:ln>
          </p:spPr>
          <p:txBody>
            <a:bodyPr/>
            <a:lstStyle/>
            <a:p>
              <a:endParaRPr lang="es-ES_tradnl"/>
            </a:p>
          </p:txBody>
        </p:sp>
      </p:grpSp>
      <p:sp>
        <p:nvSpPr>
          <p:cNvPr id="178181" name="Oval 43"/>
          <p:cNvSpPr>
            <a:spLocks noChangeArrowheads="1"/>
          </p:cNvSpPr>
          <p:nvPr/>
        </p:nvSpPr>
        <p:spPr bwMode="auto">
          <a:xfrm>
            <a:off x="8316913" y="188913"/>
            <a:ext cx="647700" cy="647700"/>
          </a:xfrm>
          <a:prstGeom prst="ellipse">
            <a:avLst/>
          </a:prstGeom>
          <a:solidFill>
            <a:srgbClr val="FFFF00"/>
          </a:solidFill>
          <a:ln w="9525">
            <a:noFill/>
            <a:round/>
            <a:headEnd/>
            <a:tailEnd/>
          </a:ln>
        </p:spPr>
        <p:txBody>
          <a:bodyPr wrap="none" anchor="ctr"/>
          <a:lstStyle/>
          <a:p>
            <a:endParaRPr lang="es-ES_tradnl">
              <a:solidFill>
                <a:srgbClr val="000000"/>
              </a:solidFill>
            </a:endParaRPr>
          </a:p>
        </p:txBody>
      </p:sp>
      <p:sp>
        <p:nvSpPr>
          <p:cNvPr id="178182" name="Freeform 44"/>
          <p:cNvSpPr>
            <a:spLocks/>
          </p:cNvSpPr>
          <p:nvPr/>
        </p:nvSpPr>
        <p:spPr bwMode="auto">
          <a:xfrm>
            <a:off x="2760663" y="981075"/>
            <a:ext cx="1171575" cy="452438"/>
          </a:xfrm>
          <a:custGeom>
            <a:avLst/>
            <a:gdLst>
              <a:gd name="T0" fmla="*/ 2147483647 w 377"/>
              <a:gd name="T1" fmla="*/ 2147483647 h 146"/>
              <a:gd name="T2" fmla="*/ 2147483647 w 377"/>
              <a:gd name="T3" fmla="*/ 2147483647 h 146"/>
              <a:gd name="T4" fmla="*/ 0 w 377"/>
              <a:gd name="T5" fmla="*/ 2147483647 h 146"/>
              <a:gd name="T6" fmla="*/ 2147483647 w 377"/>
              <a:gd name="T7" fmla="*/ 2147483647 h 146"/>
              <a:gd name="T8" fmla="*/ 2147483647 w 377"/>
              <a:gd name="T9" fmla="*/ 2147483647 h 146"/>
              <a:gd name="T10" fmla="*/ 2147483647 w 377"/>
              <a:gd name="T11" fmla="*/ 2147483647 h 146"/>
              <a:gd name="T12" fmla="*/ 2147483647 w 377"/>
              <a:gd name="T13" fmla="*/ 2147483647 h 146"/>
              <a:gd name="T14" fmla="*/ 2147483647 w 377"/>
              <a:gd name="T15" fmla="*/ 2147483647 h 146"/>
              <a:gd name="T16" fmla="*/ 2147483647 w 377"/>
              <a:gd name="T17" fmla="*/ 2147483647 h 146"/>
              <a:gd name="T18" fmla="*/ 2147483647 w 377"/>
              <a:gd name="T19" fmla="*/ 2147483647 h 146"/>
              <a:gd name="T20" fmla="*/ 2147483647 w 377"/>
              <a:gd name="T21" fmla="*/ 2147483647 h 146"/>
              <a:gd name="T22" fmla="*/ 2147483647 w 377"/>
              <a:gd name="T23" fmla="*/ 2147483647 h 146"/>
              <a:gd name="T24" fmla="*/ 2147483647 w 377"/>
              <a:gd name="T25" fmla="*/ 0 h 146"/>
              <a:gd name="T26" fmla="*/ 2147483647 w 377"/>
              <a:gd name="T27" fmla="*/ 2147483647 h 146"/>
              <a:gd name="T28" fmla="*/ 2147483647 w 377"/>
              <a:gd name="T29" fmla="*/ 2147483647 h 146"/>
              <a:gd name="T30" fmla="*/ 2147483647 w 377"/>
              <a:gd name="T31" fmla="*/ 2147483647 h 146"/>
              <a:gd name="T32" fmla="*/ 2147483647 w 377"/>
              <a:gd name="T33" fmla="*/ 2147483647 h 146"/>
              <a:gd name="T34" fmla="*/ 2147483647 w 377"/>
              <a:gd name="T35" fmla="*/ 2147483647 h 146"/>
              <a:gd name="T36" fmla="*/ 2147483647 w 377"/>
              <a:gd name="T37" fmla="*/ 2147483647 h 146"/>
              <a:gd name="T38" fmla="*/ 2147483647 w 377"/>
              <a:gd name="T39" fmla="*/ 2147483647 h 146"/>
              <a:gd name="T40" fmla="*/ 2147483647 w 377"/>
              <a:gd name="T41" fmla="*/ 2147483647 h 146"/>
              <a:gd name="T42" fmla="*/ 2147483647 w 377"/>
              <a:gd name="T43" fmla="*/ 2147483647 h 146"/>
              <a:gd name="T44" fmla="*/ 2147483647 w 377"/>
              <a:gd name="T45" fmla="*/ 2147483647 h 146"/>
              <a:gd name="T46" fmla="*/ 2147483647 w 377"/>
              <a:gd name="T47" fmla="*/ 2147483647 h 146"/>
              <a:gd name="T48" fmla="*/ 2147483647 w 377"/>
              <a:gd name="T49" fmla="*/ 2147483647 h 146"/>
              <a:gd name="T50" fmla="*/ 2147483647 w 377"/>
              <a:gd name="T51" fmla="*/ 2147483647 h 146"/>
              <a:gd name="T52" fmla="*/ 2147483647 w 377"/>
              <a:gd name="T53" fmla="*/ 2147483647 h 146"/>
              <a:gd name="T54" fmla="*/ 2147483647 w 377"/>
              <a:gd name="T55" fmla="*/ 2147483647 h 146"/>
              <a:gd name="T56" fmla="*/ 2147483647 w 377"/>
              <a:gd name="T57" fmla="*/ 2147483647 h 146"/>
              <a:gd name="T58" fmla="*/ 2147483647 w 377"/>
              <a:gd name="T59" fmla="*/ 2147483647 h 146"/>
              <a:gd name="T60" fmla="*/ 2147483647 w 377"/>
              <a:gd name="T61" fmla="*/ 2147483647 h 146"/>
              <a:gd name="T62" fmla="*/ 2147483647 w 377"/>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8183" name="Freeform 45"/>
          <p:cNvSpPr>
            <a:spLocks/>
          </p:cNvSpPr>
          <p:nvPr/>
        </p:nvSpPr>
        <p:spPr bwMode="auto">
          <a:xfrm>
            <a:off x="592138" y="296863"/>
            <a:ext cx="1600200" cy="512762"/>
          </a:xfrm>
          <a:custGeom>
            <a:avLst/>
            <a:gdLst>
              <a:gd name="T0" fmla="*/ 2147483647 w 515"/>
              <a:gd name="T1" fmla="*/ 2147483647 h 165"/>
              <a:gd name="T2" fmla="*/ 2147483647 w 515"/>
              <a:gd name="T3" fmla="*/ 2147483647 h 165"/>
              <a:gd name="T4" fmla="*/ 2147483647 w 515"/>
              <a:gd name="T5" fmla="*/ 2147483647 h 165"/>
              <a:gd name="T6" fmla="*/ 2147483647 w 515"/>
              <a:gd name="T7" fmla="*/ 2147483647 h 165"/>
              <a:gd name="T8" fmla="*/ 2147483647 w 515"/>
              <a:gd name="T9" fmla="*/ 2147483647 h 165"/>
              <a:gd name="T10" fmla="*/ 2147483647 w 515"/>
              <a:gd name="T11" fmla="*/ 2147483647 h 165"/>
              <a:gd name="T12" fmla="*/ 2147483647 w 515"/>
              <a:gd name="T13" fmla="*/ 2147483647 h 165"/>
              <a:gd name="T14" fmla="*/ 0 w 515"/>
              <a:gd name="T15" fmla="*/ 2147483647 h 165"/>
              <a:gd name="T16" fmla="*/ 2147483647 w 515"/>
              <a:gd name="T17" fmla="*/ 2147483647 h 165"/>
              <a:gd name="T18" fmla="*/ 2147483647 w 515"/>
              <a:gd name="T19" fmla="*/ 2147483647 h 165"/>
              <a:gd name="T20" fmla="*/ 2147483647 w 515"/>
              <a:gd name="T21" fmla="*/ 2147483647 h 165"/>
              <a:gd name="T22" fmla="*/ 2147483647 w 515"/>
              <a:gd name="T23" fmla="*/ 2147483647 h 165"/>
              <a:gd name="T24" fmla="*/ 2147483647 w 515"/>
              <a:gd name="T25" fmla="*/ 2147483647 h 165"/>
              <a:gd name="T26" fmla="*/ 2147483647 w 515"/>
              <a:gd name="T27" fmla="*/ 2147483647 h 165"/>
              <a:gd name="T28" fmla="*/ 2147483647 w 515"/>
              <a:gd name="T29" fmla="*/ 2147483647 h 165"/>
              <a:gd name="T30" fmla="*/ 2147483647 w 515"/>
              <a:gd name="T31" fmla="*/ 2147483647 h 165"/>
              <a:gd name="T32" fmla="*/ 2147483647 w 515"/>
              <a:gd name="T33" fmla="*/ 2147483647 h 165"/>
              <a:gd name="T34" fmla="*/ 2147483647 w 515"/>
              <a:gd name="T35" fmla="*/ 2147483647 h 165"/>
              <a:gd name="T36" fmla="*/ 2147483647 w 515"/>
              <a:gd name="T37" fmla="*/ 2147483647 h 165"/>
              <a:gd name="T38" fmla="*/ 2147483647 w 515"/>
              <a:gd name="T39" fmla="*/ 2147483647 h 165"/>
              <a:gd name="T40" fmla="*/ 2147483647 w 515"/>
              <a:gd name="T41" fmla="*/ 2147483647 h 165"/>
              <a:gd name="T42" fmla="*/ 2147483647 w 515"/>
              <a:gd name="T43" fmla="*/ 2147483647 h 165"/>
              <a:gd name="T44" fmla="*/ 2147483647 w 515"/>
              <a:gd name="T45" fmla="*/ 2147483647 h 165"/>
              <a:gd name="T46" fmla="*/ 2147483647 w 515"/>
              <a:gd name="T47" fmla="*/ 2147483647 h 165"/>
              <a:gd name="T48" fmla="*/ 2147483647 w 515"/>
              <a:gd name="T49" fmla="*/ 0 h 165"/>
              <a:gd name="T50" fmla="*/ 2147483647 w 515"/>
              <a:gd name="T51" fmla="*/ 0 h 165"/>
              <a:gd name="T52" fmla="*/ 2147483647 w 515"/>
              <a:gd name="T53" fmla="*/ 2147483647 h 165"/>
              <a:gd name="T54" fmla="*/ 2147483647 w 515"/>
              <a:gd name="T55" fmla="*/ 2147483647 h 165"/>
              <a:gd name="T56" fmla="*/ 2147483647 w 515"/>
              <a:gd name="T57" fmla="*/ 2147483647 h 165"/>
              <a:gd name="T58" fmla="*/ 2147483647 w 515"/>
              <a:gd name="T59" fmla="*/ 2147483647 h 165"/>
              <a:gd name="T60" fmla="*/ 2147483647 w 515"/>
              <a:gd name="T61" fmla="*/ 2147483647 h 165"/>
              <a:gd name="T62" fmla="*/ 2147483647 w 515"/>
              <a:gd name="T63" fmla="*/ 2147483647 h 165"/>
              <a:gd name="T64" fmla="*/ 2147483647 w 515"/>
              <a:gd name="T65" fmla="*/ 2147483647 h 165"/>
              <a:gd name="T66" fmla="*/ 2147483647 w 515"/>
              <a:gd name="T67" fmla="*/ 2147483647 h 165"/>
              <a:gd name="T68" fmla="*/ 2147483647 w 515"/>
              <a:gd name="T69" fmla="*/ 2147483647 h 165"/>
              <a:gd name="T70" fmla="*/ 2147483647 w 515"/>
              <a:gd name="T71" fmla="*/ 2147483647 h 165"/>
              <a:gd name="T72" fmla="*/ 2147483647 w 515"/>
              <a:gd name="T73" fmla="*/ 2147483647 h 165"/>
              <a:gd name="T74" fmla="*/ 2147483647 w 515"/>
              <a:gd name="T75" fmla="*/ 2147483647 h 165"/>
              <a:gd name="T76" fmla="*/ 2147483647 w 515"/>
              <a:gd name="T77" fmla="*/ 2147483647 h 165"/>
              <a:gd name="T78" fmla="*/ 2147483647 w 515"/>
              <a:gd name="T79" fmla="*/ 2147483647 h 165"/>
              <a:gd name="T80" fmla="*/ 2147483647 w 515"/>
              <a:gd name="T81" fmla="*/ 2147483647 h 165"/>
              <a:gd name="T82" fmla="*/ 2147483647 w 515"/>
              <a:gd name="T83" fmla="*/ 2147483647 h 165"/>
              <a:gd name="T84" fmla="*/ 2147483647 w 515"/>
              <a:gd name="T85" fmla="*/ 2147483647 h 165"/>
              <a:gd name="T86" fmla="*/ 2147483647 w 515"/>
              <a:gd name="T87" fmla="*/ 2147483647 h 165"/>
              <a:gd name="T88" fmla="*/ 2147483647 w 515"/>
              <a:gd name="T89" fmla="*/ 2147483647 h 165"/>
              <a:gd name="T90" fmla="*/ 2147483647 w 515"/>
              <a:gd name="T91" fmla="*/ 2147483647 h 165"/>
              <a:gd name="T92" fmla="*/ 2147483647 w 515"/>
              <a:gd name="T93" fmla="*/ 2147483647 h 165"/>
              <a:gd name="T94" fmla="*/ 2147483647 w 515"/>
              <a:gd name="T95" fmla="*/ 2147483647 h 165"/>
              <a:gd name="T96" fmla="*/ 2147483647 w 515"/>
              <a:gd name="T97" fmla="*/ 2147483647 h 165"/>
              <a:gd name="T98" fmla="*/ 2147483647 w 515"/>
              <a:gd name="T99" fmla="*/ 2147483647 h 165"/>
              <a:gd name="T100" fmla="*/ 2147483647 w 515"/>
              <a:gd name="T101" fmla="*/ 2147483647 h 165"/>
              <a:gd name="T102" fmla="*/ 2147483647 w 515"/>
              <a:gd name="T103" fmla="*/ 2147483647 h 165"/>
              <a:gd name="T104" fmla="*/ 2147483647 w 515"/>
              <a:gd name="T105" fmla="*/ 2147483647 h 165"/>
              <a:gd name="T106" fmla="*/ 2147483647 w 515"/>
              <a:gd name="T107" fmla="*/ 2147483647 h 165"/>
              <a:gd name="T108" fmla="*/ 2147483647 w 515"/>
              <a:gd name="T109" fmla="*/ 2147483647 h 165"/>
              <a:gd name="T110" fmla="*/ 2147483647 w 515"/>
              <a:gd name="T111" fmla="*/ 2147483647 h 165"/>
              <a:gd name="T112" fmla="*/ 2147483647 w 515"/>
              <a:gd name="T113" fmla="*/ 2147483647 h 165"/>
              <a:gd name="T114" fmla="*/ 2147483647 w 515"/>
              <a:gd name="T115" fmla="*/ 2147483647 h 165"/>
              <a:gd name="T116" fmla="*/ 2147483647 w 515"/>
              <a:gd name="T117" fmla="*/ 2147483647 h 165"/>
              <a:gd name="T118" fmla="*/ 2147483647 w 515"/>
              <a:gd name="T119" fmla="*/ 2147483647 h 165"/>
              <a:gd name="T120" fmla="*/ 2147483647 w 515"/>
              <a:gd name="T121" fmla="*/ 2147483647 h 165"/>
              <a:gd name="T122" fmla="*/ 2147483647 w 515"/>
              <a:gd name="T123" fmla="*/ 214748364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78184" name="Freeform 46"/>
          <p:cNvSpPr>
            <a:spLocks/>
          </p:cNvSpPr>
          <p:nvPr/>
        </p:nvSpPr>
        <p:spPr bwMode="auto">
          <a:xfrm>
            <a:off x="7223125" y="1090613"/>
            <a:ext cx="1171575" cy="452437"/>
          </a:xfrm>
          <a:custGeom>
            <a:avLst/>
            <a:gdLst>
              <a:gd name="T0" fmla="*/ 2147483647 w 377"/>
              <a:gd name="T1" fmla="*/ 2147483647 h 146"/>
              <a:gd name="T2" fmla="*/ 2147483647 w 377"/>
              <a:gd name="T3" fmla="*/ 2147483647 h 146"/>
              <a:gd name="T4" fmla="*/ 0 w 377"/>
              <a:gd name="T5" fmla="*/ 2147483647 h 146"/>
              <a:gd name="T6" fmla="*/ 2147483647 w 377"/>
              <a:gd name="T7" fmla="*/ 2147483647 h 146"/>
              <a:gd name="T8" fmla="*/ 2147483647 w 377"/>
              <a:gd name="T9" fmla="*/ 2147483647 h 146"/>
              <a:gd name="T10" fmla="*/ 2147483647 w 377"/>
              <a:gd name="T11" fmla="*/ 2147483647 h 146"/>
              <a:gd name="T12" fmla="*/ 2147483647 w 377"/>
              <a:gd name="T13" fmla="*/ 2147483647 h 146"/>
              <a:gd name="T14" fmla="*/ 2147483647 w 377"/>
              <a:gd name="T15" fmla="*/ 2147483647 h 146"/>
              <a:gd name="T16" fmla="*/ 2147483647 w 377"/>
              <a:gd name="T17" fmla="*/ 2147483647 h 146"/>
              <a:gd name="T18" fmla="*/ 2147483647 w 377"/>
              <a:gd name="T19" fmla="*/ 2147483647 h 146"/>
              <a:gd name="T20" fmla="*/ 2147483647 w 377"/>
              <a:gd name="T21" fmla="*/ 2147483647 h 146"/>
              <a:gd name="T22" fmla="*/ 2147483647 w 377"/>
              <a:gd name="T23" fmla="*/ 2147483647 h 146"/>
              <a:gd name="T24" fmla="*/ 2147483647 w 377"/>
              <a:gd name="T25" fmla="*/ 0 h 146"/>
              <a:gd name="T26" fmla="*/ 2147483647 w 377"/>
              <a:gd name="T27" fmla="*/ 2147483647 h 146"/>
              <a:gd name="T28" fmla="*/ 2147483647 w 377"/>
              <a:gd name="T29" fmla="*/ 2147483647 h 146"/>
              <a:gd name="T30" fmla="*/ 2147483647 w 377"/>
              <a:gd name="T31" fmla="*/ 2147483647 h 146"/>
              <a:gd name="T32" fmla="*/ 2147483647 w 377"/>
              <a:gd name="T33" fmla="*/ 2147483647 h 146"/>
              <a:gd name="T34" fmla="*/ 2147483647 w 377"/>
              <a:gd name="T35" fmla="*/ 2147483647 h 146"/>
              <a:gd name="T36" fmla="*/ 2147483647 w 377"/>
              <a:gd name="T37" fmla="*/ 2147483647 h 146"/>
              <a:gd name="T38" fmla="*/ 2147483647 w 377"/>
              <a:gd name="T39" fmla="*/ 2147483647 h 146"/>
              <a:gd name="T40" fmla="*/ 2147483647 w 377"/>
              <a:gd name="T41" fmla="*/ 2147483647 h 146"/>
              <a:gd name="T42" fmla="*/ 2147483647 w 377"/>
              <a:gd name="T43" fmla="*/ 2147483647 h 146"/>
              <a:gd name="T44" fmla="*/ 2147483647 w 377"/>
              <a:gd name="T45" fmla="*/ 2147483647 h 146"/>
              <a:gd name="T46" fmla="*/ 2147483647 w 377"/>
              <a:gd name="T47" fmla="*/ 2147483647 h 146"/>
              <a:gd name="T48" fmla="*/ 2147483647 w 377"/>
              <a:gd name="T49" fmla="*/ 2147483647 h 146"/>
              <a:gd name="T50" fmla="*/ 2147483647 w 377"/>
              <a:gd name="T51" fmla="*/ 2147483647 h 146"/>
              <a:gd name="T52" fmla="*/ 2147483647 w 377"/>
              <a:gd name="T53" fmla="*/ 2147483647 h 146"/>
              <a:gd name="T54" fmla="*/ 2147483647 w 377"/>
              <a:gd name="T55" fmla="*/ 2147483647 h 146"/>
              <a:gd name="T56" fmla="*/ 2147483647 w 377"/>
              <a:gd name="T57" fmla="*/ 2147483647 h 146"/>
              <a:gd name="T58" fmla="*/ 2147483647 w 377"/>
              <a:gd name="T59" fmla="*/ 2147483647 h 146"/>
              <a:gd name="T60" fmla="*/ 2147483647 w 377"/>
              <a:gd name="T61" fmla="*/ 2147483647 h 146"/>
              <a:gd name="T62" fmla="*/ 2147483647 w 377"/>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8185" name="Freeform 47"/>
          <p:cNvSpPr>
            <a:spLocks/>
          </p:cNvSpPr>
          <p:nvPr/>
        </p:nvSpPr>
        <p:spPr bwMode="auto">
          <a:xfrm>
            <a:off x="4865688" y="692150"/>
            <a:ext cx="1600200" cy="512763"/>
          </a:xfrm>
          <a:custGeom>
            <a:avLst/>
            <a:gdLst>
              <a:gd name="T0" fmla="*/ 2147483647 w 515"/>
              <a:gd name="T1" fmla="*/ 2147483647 h 165"/>
              <a:gd name="T2" fmla="*/ 2147483647 w 515"/>
              <a:gd name="T3" fmla="*/ 2147483647 h 165"/>
              <a:gd name="T4" fmla="*/ 2147483647 w 515"/>
              <a:gd name="T5" fmla="*/ 2147483647 h 165"/>
              <a:gd name="T6" fmla="*/ 2147483647 w 515"/>
              <a:gd name="T7" fmla="*/ 2147483647 h 165"/>
              <a:gd name="T8" fmla="*/ 2147483647 w 515"/>
              <a:gd name="T9" fmla="*/ 2147483647 h 165"/>
              <a:gd name="T10" fmla="*/ 2147483647 w 515"/>
              <a:gd name="T11" fmla="*/ 2147483647 h 165"/>
              <a:gd name="T12" fmla="*/ 2147483647 w 515"/>
              <a:gd name="T13" fmla="*/ 2147483647 h 165"/>
              <a:gd name="T14" fmla="*/ 0 w 515"/>
              <a:gd name="T15" fmla="*/ 2147483647 h 165"/>
              <a:gd name="T16" fmla="*/ 2147483647 w 515"/>
              <a:gd name="T17" fmla="*/ 2147483647 h 165"/>
              <a:gd name="T18" fmla="*/ 2147483647 w 515"/>
              <a:gd name="T19" fmla="*/ 2147483647 h 165"/>
              <a:gd name="T20" fmla="*/ 2147483647 w 515"/>
              <a:gd name="T21" fmla="*/ 2147483647 h 165"/>
              <a:gd name="T22" fmla="*/ 2147483647 w 515"/>
              <a:gd name="T23" fmla="*/ 2147483647 h 165"/>
              <a:gd name="T24" fmla="*/ 2147483647 w 515"/>
              <a:gd name="T25" fmla="*/ 2147483647 h 165"/>
              <a:gd name="T26" fmla="*/ 2147483647 w 515"/>
              <a:gd name="T27" fmla="*/ 2147483647 h 165"/>
              <a:gd name="T28" fmla="*/ 2147483647 w 515"/>
              <a:gd name="T29" fmla="*/ 2147483647 h 165"/>
              <a:gd name="T30" fmla="*/ 2147483647 w 515"/>
              <a:gd name="T31" fmla="*/ 2147483647 h 165"/>
              <a:gd name="T32" fmla="*/ 2147483647 w 515"/>
              <a:gd name="T33" fmla="*/ 2147483647 h 165"/>
              <a:gd name="T34" fmla="*/ 2147483647 w 515"/>
              <a:gd name="T35" fmla="*/ 2147483647 h 165"/>
              <a:gd name="T36" fmla="*/ 2147483647 w 515"/>
              <a:gd name="T37" fmla="*/ 2147483647 h 165"/>
              <a:gd name="T38" fmla="*/ 2147483647 w 515"/>
              <a:gd name="T39" fmla="*/ 2147483647 h 165"/>
              <a:gd name="T40" fmla="*/ 2147483647 w 515"/>
              <a:gd name="T41" fmla="*/ 2147483647 h 165"/>
              <a:gd name="T42" fmla="*/ 2147483647 w 515"/>
              <a:gd name="T43" fmla="*/ 2147483647 h 165"/>
              <a:gd name="T44" fmla="*/ 2147483647 w 515"/>
              <a:gd name="T45" fmla="*/ 2147483647 h 165"/>
              <a:gd name="T46" fmla="*/ 2147483647 w 515"/>
              <a:gd name="T47" fmla="*/ 2147483647 h 165"/>
              <a:gd name="T48" fmla="*/ 2147483647 w 515"/>
              <a:gd name="T49" fmla="*/ 0 h 165"/>
              <a:gd name="T50" fmla="*/ 2147483647 w 515"/>
              <a:gd name="T51" fmla="*/ 0 h 165"/>
              <a:gd name="T52" fmla="*/ 2147483647 w 515"/>
              <a:gd name="T53" fmla="*/ 2147483647 h 165"/>
              <a:gd name="T54" fmla="*/ 2147483647 w 515"/>
              <a:gd name="T55" fmla="*/ 2147483647 h 165"/>
              <a:gd name="T56" fmla="*/ 2147483647 w 515"/>
              <a:gd name="T57" fmla="*/ 2147483647 h 165"/>
              <a:gd name="T58" fmla="*/ 2147483647 w 515"/>
              <a:gd name="T59" fmla="*/ 2147483647 h 165"/>
              <a:gd name="T60" fmla="*/ 2147483647 w 515"/>
              <a:gd name="T61" fmla="*/ 2147483647 h 165"/>
              <a:gd name="T62" fmla="*/ 2147483647 w 515"/>
              <a:gd name="T63" fmla="*/ 2147483647 h 165"/>
              <a:gd name="T64" fmla="*/ 2147483647 w 515"/>
              <a:gd name="T65" fmla="*/ 2147483647 h 165"/>
              <a:gd name="T66" fmla="*/ 2147483647 w 515"/>
              <a:gd name="T67" fmla="*/ 2147483647 h 165"/>
              <a:gd name="T68" fmla="*/ 2147483647 w 515"/>
              <a:gd name="T69" fmla="*/ 2147483647 h 165"/>
              <a:gd name="T70" fmla="*/ 2147483647 w 515"/>
              <a:gd name="T71" fmla="*/ 2147483647 h 165"/>
              <a:gd name="T72" fmla="*/ 2147483647 w 515"/>
              <a:gd name="T73" fmla="*/ 2147483647 h 165"/>
              <a:gd name="T74" fmla="*/ 2147483647 w 515"/>
              <a:gd name="T75" fmla="*/ 2147483647 h 165"/>
              <a:gd name="T76" fmla="*/ 2147483647 w 515"/>
              <a:gd name="T77" fmla="*/ 2147483647 h 165"/>
              <a:gd name="T78" fmla="*/ 2147483647 w 515"/>
              <a:gd name="T79" fmla="*/ 2147483647 h 165"/>
              <a:gd name="T80" fmla="*/ 2147483647 w 515"/>
              <a:gd name="T81" fmla="*/ 2147483647 h 165"/>
              <a:gd name="T82" fmla="*/ 2147483647 w 515"/>
              <a:gd name="T83" fmla="*/ 2147483647 h 165"/>
              <a:gd name="T84" fmla="*/ 2147483647 w 515"/>
              <a:gd name="T85" fmla="*/ 2147483647 h 165"/>
              <a:gd name="T86" fmla="*/ 2147483647 w 515"/>
              <a:gd name="T87" fmla="*/ 2147483647 h 165"/>
              <a:gd name="T88" fmla="*/ 2147483647 w 515"/>
              <a:gd name="T89" fmla="*/ 2147483647 h 165"/>
              <a:gd name="T90" fmla="*/ 2147483647 w 515"/>
              <a:gd name="T91" fmla="*/ 2147483647 h 165"/>
              <a:gd name="T92" fmla="*/ 2147483647 w 515"/>
              <a:gd name="T93" fmla="*/ 2147483647 h 165"/>
              <a:gd name="T94" fmla="*/ 2147483647 w 515"/>
              <a:gd name="T95" fmla="*/ 2147483647 h 165"/>
              <a:gd name="T96" fmla="*/ 2147483647 w 515"/>
              <a:gd name="T97" fmla="*/ 2147483647 h 165"/>
              <a:gd name="T98" fmla="*/ 2147483647 w 515"/>
              <a:gd name="T99" fmla="*/ 2147483647 h 165"/>
              <a:gd name="T100" fmla="*/ 2147483647 w 515"/>
              <a:gd name="T101" fmla="*/ 2147483647 h 165"/>
              <a:gd name="T102" fmla="*/ 2147483647 w 515"/>
              <a:gd name="T103" fmla="*/ 2147483647 h 165"/>
              <a:gd name="T104" fmla="*/ 2147483647 w 515"/>
              <a:gd name="T105" fmla="*/ 2147483647 h 165"/>
              <a:gd name="T106" fmla="*/ 2147483647 w 515"/>
              <a:gd name="T107" fmla="*/ 2147483647 h 165"/>
              <a:gd name="T108" fmla="*/ 2147483647 w 515"/>
              <a:gd name="T109" fmla="*/ 2147483647 h 165"/>
              <a:gd name="T110" fmla="*/ 2147483647 w 515"/>
              <a:gd name="T111" fmla="*/ 2147483647 h 165"/>
              <a:gd name="T112" fmla="*/ 2147483647 w 515"/>
              <a:gd name="T113" fmla="*/ 2147483647 h 165"/>
              <a:gd name="T114" fmla="*/ 2147483647 w 515"/>
              <a:gd name="T115" fmla="*/ 2147483647 h 165"/>
              <a:gd name="T116" fmla="*/ 2147483647 w 515"/>
              <a:gd name="T117" fmla="*/ 2147483647 h 165"/>
              <a:gd name="T118" fmla="*/ 2147483647 w 515"/>
              <a:gd name="T119" fmla="*/ 2147483647 h 165"/>
              <a:gd name="T120" fmla="*/ 2147483647 w 515"/>
              <a:gd name="T121" fmla="*/ 2147483647 h 165"/>
              <a:gd name="T122" fmla="*/ 2147483647 w 515"/>
              <a:gd name="T123" fmla="*/ 214748364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78186" name="Freeform 48"/>
          <p:cNvSpPr>
            <a:spLocks/>
          </p:cNvSpPr>
          <p:nvPr/>
        </p:nvSpPr>
        <p:spPr bwMode="auto">
          <a:xfrm>
            <a:off x="-222250" y="6019800"/>
            <a:ext cx="9928225" cy="1090613"/>
          </a:xfrm>
          <a:custGeom>
            <a:avLst/>
            <a:gdLst>
              <a:gd name="T0" fmla="*/ 2147483647 w 6254"/>
              <a:gd name="T1" fmla="*/ 2147483647 h 687"/>
              <a:gd name="T2" fmla="*/ 2147483647 w 6254"/>
              <a:gd name="T3" fmla="*/ 2147483647 h 687"/>
              <a:gd name="T4" fmla="*/ 2147483647 w 6254"/>
              <a:gd name="T5" fmla="*/ 2147483647 h 687"/>
              <a:gd name="T6" fmla="*/ 2147483647 w 6254"/>
              <a:gd name="T7" fmla="*/ 2147483647 h 687"/>
              <a:gd name="T8" fmla="*/ 2147483647 w 6254"/>
              <a:gd name="T9" fmla="*/ 2147483647 h 687"/>
              <a:gd name="T10" fmla="*/ 2147483647 w 6254"/>
              <a:gd name="T11" fmla="*/ 2147483647 h 687"/>
              <a:gd name="T12" fmla="*/ 2147483647 w 6254"/>
              <a:gd name="T13" fmla="*/ 2147483647 h 687"/>
              <a:gd name="T14" fmla="*/ 2147483647 w 6254"/>
              <a:gd name="T15" fmla="*/ 2147483647 h 687"/>
              <a:gd name="T16" fmla="*/ 2147483647 w 6254"/>
              <a:gd name="T17" fmla="*/ 2147483647 h 687"/>
              <a:gd name="T18" fmla="*/ 2147483647 w 6254"/>
              <a:gd name="T19" fmla="*/ 2147483647 h 687"/>
              <a:gd name="T20" fmla="*/ 2147483647 w 6254"/>
              <a:gd name="T21" fmla="*/ 2147483647 h 687"/>
              <a:gd name="T22" fmla="*/ 2147483647 w 6254"/>
              <a:gd name="T23" fmla="*/ 2147483647 h 687"/>
              <a:gd name="T24" fmla="*/ 2147483647 w 6254"/>
              <a:gd name="T25" fmla="*/ 2147483647 h 687"/>
              <a:gd name="T26" fmla="*/ 2147483647 w 6254"/>
              <a:gd name="T27" fmla="*/ 2147483647 h 687"/>
              <a:gd name="T28" fmla="*/ 2147483647 w 6254"/>
              <a:gd name="T29" fmla="*/ 2147483647 h 687"/>
              <a:gd name="T30" fmla="*/ 2147483647 w 6254"/>
              <a:gd name="T31" fmla="*/ 2147483647 h 687"/>
              <a:gd name="T32" fmla="*/ 2147483647 w 6254"/>
              <a:gd name="T33" fmla="*/ 2147483647 h 687"/>
              <a:gd name="T34" fmla="*/ 2147483647 w 6254"/>
              <a:gd name="T35" fmla="*/ 2147483647 h 687"/>
              <a:gd name="T36" fmla="*/ 2147483647 w 6254"/>
              <a:gd name="T37" fmla="*/ 2147483647 h 687"/>
              <a:gd name="T38" fmla="*/ 2147483647 w 6254"/>
              <a:gd name="T39" fmla="*/ 2147483647 h 687"/>
              <a:gd name="T40" fmla="*/ 2147483647 w 6254"/>
              <a:gd name="T41" fmla="*/ 2147483647 h 687"/>
              <a:gd name="T42" fmla="*/ 2147483647 w 6254"/>
              <a:gd name="T43" fmla="*/ 2147483647 h 687"/>
              <a:gd name="T44" fmla="*/ 2147483647 w 6254"/>
              <a:gd name="T45" fmla="*/ 2147483647 h 6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54"/>
              <a:gd name="T70" fmla="*/ 0 h 687"/>
              <a:gd name="T71" fmla="*/ 6254 w 6254"/>
              <a:gd name="T72" fmla="*/ 687 h 6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54" h="687">
                <a:moveTo>
                  <a:pt x="154" y="82"/>
                </a:moveTo>
                <a:cubicBezTo>
                  <a:pt x="203" y="0"/>
                  <a:pt x="223" y="34"/>
                  <a:pt x="346" y="34"/>
                </a:cubicBezTo>
                <a:cubicBezTo>
                  <a:pt x="469" y="34"/>
                  <a:pt x="728" y="51"/>
                  <a:pt x="894" y="82"/>
                </a:cubicBezTo>
                <a:cubicBezTo>
                  <a:pt x="1060" y="113"/>
                  <a:pt x="1196" y="193"/>
                  <a:pt x="1340" y="219"/>
                </a:cubicBezTo>
                <a:cubicBezTo>
                  <a:pt x="1484" y="245"/>
                  <a:pt x="1640" y="246"/>
                  <a:pt x="1758" y="240"/>
                </a:cubicBezTo>
                <a:cubicBezTo>
                  <a:pt x="1876" y="234"/>
                  <a:pt x="1948" y="197"/>
                  <a:pt x="2046" y="185"/>
                </a:cubicBezTo>
                <a:cubicBezTo>
                  <a:pt x="2144" y="173"/>
                  <a:pt x="2281" y="156"/>
                  <a:pt x="2348" y="165"/>
                </a:cubicBezTo>
                <a:cubicBezTo>
                  <a:pt x="2415" y="174"/>
                  <a:pt x="2416" y="246"/>
                  <a:pt x="2451" y="240"/>
                </a:cubicBezTo>
                <a:cubicBezTo>
                  <a:pt x="2486" y="234"/>
                  <a:pt x="2496" y="154"/>
                  <a:pt x="2561" y="130"/>
                </a:cubicBezTo>
                <a:cubicBezTo>
                  <a:pt x="2626" y="106"/>
                  <a:pt x="2688" y="81"/>
                  <a:pt x="2842" y="96"/>
                </a:cubicBezTo>
                <a:cubicBezTo>
                  <a:pt x="2996" y="111"/>
                  <a:pt x="3344" y="216"/>
                  <a:pt x="3486" y="219"/>
                </a:cubicBezTo>
                <a:cubicBezTo>
                  <a:pt x="3628" y="222"/>
                  <a:pt x="3601" y="134"/>
                  <a:pt x="3692" y="117"/>
                </a:cubicBezTo>
                <a:cubicBezTo>
                  <a:pt x="3783" y="100"/>
                  <a:pt x="3929" y="94"/>
                  <a:pt x="4035" y="117"/>
                </a:cubicBezTo>
                <a:cubicBezTo>
                  <a:pt x="4141" y="140"/>
                  <a:pt x="4153" y="230"/>
                  <a:pt x="4330" y="254"/>
                </a:cubicBezTo>
                <a:cubicBezTo>
                  <a:pt x="4507" y="278"/>
                  <a:pt x="4888" y="268"/>
                  <a:pt x="5098" y="261"/>
                </a:cubicBezTo>
                <a:cubicBezTo>
                  <a:pt x="5308" y="254"/>
                  <a:pt x="5447" y="220"/>
                  <a:pt x="5591" y="213"/>
                </a:cubicBezTo>
                <a:cubicBezTo>
                  <a:pt x="5735" y="206"/>
                  <a:pt x="5905" y="152"/>
                  <a:pt x="5962" y="219"/>
                </a:cubicBezTo>
                <a:cubicBezTo>
                  <a:pt x="6019" y="286"/>
                  <a:pt x="6254" y="547"/>
                  <a:pt x="5934" y="617"/>
                </a:cubicBezTo>
                <a:cubicBezTo>
                  <a:pt x="5614" y="687"/>
                  <a:pt x="4664" y="634"/>
                  <a:pt x="4042" y="638"/>
                </a:cubicBezTo>
                <a:cubicBezTo>
                  <a:pt x="3420" y="642"/>
                  <a:pt x="2818" y="641"/>
                  <a:pt x="2204" y="638"/>
                </a:cubicBezTo>
                <a:cubicBezTo>
                  <a:pt x="1590" y="635"/>
                  <a:pt x="718" y="635"/>
                  <a:pt x="359" y="617"/>
                </a:cubicBezTo>
                <a:cubicBezTo>
                  <a:pt x="0" y="599"/>
                  <a:pt x="91" y="618"/>
                  <a:pt x="51" y="528"/>
                </a:cubicBezTo>
                <a:cubicBezTo>
                  <a:pt x="11" y="438"/>
                  <a:pt x="105" y="164"/>
                  <a:pt x="154" y="82"/>
                </a:cubicBezTo>
                <a:close/>
              </a:path>
            </a:pathLst>
          </a:custGeom>
          <a:solidFill>
            <a:srgbClr val="744D00"/>
          </a:solidFill>
          <a:ln w="9525">
            <a:noFill/>
            <a:round/>
            <a:headEnd/>
            <a:tailEnd/>
          </a:ln>
        </p:spPr>
        <p:txBody>
          <a:bodyPr/>
          <a:lstStyle/>
          <a:p>
            <a:endParaRPr lang="es-ES_tradnl"/>
          </a:p>
        </p:txBody>
      </p:sp>
      <p:grpSp>
        <p:nvGrpSpPr>
          <p:cNvPr id="3" name="Group 3"/>
          <p:cNvGrpSpPr>
            <a:grpSpLocks/>
          </p:cNvGrpSpPr>
          <p:nvPr/>
        </p:nvGrpSpPr>
        <p:grpSpPr bwMode="auto">
          <a:xfrm>
            <a:off x="760413" y="4037013"/>
            <a:ext cx="830262" cy="1512887"/>
            <a:chOff x="617" y="2456"/>
            <a:chExt cx="589" cy="1230"/>
          </a:xfrm>
        </p:grpSpPr>
        <p:sp>
          <p:nvSpPr>
            <p:cNvPr id="178194" name="Freeform 4"/>
            <p:cNvSpPr>
              <a:spLocks/>
            </p:cNvSpPr>
            <p:nvPr/>
          </p:nvSpPr>
          <p:spPr bwMode="auto">
            <a:xfrm>
              <a:off x="776" y="2696"/>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p>
          </p:txBody>
        </p:sp>
        <p:sp>
          <p:nvSpPr>
            <p:cNvPr id="178195" name="Oval 5"/>
            <p:cNvSpPr>
              <a:spLocks noChangeArrowheads="1"/>
            </p:cNvSpPr>
            <p:nvPr/>
          </p:nvSpPr>
          <p:spPr bwMode="auto">
            <a:xfrm>
              <a:off x="675" y="2456"/>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8196" name="Freeform 6"/>
            <p:cNvSpPr>
              <a:spLocks/>
            </p:cNvSpPr>
            <p:nvPr/>
          </p:nvSpPr>
          <p:spPr bwMode="auto">
            <a:xfrm>
              <a:off x="617" y="2893"/>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p>
          </p:txBody>
        </p:sp>
        <p:sp>
          <p:nvSpPr>
            <p:cNvPr id="178197" name="Freeform 7"/>
            <p:cNvSpPr>
              <a:spLocks/>
            </p:cNvSpPr>
            <p:nvPr/>
          </p:nvSpPr>
          <p:spPr bwMode="auto">
            <a:xfrm rot="371417" flipH="1">
              <a:off x="690" y="3141"/>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p>
          </p:txBody>
        </p:sp>
        <p:sp>
          <p:nvSpPr>
            <p:cNvPr id="178198" name="Freeform 8"/>
            <p:cNvSpPr>
              <a:spLocks/>
            </p:cNvSpPr>
            <p:nvPr/>
          </p:nvSpPr>
          <p:spPr bwMode="auto">
            <a:xfrm>
              <a:off x="775" y="3145"/>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p>
          </p:txBody>
        </p:sp>
        <p:sp>
          <p:nvSpPr>
            <p:cNvPr id="178199" name="Freeform 9"/>
            <p:cNvSpPr>
              <a:spLocks/>
            </p:cNvSpPr>
            <p:nvPr/>
          </p:nvSpPr>
          <p:spPr bwMode="auto">
            <a:xfrm>
              <a:off x="666" y="3097"/>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p>
          </p:txBody>
        </p:sp>
        <p:grpSp>
          <p:nvGrpSpPr>
            <p:cNvPr id="178200" name="Group 10"/>
            <p:cNvGrpSpPr>
              <a:grpSpLocks/>
            </p:cNvGrpSpPr>
            <p:nvPr/>
          </p:nvGrpSpPr>
          <p:grpSpPr bwMode="auto">
            <a:xfrm>
              <a:off x="803" y="2878"/>
              <a:ext cx="403" cy="165"/>
              <a:chOff x="1366" y="3089"/>
              <a:chExt cx="227" cy="93"/>
            </a:xfrm>
          </p:grpSpPr>
          <p:sp>
            <p:nvSpPr>
              <p:cNvPr id="178203" name="Freeform 11"/>
              <p:cNvSpPr>
                <a:spLocks/>
              </p:cNvSpPr>
              <p:nvPr/>
            </p:nvSpPr>
            <p:spPr bwMode="auto">
              <a:xfrm>
                <a:off x="1432" y="3139"/>
                <a:ext cx="98" cy="34"/>
              </a:xfrm>
              <a:custGeom>
                <a:avLst/>
                <a:gdLst>
                  <a:gd name="T0" fmla="*/ 0 w 118"/>
                  <a:gd name="T1" fmla="*/ 3 h 42"/>
                  <a:gd name="T2" fmla="*/ 7 w 118"/>
                  <a:gd name="T3" fmla="*/ 2 h 42"/>
                  <a:gd name="T4" fmla="*/ 12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p>
            </p:txBody>
          </p:sp>
          <p:sp>
            <p:nvSpPr>
              <p:cNvPr id="178204" name="Freeform 12"/>
              <p:cNvSpPr>
                <a:spLocks/>
              </p:cNvSpPr>
              <p:nvPr/>
            </p:nvSpPr>
            <p:spPr bwMode="auto">
              <a:xfrm>
                <a:off x="1527" y="3093"/>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p>
            </p:txBody>
          </p:sp>
          <p:sp>
            <p:nvSpPr>
              <p:cNvPr id="178205" name="Line 13"/>
              <p:cNvSpPr>
                <a:spLocks noChangeShapeType="1"/>
              </p:cNvSpPr>
              <p:nvPr/>
            </p:nvSpPr>
            <p:spPr bwMode="auto">
              <a:xfrm rot="-879080">
                <a:off x="1366" y="3089"/>
                <a:ext cx="54" cy="93"/>
              </a:xfrm>
              <a:prstGeom prst="line">
                <a:avLst/>
              </a:prstGeom>
              <a:noFill/>
              <a:ln w="28575">
                <a:solidFill>
                  <a:schemeClr val="tx1"/>
                </a:solidFill>
                <a:round/>
                <a:headEnd/>
                <a:tailEnd/>
              </a:ln>
            </p:spPr>
            <p:txBody>
              <a:bodyPr/>
              <a:lstStyle/>
              <a:p>
                <a:endParaRPr lang="es-ES_tradnl"/>
              </a:p>
            </p:txBody>
          </p:sp>
        </p:grpSp>
        <p:sp>
          <p:nvSpPr>
            <p:cNvPr id="178201" name="Freeform 14"/>
            <p:cNvSpPr>
              <a:spLocks/>
            </p:cNvSpPr>
            <p:nvPr/>
          </p:nvSpPr>
          <p:spPr bwMode="auto">
            <a:xfrm>
              <a:off x="816"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p>
          </p:txBody>
        </p:sp>
        <p:sp>
          <p:nvSpPr>
            <p:cNvPr id="178202" name="Freeform 15"/>
            <p:cNvSpPr>
              <a:spLocks/>
            </p:cNvSpPr>
            <p:nvPr/>
          </p:nvSpPr>
          <p:spPr bwMode="auto">
            <a:xfrm>
              <a:off x="642" y="3628"/>
              <a:ext cx="125" cy="58"/>
            </a:xfrm>
            <a:custGeom>
              <a:avLst/>
              <a:gdLst>
                <a:gd name="T0" fmla="*/ 0 w 125"/>
                <a:gd name="T1" fmla="*/ 2 h 76"/>
                <a:gd name="T2" fmla="*/ 14 w 125"/>
                <a:gd name="T3" fmla="*/ 2 h 76"/>
                <a:gd name="T4" fmla="*/ 76 w 125"/>
                <a:gd name="T5" fmla="*/ 2 h 76"/>
                <a:gd name="T6" fmla="*/ 118 w 125"/>
                <a:gd name="T7" fmla="*/ 2 h 76"/>
                <a:gd name="T8" fmla="*/ 120 w 125"/>
                <a:gd name="T9" fmla="*/ 2 h 76"/>
                <a:gd name="T10" fmla="*/ 88 w 125"/>
                <a:gd name="T11" fmla="*/ 3 h 76"/>
                <a:gd name="T12" fmla="*/ 46 w 125"/>
                <a:gd name="T13" fmla="*/ 3 h 76"/>
                <a:gd name="T14" fmla="*/ 12 w 125"/>
                <a:gd name="T15" fmla="*/ 2 h 76"/>
                <a:gd name="T16" fmla="*/ 0 w 125"/>
                <a:gd name="T17" fmla="*/ 2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5"/>
                <a:gd name="T28" fmla="*/ 0 h 76"/>
                <a:gd name="T29" fmla="*/ 125 w 125"/>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5" h="76">
                  <a:moveTo>
                    <a:pt x="0" y="38"/>
                  </a:moveTo>
                  <a:cubicBezTo>
                    <a:pt x="0" y="29"/>
                    <a:pt x="1" y="14"/>
                    <a:pt x="14" y="8"/>
                  </a:cubicBezTo>
                  <a:cubicBezTo>
                    <a:pt x="27" y="2"/>
                    <a:pt x="59" y="0"/>
                    <a:pt x="76" y="2"/>
                  </a:cubicBezTo>
                  <a:cubicBezTo>
                    <a:pt x="93" y="4"/>
                    <a:pt x="111" y="13"/>
                    <a:pt x="118" y="20"/>
                  </a:cubicBezTo>
                  <a:cubicBezTo>
                    <a:pt x="125" y="27"/>
                    <a:pt x="125" y="37"/>
                    <a:pt x="120" y="46"/>
                  </a:cubicBezTo>
                  <a:cubicBezTo>
                    <a:pt x="115" y="55"/>
                    <a:pt x="100" y="68"/>
                    <a:pt x="88" y="72"/>
                  </a:cubicBezTo>
                  <a:cubicBezTo>
                    <a:pt x="76" y="76"/>
                    <a:pt x="59" y="73"/>
                    <a:pt x="46" y="72"/>
                  </a:cubicBezTo>
                  <a:cubicBezTo>
                    <a:pt x="33" y="71"/>
                    <a:pt x="20" y="70"/>
                    <a:pt x="12" y="64"/>
                  </a:cubicBezTo>
                  <a:cubicBezTo>
                    <a:pt x="4" y="58"/>
                    <a:pt x="0" y="47"/>
                    <a:pt x="0" y="38"/>
                  </a:cubicBezTo>
                  <a:close/>
                </a:path>
              </a:pathLst>
            </a:custGeom>
            <a:solidFill>
              <a:srgbClr val="969696"/>
            </a:solidFill>
            <a:ln w="19050" cmpd="sng">
              <a:solidFill>
                <a:schemeClr val="tx1"/>
              </a:solidFill>
              <a:round/>
              <a:headEnd/>
              <a:tailEnd/>
            </a:ln>
          </p:spPr>
          <p:txBody>
            <a:bodyPr/>
            <a:lstStyle/>
            <a:p>
              <a:endParaRPr lang="es-ES_tradnl"/>
            </a:p>
          </p:txBody>
        </p:sp>
      </p:grpSp>
      <p:grpSp>
        <p:nvGrpSpPr>
          <p:cNvPr id="5" name="61 Grupo"/>
          <p:cNvGrpSpPr>
            <a:grpSpLocks/>
          </p:cNvGrpSpPr>
          <p:nvPr/>
        </p:nvGrpSpPr>
        <p:grpSpPr bwMode="auto">
          <a:xfrm>
            <a:off x="1028700" y="6115050"/>
            <a:ext cx="4505826" cy="685800"/>
            <a:chOff x="2522517" y="4419600"/>
            <a:chExt cx="4503500" cy="685800"/>
          </a:xfrm>
        </p:grpSpPr>
        <p:sp>
          <p:nvSpPr>
            <p:cNvPr id="178192" name="Line 16"/>
            <p:cNvSpPr>
              <a:spLocks noChangeShapeType="1"/>
            </p:cNvSpPr>
            <p:nvPr/>
          </p:nvSpPr>
          <p:spPr bwMode="auto">
            <a:xfrm>
              <a:off x="2522517" y="4419600"/>
              <a:ext cx="0" cy="685800"/>
            </a:xfrm>
            <a:prstGeom prst="line">
              <a:avLst/>
            </a:prstGeom>
            <a:noFill/>
            <a:ln w="57150">
              <a:solidFill>
                <a:schemeClr val="tx1"/>
              </a:solidFill>
              <a:round/>
              <a:headEnd/>
              <a:tailEnd type="triangle" w="med" len="med"/>
            </a:ln>
          </p:spPr>
          <p:txBody>
            <a:bodyPr/>
            <a:lstStyle/>
            <a:p>
              <a:endParaRPr lang="es-ES_tradnl"/>
            </a:p>
          </p:txBody>
        </p:sp>
        <p:sp>
          <p:nvSpPr>
            <p:cNvPr id="178193" name="Text Box 31"/>
            <p:cNvSpPr txBox="1">
              <a:spLocks noChangeArrowheads="1"/>
            </p:cNvSpPr>
            <p:nvPr/>
          </p:nvSpPr>
          <p:spPr bwMode="auto">
            <a:xfrm>
              <a:off x="2609190" y="4580082"/>
              <a:ext cx="4416827" cy="369332"/>
            </a:xfrm>
            <a:prstGeom prst="rect">
              <a:avLst/>
            </a:prstGeom>
            <a:noFill/>
            <a:ln w="9525">
              <a:noFill/>
              <a:miter lim="800000"/>
              <a:headEnd/>
              <a:tailEnd/>
            </a:ln>
          </p:spPr>
          <p:txBody>
            <a:bodyPr wrap="square">
              <a:spAutoFit/>
            </a:bodyPr>
            <a:lstStyle/>
            <a:p>
              <a:pPr>
                <a:spcBef>
                  <a:spcPct val="50000"/>
                </a:spcBef>
              </a:pPr>
              <a:r>
                <a:rPr lang="es-ES" sz="1800" dirty="0" smtClean="0">
                  <a:solidFill>
                    <a:srgbClr val="000000"/>
                  </a:solidFill>
                  <a:latin typeface="Arial" charset="0"/>
                </a:rPr>
                <a:t>Acción: </a:t>
              </a:r>
              <a:r>
                <a:rPr lang="es-ES" sz="1800" dirty="0" smtClean="0">
                  <a:latin typeface="Arial" charset="0"/>
                </a:rPr>
                <a:t>dando un “pisotón” sobre el fondo</a:t>
              </a:r>
              <a:endParaRPr lang="es-ES" sz="1800" dirty="0">
                <a:solidFill>
                  <a:srgbClr val="000000"/>
                </a:solidFill>
                <a:latin typeface="Arial" charset="0"/>
              </a:endParaRPr>
            </a:p>
          </p:txBody>
        </p:sp>
      </p:grpSp>
      <p:grpSp>
        <p:nvGrpSpPr>
          <p:cNvPr id="6" name="62 Grupo"/>
          <p:cNvGrpSpPr>
            <a:grpSpLocks/>
          </p:cNvGrpSpPr>
          <p:nvPr/>
        </p:nvGrpSpPr>
        <p:grpSpPr bwMode="auto">
          <a:xfrm>
            <a:off x="1038225" y="5426075"/>
            <a:ext cx="7263564" cy="685800"/>
            <a:chOff x="2522517" y="4037013"/>
            <a:chExt cx="7264659" cy="685800"/>
          </a:xfrm>
        </p:grpSpPr>
        <p:sp>
          <p:nvSpPr>
            <p:cNvPr id="178190" name="Line 17"/>
            <p:cNvSpPr>
              <a:spLocks noChangeShapeType="1"/>
            </p:cNvSpPr>
            <p:nvPr/>
          </p:nvSpPr>
          <p:spPr bwMode="auto">
            <a:xfrm flipV="1">
              <a:off x="2522517" y="4037013"/>
              <a:ext cx="0" cy="685800"/>
            </a:xfrm>
            <a:prstGeom prst="line">
              <a:avLst/>
            </a:prstGeom>
            <a:noFill/>
            <a:ln w="57150">
              <a:solidFill>
                <a:srgbClr val="FF3300"/>
              </a:solidFill>
              <a:round/>
              <a:headEnd/>
              <a:tailEnd type="triangle" w="med" len="med"/>
            </a:ln>
          </p:spPr>
          <p:txBody>
            <a:bodyPr/>
            <a:lstStyle/>
            <a:p>
              <a:endParaRPr lang="es-ES_tradnl"/>
            </a:p>
          </p:txBody>
        </p:sp>
        <p:sp>
          <p:nvSpPr>
            <p:cNvPr id="178191" name="Text Box 32"/>
            <p:cNvSpPr txBox="1">
              <a:spLocks noChangeArrowheads="1"/>
            </p:cNvSpPr>
            <p:nvPr/>
          </p:nvSpPr>
          <p:spPr bwMode="auto">
            <a:xfrm>
              <a:off x="2597315" y="4218833"/>
              <a:ext cx="7189861" cy="369332"/>
            </a:xfrm>
            <a:prstGeom prst="rect">
              <a:avLst/>
            </a:prstGeom>
            <a:noFill/>
            <a:ln w="9525">
              <a:noFill/>
              <a:miter lim="800000"/>
              <a:headEnd/>
              <a:tailEnd/>
            </a:ln>
          </p:spPr>
          <p:txBody>
            <a:bodyPr wrap="square">
              <a:spAutoFit/>
            </a:bodyPr>
            <a:lstStyle/>
            <a:p>
              <a:pPr>
                <a:spcBef>
                  <a:spcPct val="50000"/>
                </a:spcBef>
              </a:pPr>
              <a:r>
                <a:rPr lang="es-ES" sz="1800" dirty="0" smtClean="0">
                  <a:solidFill>
                    <a:srgbClr val="FF3300"/>
                  </a:solidFill>
                  <a:latin typeface="Arial" charset="0"/>
                </a:rPr>
                <a:t>Reacción: </a:t>
              </a:r>
              <a:r>
                <a:rPr lang="es-ES" sz="1800" b="1" dirty="0" smtClean="0">
                  <a:solidFill>
                    <a:srgbClr val="FF3300"/>
                  </a:solidFill>
                  <a:latin typeface="Arial" charset="0"/>
                </a:rPr>
                <a:t>el fondo empuja al pie hacia arriba </a:t>
              </a:r>
              <a:endParaRPr lang="es-ES" sz="1800" dirty="0">
                <a:solidFill>
                  <a:srgbClr val="FF3300"/>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Clr clrSpc="rgb" dir="cw">
                                      <p:cBhvr override="childStyle">
                                        <p:cTn id="6" dur="50" fill="hold"/>
                                        <p:tgtEl>
                                          <p:spTgt spid="2"/>
                                        </p:tgtEl>
                                        <p:attrNameLst>
                                          <p:attrName>style.color</p:attrName>
                                        </p:attrNameLst>
                                      </p:cBhvr>
                                      <p:to>
                                        <a:schemeClr val="accent2"/>
                                      </p:to>
                                    </p:animClr>
                                    <p:animClr clrSpc="rgb" dir="cw">
                                      <p:cBhvr>
                                        <p:cTn id="7" dur="50" fill="hold"/>
                                        <p:tgtEl>
                                          <p:spTgt spid="2"/>
                                        </p:tgtEl>
                                        <p:attrNameLst>
                                          <p:attrName>fillcolor</p:attrName>
                                        </p:attrNameLst>
                                      </p:cBhvr>
                                      <p:to>
                                        <a:schemeClr val="accent2"/>
                                      </p:to>
                                    </p:animClr>
                                    <p:set>
                                      <p:cBhvr>
                                        <p:cTn id="8" dur="50" fill="hold"/>
                                        <p:tgtEl>
                                          <p:spTgt spid="2"/>
                                        </p:tgtEl>
                                        <p:attrNameLst>
                                          <p:attrName>fill.type</p:attrName>
                                        </p:attrNameLst>
                                      </p:cBhvr>
                                      <p:to>
                                        <p:strVal val="solid"/>
                                      </p:to>
                                    </p:set>
                                    <p:set>
                                      <p:cBhvr>
                                        <p:cTn id="9" dur="50" fill="hold"/>
                                        <p:tgtEl>
                                          <p:spTgt spid="2"/>
                                        </p:tgtEl>
                                        <p:attrNameLst>
                                          <p:attrName>fill.on</p:attrName>
                                        </p:attrNameLst>
                                      </p:cBhvr>
                                      <p:to>
                                        <p:strVal val="true"/>
                                      </p:to>
                                    </p:set>
                                    <p:animRot by="120000">
                                      <p:cBhvr>
                                        <p:cTn id="10" dur="50" fill="hold">
                                          <p:stCondLst>
                                            <p:cond delay="0"/>
                                          </p:stCondLst>
                                        </p:cTn>
                                        <p:tgtEl>
                                          <p:spTgt spid="2"/>
                                        </p:tgtEl>
                                        <p:attrNameLst>
                                          <p:attrName>r</p:attrName>
                                        </p:attrNameLst>
                                      </p:cBhvr>
                                    </p:animRot>
                                    <p:animRot by="-240000">
                                      <p:cBhvr>
                                        <p:cTn id="11" dur="100" fill="hold">
                                          <p:stCondLst>
                                            <p:cond delay="100"/>
                                          </p:stCondLst>
                                        </p:cTn>
                                        <p:tgtEl>
                                          <p:spTgt spid="2"/>
                                        </p:tgtEl>
                                        <p:attrNameLst>
                                          <p:attrName>r</p:attrName>
                                        </p:attrNameLst>
                                      </p:cBhvr>
                                    </p:animRot>
                                    <p:animRot by="240000">
                                      <p:cBhvr>
                                        <p:cTn id="12" dur="100" fill="hold">
                                          <p:stCondLst>
                                            <p:cond delay="200"/>
                                          </p:stCondLst>
                                        </p:cTn>
                                        <p:tgtEl>
                                          <p:spTgt spid="2"/>
                                        </p:tgtEl>
                                        <p:attrNameLst>
                                          <p:attrName>r</p:attrName>
                                        </p:attrNameLst>
                                      </p:cBhvr>
                                    </p:animRot>
                                    <p:animRot by="-240000">
                                      <p:cBhvr>
                                        <p:cTn id="13" dur="100" fill="hold">
                                          <p:stCondLst>
                                            <p:cond delay="300"/>
                                          </p:stCondLst>
                                        </p:cTn>
                                        <p:tgtEl>
                                          <p:spTgt spid="2"/>
                                        </p:tgtEl>
                                        <p:attrNameLst>
                                          <p:attrName>r</p:attrName>
                                        </p:attrNameLst>
                                      </p:cBhvr>
                                    </p:animRot>
                                    <p:animRot by="120000">
                                      <p:cBhvr>
                                        <p:cTn id="14" dur="100" fill="hold">
                                          <p:stCondLst>
                                            <p:cond delay="400"/>
                                          </p:stCondLst>
                                        </p:cTn>
                                        <p:tgtEl>
                                          <p:spTgt spid="2"/>
                                        </p:tgtEl>
                                        <p:attrNameLst>
                                          <p:attrName>r</p:attrName>
                                        </p:attrNameLst>
                                      </p:cBhvr>
                                    </p:animRot>
                                  </p:childTnLst>
                                </p:cTn>
                              </p:par>
                              <p:par>
                                <p:cTn id="15" presetID="1" presetClass="entr" presetSubtype="0" fill="hold" nodeType="withEffect">
                                  <p:stCondLst>
                                    <p:cond delay="100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fill="hold" nodeType="clickEffect">
                                  <p:stCondLst>
                                    <p:cond delay="0"/>
                                  </p:stCondLst>
                                  <p:childTnLst>
                                    <p:animMotion origin="layout" path="M -2.22222E-6 3.88529E-6 L -2.22222E-6 0.0969 " pathEditMode="relative" rAng="0" ptsTypes="AA">
                                      <p:cBhvr>
                                        <p:cTn id="20" dur="300" fill="hold"/>
                                        <p:tgtEl>
                                          <p:spTgt spid="3"/>
                                        </p:tgtEl>
                                        <p:attrNameLst>
                                          <p:attrName>ppt_x</p:attrName>
                                          <p:attrName>ppt_y</p:attrName>
                                        </p:attrNameLst>
                                      </p:cBhvr>
                                      <p:rCtr x="0" y="48"/>
                                    </p:animMotion>
                                  </p:childTnLst>
                                </p:cTn>
                              </p:par>
                            </p:childTnLst>
                          </p:cTn>
                        </p:par>
                        <p:par>
                          <p:cTn id="21" fill="hold">
                            <p:stCondLst>
                              <p:cond delay="300"/>
                            </p:stCondLst>
                            <p:childTnLst>
                              <p:par>
                                <p:cTn id="22" presetID="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0" presetClass="path" presetSubtype="0" fill="hold" nodeType="clickEffect">
                                  <p:stCondLst>
                                    <p:cond delay="0"/>
                                  </p:stCondLst>
                                  <p:childTnLst>
                                    <p:animMotion origin="layout" path="M -2.22222E-6 0.0969 L -2.22222E-6 -0.3321 " pathEditMode="relative" rAng="0" ptsTypes="AA">
                                      <p:cBhvr>
                                        <p:cTn id="33" dur="1000" fill="hold"/>
                                        <p:tgtEl>
                                          <p:spTgt spid="3"/>
                                        </p:tgtEl>
                                        <p:attrNameLst>
                                          <p:attrName>ppt_x</p:attrName>
                                          <p:attrName>ppt_y</p:attrName>
                                        </p:attrNameLst>
                                      </p:cBhvr>
                                      <p:rCtr x="0" y="-215"/>
                                    </p:animMotion>
                                  </p:childTnLst>
                                </p:cTn>
                              </p:par>
                              <p:par>
                                <p:cTn id="34" presetID="1" presetClass="exit" presetSubtype="0" fill="hold" nodeType="withEffect">
                                  <p:stCondLst>
                                    <p:cond delay="0"/>
                                  </p:stCondLst>
                                  <p:childTnLst>
                                    <p:set>
                                      <p:cBhvr>
                                        <p:cTn id="3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4 CuadroTexto"/>
          <p:cNvSpPr txBox="1"/>
          <p:nvPr/>
        </p:nvSpPr>
        <p:spPr>
          <a:xfrm>
            <a:off x="0" y="1474788"/>
            <a:ext cx="9144000" cy="2076450"/>
          </a:xfrm>
          <a:prstGeom prst="rect">
            <a:avLst/>
          </a:prstGeom>
          <a:solidFill>
            <a:schemeClr val="bg1"/>
          </a:solidFill>
        </p:spPr>
        <p:txBody>
          <a:bodyPr>
            <a:spAutoFit/>
          </a:bodyPr>
          <a:lstStyle/>
          <a:p>
            <a:pPr algn="ctr" fontAlgn="auto">
              <a:lnSpc>
                <a:spcPct val="150000"/>
              </a:lnSpc>
              <a:spcBef>
                <a:spcPts val="0"/>
              </a:spcBef>
              <a:spcAft>
                <a:spcPts val="0"/>
              </a:spcAft>
              <a:defRPr/>
            </a:pPr>
            <a:r>
              <a:rPr lang="es-ES_tradnl" sz="3200" b="1" dirty="0">
                <a:solidFill>
                  <a:prstClr val="black"/>
                </a:solidFill>
                <a:latin typeface="Calibri"/>
                <a:cs typeface="+mn-cs"/>
              </a:rPr>
              <a:t>BOLETÍN OFICIAL DEL ESTADO</a:t>
            </a:r>
          </a:p>
          <a:p>
            <a:pPr algn="ctr" fontAlgn="auto">
              <a:lnSpc>
                <a:spcPct val="150000"/>
              </a:lnSpc>
              <a:spcBef>
                <a:spcPts val="0"/>
              </a:spcBef>
              <a:spcAft>
                <a:spcPts val="0"/>
              </a:spcAft>
              <a:defRPr/>
            </a:pPr>
            <a:r>
              <a:rPr lang="es-ES_tradnl" sz="1800" b="1" dirty="0">
                <a:solidFill>
                  <a:prstClr val="black"/>
                </a:solidFill>
                <a:latin typeface="Calibri"/>
                <a:cs typeface="+mn-cs"/>
              </a:rPr>
              <a:t>Sábado 3 de enero de 2015</a:t>
            </a:r>
          </a:p>
          <a:p>
            <a:pPr algn="ctr" fontAlgn="auto">
              <a:spcBef>
                <a:spcPts val="0"/>
              </a:spcBef>
              <a:spcAft>
                <a:spcPts val="0"/>
              </a:spcAft>
              <a:defRPr/>
            </a:pPr>
            <a:r>
              <a:rPr lang="es-ES_tradnl" sz="1800" b="1" dirty="0">
                <a:solidFill>
                  <a:prstClr val="black"/>
                </a:solidFill>
                <a:latin typeface="Calibri"/>
                <a:cs typeface="+mn-cs"/>
              </a:rPr>
              <a:t>Real Decreto 1105/2014, de 26 de diciembre, por el que se establece  el currículo básico de</a:t>
            </a:r>
          </a:p>
          <a:p>
            <a:pPr algn="ctr" fontAlgn="auto">
              <a:spcBef>
                <a:spcPts val="0"/>
              </a:spcBef>
              <a:spcAft>
                <a:spcPts val="0"/>
              </a:spcAft>
              <a:defRPr/>
            </a:pPr>
            <a:r>
              <a:rPr lang="es-ES_tradnl" sz="1800" b="1" dirty="0">
                <a:solidFill>
                  <a:prstClr val="black"/>
                </a:solidFill>
                <a:latin typeface="Calibri"/>
                <a:cs typeface="+mn-cs"/>
              </a:rPr>
              <a:t>La Educación Secundaria Obligatoria y del Bachillerato.</a:t>
            </a:r>
          </a:p>
          <a:p>
            <a:pPr algn="ctr" fontAlgn="auto">
              <a:spcBef>
                <a:spcPts val="0"/>
              </a:spcBef>
              <a:spcAft>
                <a:spcPts val="0"/>
              </a:spcAft>
              <a:defRPr/>
            </a:pPr>
            <a:endParaRPr lang="es-ES_tradnl" sz="1800" b="1" dirty="0">
              <a:solidFill>
                <a:prstClr val="black"/>
              </a:solidFill>
              <a:latin typeface="Calibri"/>
              <a:cs typeface="+mn-cs"/>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9202" name="Rectangle 2"/>
          <p:cNvSpPr>
            <a:spLocks noChangeArrowheads="1"/>
          </p:cNvSpPr>
          <p:nvPr/>
        </p:nvSpPr>
        <p:spPr bwMode="auto">
          <a:xfrm>
            <a:off x="0" y="0"/>
            <a:ext cx="9144000" cy="6877050"/>
          </a:xfrm>
          <a:prstGeom prst="rect">
            <a:avLst/>
          </a:prstGeom>
          <a:solidFill>
            <a:srgbClr val="BEE2F7"/>
          </a:solidFill>
          <a:ln w="9525">
            <a:noFill/>
            <a:miter lim="800000"/>
            <a:headEnd/>
            <a:tailEnd/>
          </a:ln>
        </p:spPr>
        <p:txBody>
          <a:bodyPr/>
          <a:lstStyle/>
          <a:p>
            <a:endParaRPr lang="es-ES_tradnl"/>
          </a:p>
        </p:txBody>
      </p:sp>
      <p:sp>
        <p:nvSpPr>
          <p:cNvPr id="179203" name="Freeform 3"/>
          <p:cNvSpPr>
            <a:spLocks/>
          </p:cNvSpPr>
          <p:nvPr/>
        </p:nvSpPr>
        <p:spPr bwMode="auto">
          <a:xfrm>
            <a:off x="0" y="1922463"/>
            <a:ext cx="9144000" cy="4572000"/>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grpSp>
        <p:nvGrpSpPr>
          <p:cNvPr id="2" name="Group 4"/>
          <p:cNvGrpSpPr>
            <a:grpSpLocks/>
          </p:cNvGrpSpPr>
          <p:nvPr/>
        </p:nvGrpSpPr>
        <p:grpSpPr bwMode="auto">
          <a:xfrm>
            <a:off x="1473200" y="1508125"/>
            <a:ext cx="1970088" cy="1154113"/>
            <a:chOff x="772" y="1709"/>
            <a:chExt cx="1241" cy="727"/>
          </a:xfrm>
        </p:grpSpPr>
        <p:sp>
          <p:nvSpPr>
            <p:cNvPr id="179239" name="Freeform 5"/>
            <p:cNvSpPr>
              <a:spLocks/>
            </p:cNvSpPr>
            <p:nvPr/>
          </p:nvSpPr>
          <p:spPr bwMode="auto">
            <a:xfrm rot="5234059">
              <a:off x="1541" y="1775"/>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p>
          </p:txBody>
        </p:sp>
        <p:sp>
          <p:nvSpPr>
            <p:cNvPr id="179240" name="Oval 6"/>
            <p:cNvSpPr>
              <a:spLocks noChangeArrowheads="1"/>
            </p:cNvSpPr>
            <p:nvPr/>
          </p:nvSpPr>
          <p:spPr bwMode="auto">
            <a:xfrm rot="5234059">
              <a:off x="1779" y="1873"/>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9241" name="Freeform 7"/>
            <p:cNvSpPr>
              <a:spLocks/>
            </p:cNvSpPr>
            <p:nvPr/>
          </p:nvSpPr>
          <p:spPr bwMode="auto">
            <a:xfrm rot="9175786">
              <a:off x="1515" y="1768"/>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p>
          </p:txBody>
        </p:sp>
        <p:sp>
          <p:nvSpPr>
            <p:cNvPr id="179242" name="Freeform 8"/>
            <p:cNvSpPr>
              <a:spLocks/>
            </p:cNvSpPr>
            <p:nvPr/>
          </p:nvSpPr>
          <p:spPr bwMode="auto">
            <a:xfrm rot="5234059">
              <a:off x="1011" y="1744"/>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p>
          </p:txBody>
        </p:sp>
        <p:sp>
          <p:nvSpPr>
            <p:cNvPr id="179243" name="Freeform 9"/>
            <p:cNvSpPr>
              <a:spLocks/>
            </p:cNvSpPr>
            <p:nvPr/>
          </p:nvSpPr>
          <p:spPr bwMode="auto">
            <a:xfrm rot="5234059">
              <a:off x="1006" y="1833"/>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p>
          </p:txBody>
        </p:sp>
        <p:sp>
          <p:nvSpPr>
            <p:cNvPr id="179244" name="Freeform 10"/>
            <p:cNvSpPr>
              <a:spLocks/>
            </p:cNvSpPr>
            <p:nvPr/>
          </p:nvSpPr>
          <p:spPr bwMode="auto">
            <a:xfrm rot="5234059">
              <a:off x="683" y="2045"/>
              <a:ext cx="252" cy="73"/>
            </a:xfrm>
            <a:custGeom>
              <a:avLst/>
              <a:gdLst>
                <a:gd name="T0" fmla="*/ 0 w 142"/>
                <a:gd name="T1" fmla="*/ 22121 h 41"/>
                <a:gd name="T2" fmla="*/ 21333 w 142"/>
                <a:gd name="T3" fmla="*/ 8947 h 41"/>
                <a:gd name="T4" fmla="*/ 59529 w 142"/>
                <a:gd name="T5" fmla="*/ 6695 h 41"/>
                <a:gd name="T6" fmla="*/ 68067 w 142"/>
                <a:gd name="T7" fmla="*/ 27184 h 41"/>
                <a:gd name="T8" fmla="*/ 102342 w 142"/>
                <a:gd name="T9" fmla="*/ 34821 h 41"/>
                <a:gd name="T10" fmla="*/ 127106 w 142"/>
                <a:gd name="T11" fmla="*/ 28363 h 41"/>
                <a:gd name="T12" fmla="*/ 134761 w 142"/>
                <a:gd name="T13" fmla="*/ 8947 h 41"/>
                <a:gd name="T14" fmla="*/ 100729 w 142"/>
                <a:gd name="T15" fmla="*/ 0 h 41"/>
                <a:gd name="T16" fmla="*/ 74400 w 142"/>
                <a:gd name="T17" fmla="*/ 6695 h 41"/>
                <a:gd name="T18" fmla="*/ 64402 w 142"/>
                <a:gd name="T19" fmla="*/ 31315 h 41"/>
                <a:gd name="T20" fmla="*/ 18515 w 142"/>
                <a:gd name="T21" fmla="*/ 39386 h 41"/>
                <a:gd name="T22" fmla="*/ 0 w 142"/>
                <a:gd name="T23" fmla="*/ 2212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cmpd="sng">
              <a:solidFill>
                <a:schemeClr val="tx1"/>
              </a:solidFill>
              <a:round/>
              <a:headEnd/>
              <a:tailEnd/>
            </a:ln>
          </p:spPr>
          <p:txBody>
            <a:bodyPr/>
            <a:lstStyle/>
            <a:p>
              <a:endParaRPr lang="es-ES_tradnl"/>
            </a:p>
          </p:txBody>
        </p:sp>
        <p:sp>
          <p:nvSpPr>
            <p:cNvPr id="179245" name="Freeform 11"/>
            <p:cNvSpPr>
              <a:spLocks/>
            </p:cNvSpPr>
            <p:nvPr/>
          </p:nvSpPr>
          <p:spPr bwMode="auto">
            <a:xfrm rot="5234059">
              <a:off x="1398" y="1725"/>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p>
          </p:txBody>
        </p:sp>
        <p:sp>
          <p:nvSpPr>
            <p:cNvPr id="179246" name="Freeform 12"/>
            <p:cNvSpPr>
              <a:spLocks/>
            </p:cNvSpPr>
            <p:nvPr/>
          </p:nvSpPr>
          <p:spPr bwMode="auto">
            <a:xfrm rot="2092651" flipV="1">
              <a:off x="1635" y="2213"/>
              <a:ext cx="174" cy="60"/>
            </a:xfrm>
            <a:custGeom>
              <a:avLst/>
              <a:gdLst>
                <a:gd name="T0" fmla="*/ 0 w 118"/>
                <a:gd name="T1" fmla="*/ 3053 h 42"/>
                <a:gd name="T2" fmla="*/ 7153 w 118"/>
                <a:gd name="T3" fmla="*/ 849 h 42"/>
                <a:gd name="T4" fmla="*/ 12491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p>
          </p:txBody>
        </p:sp>
        <p:sp>
          <p:nvSpPr>
            <p:cNvPr id="179247" name="Freeform 13"/>
            <p:cNvSpPr>
              <a:spLocks/>
            </p:cNvSpPr>
            <p:nvPr/>
          </p:nvSpPr>
          <p:spPr bwMode="auto">
            <a:xfrm rot="2877865" flipV="1">
              <a:off x="1729" y="2334"/>
              <a:ext cx="117" cy="87"/>
            </a:xfrm>
            <a:custGeom>
              <a:avLst/>
              <a:gdLst>
                <a:gd name="T0" fmla="*/ 2762 w 66"/>
                <a:gd name="T1" fmla="*/ 44162 h 49"/>
                <a:gd name="T2" fmla="*/ 25075 w 66"/>
                <a:gd name="T3" fmla="*/ 46987 h 49"/>
                <a:gd name="T4" fmla="*/ 52104 w 66"/>
                <a:gd name="T5" fmla="*/ 36433 h 49"/>
                <a:gd name="T6" fmla="*/ 63501 w 66"/>
                <a:gd name="T7" fmla="*/ 14905 h 49"/>
                <a:gd name="T8" fmla="*/ 53625 w 66"/>
                <a:gd name="T9" fmla="*/ 1163 h 49"/>
                <a:gd name="T10" fmla="*/ 25075 w 66"/>
                <a:gd name="T11" fmla="*/ 6509 h 49"/>
                <a:gd name="T12" fmla="*/ 7593 w 66"/>
                <a:gd name="T13" fmla="*/ 24191 h 49"/>
                <a:gd name="T14" fmla="*/ 2762 w 66"/>
                <a:gd name="T15" fmla="*/ 44162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p>
          </p:txBody>
        </p:sp>
        <p:sp>
          <p:nvSpPr>
            <p:cNvPr id="179248" name="Line 14"/>
            <p:cNvSpPr>
              <a:spLocks noChangeShapeType="1"/>
            </p:cNvSpPr>
            <p:nvPr/>
          </p:nvSpPr>
          <p:spPr bwMode="auto">
            <a:xfrm rot="7209676" flipV="1">
              <a:off x="1574" y="2004"/>
              <a:ext cx="96" cy="165"/>
            </a:xfrm>
            <a:prstGeom prst="line">
              <a:avLst/>
            </a:prstGeom>
            <a:noFill/>
            <a:ln w="28575">
              <a:solidFill>
                <a:schemeClr val="tx1"/>
              </a:solidFill>
              <a:round/>
              <a:headEnd/>
              <a:tailEnd/>
            </a:ln>
          </p:spPr>
          <p:txBody>
            <a:bodyPr/>
            <a:lstStyle/>
            <a:p>
              <a:endParaRPr lang="es-ES_tradnl"/>
            </a:p>
          </p:txBody>
        </p:sp>
      </p:grpSp>
      <p:grpSp>
        <p:nvGrpSpPr>
          <p:cNvPr id="4" name="Group 18"/>
          <p:cNvGrpSpPr>
            <a:grpSpLocks/>
          </p:cNvGrpSpPr>
          <p:nvPr/>
        </p:nvGrpSpPr>
        <p:grpSpPr bwMode="auto">
          <a:xfrm>
            <a:off x="2628900" y="2419344"/>
            <a:ext cx="6310313" cy="746125"/>
            <a:chOff x="1622" y="2443"/>
            <a:chExt cx="3975" cy="470"/>
          </a:xfrm>
        </p:grpSpPr>
        <p:sp>
          <p:nvSpPr>
            <p:cNvPr id="179235" name="Line 19"/>
            <p:cNvSpPr>
              <a:spLocks noChangeShapeType="1"/>
            </p:cNvSpPr>
            <p:nvPr/>
          </p:nvSpPr>
          <p:spPr bwMode="auto">
            <a:xfrm rot="5400000" flipV="1">
              <a:off x="1838" y="2349"/>
              <a:ext cx="0" cy="432"/>
            </a:xfrm>
            <a:prstGeom prst="line">
              <a:avLst/>
            </a:prstGeom>
            <a:noFill/>
            <a:ln w="57150">
              <a:solidFill>
                <a:srgbClr val="FF3300"/>
              </a:solidFill>
              <a:round/>
              <a:headEnd/>
              <a:tailEnd type="triangle" w="med" len="med"/>
            </a:ln>
          </p:spPr>
          <p:txBody>
            <a:bodyPr/>
            <a:lstStyle/>
            <a:p>
              <a:endParaRPr lang="es-ES_tradnl"/>
            </a:p>
          </p:txBody>
        </p:sp>
        <p:sp>
          <p:nvSpPr>
            <p:cNvPr id="179236" name="Text Box 20"/>
            <p:cNvSpPr txBox="1">
              <a:spLocks noChangeArrowheads="1"/>
            </p:cNvSpPr>
            <p:nvPr/>
          </p:nvSpPr>
          <p:spPr bwMode="auto">
            <a:xfrm>
              <a:off x="2090" y="2443"/>
              <a:ext cx="3507" cy="470"/>
            </a:xfrm>
            <a:prstGeom prst="rect">
              <a:avLst/>
            </a:prstGeom>
            <a:noFill/>
            <a:ln w="9525">
              <a:noFill/>
              <a:miter lim="800000"/>
              <a:headEnd/>
              <a:tailEnd/>
            </a:ln>
          </p:spPr>
          <p:txBody>
            <a:bodyPr wrap="square">
              <a:spAutoFit/>
            </a:bodyPr>
            <a:lstStyle/>
            <a:p>
              <a:pPr>
                <a:spcBef>
                  <a:spcPct val="50000"/>
                </a:spcBef>
              </a:pPr>
              <a:r>
                <a:rPr lang="es-ES" sz="1700" dirty="0" smtClean="0">
                  <a:solidFill>
                    <a:srgbClr val="FF3300"/>
                  </a:solidFill>
                  <a:latin typeface="Arial" charset="0"/>
                </a:rPr>
                <a:t>Reacción: </a:t>
              </a:r>
              <a:r>
                <a:rPr lang="es-ES" sz="1700" b="1" dirty="0" smtClean="0">
                  <a:solidFill>
                    <a:srgbClr val="FF3300"/>
                  </a:solidFill>
                  <a:latin typeface="Arial" charset="0"/>
                </a:rPr>
                <a:t>el agua empuja a la mano hacia adelante </a:t>
              </a:r>
              <a:endParaRPr lang="es-ES_tradnl" sz="1700" dirty="0" smtClean="0"/>
            </a:p>
            <a:p>
              <a:pPr>
                <a:spcBef>
                  <a:spcPct val="50000"/>
                </a:spcBef>
              </a:pPr>
              <a:endParaRPr lang="es-ES" sz="1700" dirty="0">
                <a:solidFill>
                  <a:srgbClr val="FF3300"/>
                </a:solidFill>
                <a:latin typeface="Arial" charset="0"/>
              </a:endParaRPr>
            </a:p>
          </p:txBody>
        </p:sp>
      </p:grpSp>
      <p:grpSp>
        <p:nvGrpSpPr>
          <p:cNvPr id="5" name="Group 21"/>
          <p:cNvGrpSpPr>
            <a:grpSpLocks/>
          </p:cNvGrpSpPr>
          <p:nvPr/>
        </p:nvGrpSpPr>
        <p:grpSpPr bwMode="auto">
          <a:xfrm flipH="1">
            <a:off x="8091488" y="5335588"/>
            <a:ext cx="623887" cy="288925"/>
            <a:chOff x="1921" y="1949"/>
            <a:chExt cx="345" cy="160"/>
          </a:xfrm>
        </p:grpSpPr>
        <p:sp>
          <p:nvSpPr>
            <p:cNvPr id="179226" name="Freeform 22"/>
            <p:cNvSpPr>
              <a:spLocks/>
            </p:cNvSpPr>
            <p:nvPr/>
          </p:nvSpPr>
          <p:spPr bwMode="auto">
            <a:xfrm>
              <a:off x="1921" y="1976"/>
              <a:ext cx="182" cy="125"/>
            </a:xfrm>
            <a:custGeom>
              <a:avLst/>
              <a:gdLst>
                <a:gd name="T0" fmla="*/ 0 w 366"/>
                <a:gd name="T1" fmla="*/ 1 h 250"/>
                <a:gd name="T2" fmla="*/ 0 w 366"/>
                <a:gd name="T3" fmla="*/ 1 h 250"/>
                <a:gd name="T4" fmla="*/ 0 w 366"/>
                <a:gd name="T5" fmla="*/ 1 h 250"/>
                <a:gd name="T6" fmla="*/ 0 w 366"/>
                <a:gd name="T7" fmla="*/ 1 h 250"/>
                <a:gd name="T8" fmla="*/ 0 w 366"/>
                <a:gd name="T9" fmla="*/ 1 h 250"/>
                <a:gd name="T10" fmla="*/ 0 w 366"/>
                <a:gd name="T11" fmla="*/ 1 h 250"/>
                <a:gd name="T12" fmla="*/ 0 w 366"/>
                <a:gd name="T13" fmla="*/ 1 h 250"/>
                <a:gd name="T14" fmla="*/ 0 w 366"/>
                <a:gd name="T15" fmla="*/ 1 h 250"/>
                <a:gd name="T16" fmla="*/ 0 w 366"/>
                <a:gd name="T17" fmla="*/ 1 h 250"/>
                <a:gd name="T18" fmla="*/ 0 w 366"/>
                <a:gd name="T19" fmla="*/ 1 h 250"/>
                <a:gd name="T20" fmla="*/ 0 w 366"/>
                <a:gd name="T21" fmla="*/ 1 h 250"/>
                <a:gd name="T22" fmla="*/ 0 w 366"/>
                <a:gd name="T23" fmla="*/ 1 h 250"/>
                <a:gd name="T24" fmla="*/ 0 w 366"/>
                <a:gd name="T25" fmla="*/ 1 h 250"/>
                <a:gd name="T26" fmla="*/ 0 w 366"/>
                <a:gd name="T27" fmla="*/ 1 h 250"/>
                <a:gd name="T28" fmla="*/ 0 w 366"/>
                <a:gd name="T29" fmla="*/ 1 h 250"/>
                <a:gd name="T30" fmla="*/ 0 w 366"/>
                <a:gd name="T31" fmla="*/ 1 h 250"/>
                <a:gd name="T32" fmla="*/ 0 w 366"/>
                <a:gd name="T33" fmla="*/ 1 h 250"/>
                <a:gd name="T34" fmla="*/ 0 w 366"/>
                <a:gd name="T35" fmla="*/ 1 h 250"/>
                <a:gd name="T36" fmla="*/ 0 w 366"/>
                <a:gd name="T37" fmla="*/ 1 h 250"/>
                <a:gd name="T38" fmla="*/ 0 w 366"/>
                <a:gd name="T39" fmla="*/ 1 h 250"/>
                <a:gd name="T40" fmla="*/ 0 w 366"/>
                <a:gd name="T41" fmla="*/ 1 h 250"/>
                <a:gd name="T42" fmla="*/ 0 w 366"/>
                <a:gd name="T43" fmla="*/ 1 h 250"/>
                <a:gd name="T44" fmla="*/ 0 w 366"/>
                <a:gd name="T45" fmla="*/ 1 h 250"/>
                <a:gd name="T46" fmla="*/ 0 w 366"/>
                <a:gd name="T47" fmla="*/ 1 h 250"/>
                <a:gd name="T48" fmla="*/ 0 w 366"/>
                <a:gd name="T49" fmla="*/ 1 h 250"/>
                <a:gd name="T50" fmla="*/ 0 w 366"/>
                <a:gd name="T51" fmla="*/ 1 h 250"/>
                <a:gd name="T52" fmla="*/ 0 w 366"/>
                <a:gd name="T53" fmla="*/ 1 h 250"/>
                <a:gd name="T54" fmla="*/ 0 w 366"/>
                <a:gd name="T55" fmla="*/ 1 h 250"/>
                <a:gd name="T56" fmla="*/ 0 w 366"/>
                <a:gd name="T57" fmla="*/ 1 h 250"/>
                <a:gd name="T58" fmla="*/ 0 w 366"/>
                <a:gd name="T59" fmla="*/ 1 h 250"/>
                <a:gd name="T60" fmla="*/ 0 w 366"/>
                <a:gd name="T61" fmla="*/ 1 h 250"/>
                <a:gd name="T62" fmla="*/ 0 w 366"/>
                <a:gd name="T63" fmla="*/ 1 h 250"/>
                <a:gd name="T64" fmla="*/ 0 w 366"/>
                <a:gd name="T65" fmla="*/ 1 h 250"/>
                <a:gd name="T66" fmla="*/ 0 w 366"/>
                <a:gd name="T67" fmla="*/ 1 h 250"/>
                <a:gd name="T68" fmla="*/ 0 w 366"/>
                <a:gd name="T69" fmla="*/ 1 h 250"/>
                <a:gd name="T70" fmla="*/ 0 w 366"/>
                <a:gd name="T71" fmla="*/ 1 h 250"/>
                <a:gd name="T72" fmla="*/ 0 w 366"/>
                <a:gd name="T73" fmla="*/ 1 h 250"/>
                <a:gd name="T74" fmla="*/ 0 w 366"/>
                <a:gd name="T75" fmla="*/ 1 h 250"/>
                <a:gd name="T76" fmla="*/ 0 w 366"/>
                <a:gd name="T77" fmla="*/ 1 h 250"/>
                <a:gd name="T78" fmla="*/ 0 w 366"/>
                <a:gd name="T79" fmla="*/ 1 h 250"/>
                <a:gd name="T80" fmla="*/ 0 w 366"/>
                <a:gd name="T81" fmla="*/ 1 h 250"/>
                <a:gd name="T82" fmla="*/ 0 w 366"/>
                <a:gd name="T83" fmla="*/ 1 h 250"/>
                <a:gd name="T84" fmla="*/ 0 w 366"/>
                <a:gd name="T85" fmla="*/ 1 h 250"/>
                <a:gd name="T86" fmla="*/ 0 w 366"/>
                <a:gd name="T87" fmla="*/ 1 h 250"/>
                <a:gd name="T88" fmla="*/ 0 w 366"/>
                <a:gd name="T89" fmla="*/ 1 h 250"/>
                <a:gd name="T90" fmla="*/ 0 w 366"/>
                <a:gd name="T91" fmla="*/ 1 h 250"/>
                <a:gd name="T92" fmla="*/ 0 w 366"/>
                <a:gd name="T93" fmla="*/ 1 h 250"/>
                <a:gd name="T94" fmla="*/ 0 w 366"/>
                <a:gd name="T95" fmla="*/ 1 h 250"/>
                <a:gd name="T96" fmla="*/ 0 w 366"/>
                <a:gd name="T97" fmla="*/ 1 h 250"/>
                <a:gd name="T98" fmla="*/ 0 w 366"/>
                <a:gd name="T99" fmla="*/ 1 h 25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6"/>
                <a:gd name="T151" fmla="*/ 0 h 250"/>
                <a:gd name="T152" fmla="*/ 366 w 366"/>
                <a:gd name="T153" fmla="*/ 250 h 25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6" h="250">
                  <a:moveTo>
                    <a:pt x="0" y="0"/>
                  </a:moveTo>
                  <a:lnTo>
                    <a:pt x="0" y="4"/>
                  </a:lnTo>
                  <a:lnTo>
                    <a:pt x="5" y="13"/>
                  </a:lnTo>
                  <a:lnTo>
                    <a:pt x="10" y="22"/>
                  </a:lnTo>
                  <a:lnTo>
                    <a:pt x="11" y="30"/>
                  </a:lnTo>
                  <a:lnTo>
                    <a:pt x="19" y="36"/>
                  </a:lnTo>
                  <a:lnTo>
                    <a:pt x="21" y="48"/>
                  </a:lnTo>
                  <a:lnTo>
                    <a:pt x="25" y="51"/>
                  </a:lnTo>
                  <a:lnTo>
                    <a:pt x="30" y="59"/>
                  </a:lnTo>
                  <a:lnTo>
                    <a:pt x="35" y="65"/>
                  </a:lnTo>
                  <a:lnTo>
                    <a:pt x="38" y="68"/>
                  </a:lnTo>
                  <a:lnTo>
                    <a:pt x="43" y="73"/>
                  </a:lnTo>
                  <a:lnTo>
                    <a:pt x="46" y="81"/>
                  </a:lnTo>
                  <a:lnTo>
                    <a:pt x="51" y="82"/>
                  </a:lnTo>
                  <a:lnTo>
                    <a:pt x="52" y="86"/>
                  </a:lnTo>
                  <a:lnTo>
                    <a:pt x="52" y="91"/>
                  </a:lnTo>
                  <a:lnTo>
                    <a:pt x="59" y="93"/>
                  </a:lnTo>
                  <a:lnTo>
                    <a:pt x="59" y="98"/>
                  </a:lnTo>
                  <a:lnTo>
                    <a:pt x="64" y="103"/>
                  </a:lnTo>
                  <a:lnTo>
                    <a:pt x="68" y="103"/>
                  </a:lnTo>
                  <a:lnTo>
                    <a:pt x="68" y="104"/>
                  </a:lnTo>
                  <a:lnTo>
                    <a:pt x="68" y="105"/>
                  </a:lnTo>
                  <a:lnTo>
                    <a:pt x="69" y="105"/>
                  </a:lnTo>
                  <a:lnTo>
                    <a:pt x="74" y="106"/>
                  </a:lnTo>
                  <a:lnTo>
                    <a:pt x="74" y="110"/>
                  </a:lnTo>
                  <a:lnTo>
                    <a:pt x="75" y="110"/>
                  </a:lnTo>
                  <a:lnTo>
                    <a:pt x="80" y="112"/>
                  </a:lnTo>
                  <a:lnTo>
                    <a:pt x="80" y="115"/>
                  </a:lnTo>
                  <a:lnTo>
                    <a:pt x="84" y="115"/>
                  </a:lnTo>
                  <a:lnTo>
                    <a:pt x="84" y="119"/>
                  </a:lnTo>
                  <a:lnTo>
                    <a:pt x="87" y="119"/>
                  </a:lnTo>
                  <a:lnTo>
                    <a:pt x="87" y="123"/>
                  </a:lnTo>
                  <a:lnTo>
                    <a:pt x="91" y="123"/>
                  </a:lnTo>
                  <a:lnTo>
                    <a:pt x="91" y="128"/>
                  </a:lnTo>
                  <a:lnTo>
                    <a:pt x="94" y="128"/>
                  </a:lnTo>
                  <a:lnTo>
                    <a:pt x="94" y="131"/>
                  </a:lnTo>
                  <a:lnTo>
                    <a:pt x="97" y="131"/>
                  </a:lnTo>
                  <a:lnTo>
                    <a:pt x="94" y="134"/>
                  </a:lnTo>
                  <a:lnTo>
                    <a:pt x="91" y="137"/>
                  </a:lnTo>
                  <a:lnTo>
                    <a:pt x="87" y="137"/>
                  </a:lnTo>
                  <a:lnTo>
                    <a:pt x="84" y="141"/>
                  </a:lnTo>
                  <a:lnTo>
                    <a:pt x="84" y="145"/>
                  </a:lnTo>
                  <a:lnTo>
                    <a:pt x="80" y="146"/>
                  </a:lnTo>
                  <a:lnTo>
                    <a:pt x="75" y="151"/>
                  </a:lnTo>
                  <a:lnTo>
                    <a:pt x="74" y="156"/>
                  </a:lnTo>
                  <a:lnTo>
                    <a:pt x="69" y="156"/>
                  </a:lnTo>
                  <a:lnTo>
                    <a:pt x="68" y="158"/>
                  </a:lnTo>
                  <a:lnTo>
                    <a:pt x="64" y="164"/>
                  </a:lnTo>
                  <a:lnTo>
                    <a:pt x="59" y="164"/>
                  </a:lnTo>
                  <a:lnTo>
                    <a:pt x="57" y="168"/>
                  </a:lnTo>
                  <a:lnTo>
                    <a:pt x="57" y="173"/>
                  </a:lnTo>
                  <a:lnTo>
                    <a:pt x="52" y="173"/>
                  </a:lnTo>
                  <a:lnTo>
                    <a:pt x="51" y="174"/>
                  </a:lnTo>
                  <a:lnTo>
                    <a:pt x="51" y="179"/>
                  </a:lnTo>
                  <a:lnTo>
                    <a:pt x="46" y="179"/>
                  </a:lnTo>
                  <a:lnTo>
                    <a:pt x="46" y="182"/>
                  </a:lnTo>
                  <a:lnTo>
                    <a:pt x="46" y="186"/>
                  </a:lnTo>
                  <a:lnTo>
                    <a:pt x="43" y="186"/>
                  </a:lnTo>
                  <a:lnTo>
                    <a:pt x="43" y="188"/>
                  </a:lnTo>
                  <a:lnTo>
                    <a:pt x="43" y="192"/>
                  </a:lnTo>
                  <a:lnTo>
                    <a:pt x="38" y="192"/>
                  </a:lnTo>
                  <a:lnTo>
                    <a:pt x="38" y="196"/>
                  </a:lnTo>
                  <a:lnTo>
                    <a:pt x="35" y="199"/>
                  </a:lnTo>
                  <a:lnTo>
                    <a:pt x="35" y="204"/>
                  </a:lnTo>
                  <a:lnTo>
                    <a:pt x="30" y="204"/>
                  </a:lnTo>
                  <a:lnTo>
                    <a:pt x="30" y="209"/>
                  </a:lnTo>
                  <a:lnTo>
                    <a:pt x="29" y="209"/>
                  </a:lnTo>
                  <a:lnTo>
                    <a:pt x="29" y="210"/>
                  </a:lnTo>
                  <a:lnTo>
                    <a:pt x="29" y="214"/>
                  </a:lnTo>
                  <a:lnTo>
                    <a:pt x="25" y="216"/>
                  </a:lnTo>
                  <a:lnTo>
                    <a:pt x="25" y="220"/>
                  </a:lnTo>
                  <a:lnTo>
                    <a:pt x="21" y="220"/>
                  </a:lnTo>
                  <a:lnTo>
                    <a:pt x="21" y="224"/>
                  </a:lnTo>
                  <a:lnTo>
                    <a:pt x="21" y="227"/>
                  </a:lnTo>
                  <a:lnTo>
                    <a:pt x="19" y="228"/>
                  </a:lnTo>
                  <a:lnTo>
                    <a:pt x="19" y="233"/>
                  </a:lnTo>
                  <a:lnTo>
                    <a:pt x="15" y="233"/>
                  </a:lnTo>
                  <a:lnTo>
                    <a:pt x="15" y="237"/>
                  </a:lnTo>
                  <a:lnTo>
                    <a:pt x="15" y="242"/>
                  </a:lnTo>
                  <a:lnTo>
                    <a:pt x="15" y="244"/>
                  </a:lnTo>
                  <a:lnTo>
                    <a:pt x="15" y="249"/>
                  </a:lnTo>
                  <a:lnTo>
                    <a:pt x="11" y="249"/>
                  </a:lnTo>
                  <a:lnTo>
                    <a:pt x="11" y="250"/>
                  </a:lnTo>
                  <a:lnTo>
                    <a:pt x="11" y="249"/>
                  </a:lnTo>
                  <a:lnTo>
                    <a:pt x="15" y="244"/>
                  </a:lnTo>
                  <a:lnTo>
                    <a:pt x="19" y="242"/>
                  </a:lnTo>
                  <a:lnTo>
                    <a:pt x="19" y="237"/>
                  </a:lnTo>
                  <a:lnTo>
                    <a:pt x="21" y="237"/>
                  </a:lnTo>
                  <a:lnTo>
                    <a:pt x="21" y="233"/>
                  </a:lnTo>
                  <a:lnTo>
                    <a:pt x="25" y="228"/>
                  </a:lnTo>
                  <a:lnTo>
                    <a:pt x="29" y="228"/>
                  </a:lnTo>
                  <a:lnTo>
                    <a:pt x="30" y="227"/>
                  </a:lnTo>
                  <a:lnTo>
                    <a:pt x="30" y="224"/>
                  </a:lnTo>
                  <a:lnTo>
                    <a:pt x="35" y="224"/>
                  </a:lnTo>
                  <a:lnTo>
                    <a:pt x="38" y="220"/>
                  </a:lnTo>
                  <a:lnTo>
                    <a:pt x="38" y="216"/>
                  </a:lnTo>
                  <a:lnTo>
                    <a:pt x="43" y="216"/>
                  </a:lnTo>
                  <a:lnTo>
                    <a:pt x="51" y="214"/>
                  </a:lnTo>
                  <a:lnTo>
                    <a:pt x="52" y="210"/>
                  </a:lnTo>
                  <a:lnTo>
                    <a:pt x="57" y="209"/>
                  </a:lnTo>
                  <a:lnTo>
                    <a:pt x="59" y="209"/>
                  </a:lnTo>
                  <a:lnTo>
                    <a:pt x="59" y="204"/>
                  </a:lnTo>
                  <a:lnTo>
                    <a:pt x="64" y="204"/>
                  </a:lnTo>
                  <a:lnTo>
                    <a:pt x="68" y="204"/>
                  </a:lnTo>
                  <a:lnTo>
                    <a:pt x="69" y="199"/>
                  </a:lnTo>
                  <a:lnTo>
                    <a:pt x="74" y="196"/>
                  </a:lnTo>
                  <a:lnTo>
                    <a:pt x="75" y="196"/>
                  </a:lnTo>
                  <a:lnTo>
                    <a:pt x="80" y="196"/>
                  </a:lnTo>
                  <a:lnTo>
                    <a:pt x="80" y="192"/>
                  </a:lnTo>
                  <a:lnTo>
                    <a:pt x="84" y="192"/>
                  </a:lnTo>
                  <a:lnTo>
                    <a:pt x="87" y="188"/>
                  </a:lnTo>
                  <a:lnTo>
                    <a:pt x="91" y="188"/>
                  </a:lnTo>
                  <a:lnTo>
                    <a:pt x="94" y="188"/>
                  </a:lnTo>
                  <a:lnTo>
                    <a:pt x="97" y="188"/>
                  </a:lnTo>
                  <a:lnTo>
                    <a:pt x="101" y="186"/>
                  </a:lnTo>
                  <a:lnTo>
                    <a:pt x="105" y="186"/>
                  </a:lnTo>
                  <a:lnTo>
                    <a:pt x="110" y="186"/>
                  </a:lnTo>
                  <a:lnTo>
                    <a:pt x="111" y="182"/>
                  </a:lnTo>
                  <a:lnTo>
                    <a:pt x="116" y="182"/>
                  </a:lnTo>
                  <a:lnTo>
                    <a:pt x="118" y="182"/>
                  </a:lnTo>
                  <a:lnTo>
                    <a:pt x="122" y="182"/>
                  </a:lnTo>
                  <a:lnTo>
                    <a:pt x="127" y="182"/>
                  </a:lnTo>
                  <a:lnTo>
                    <a:pt x="128" y="182"/>
                  </a:lnTo>
                  <a:lnTo>
                    <a:pt x="133" y="182"/>
                  </a:lnTo>
                  <a:lnTo>
                    <a:pt x="137" y="182"/>
                  </a:lnTo>
                  <a:lnTo>
                    <a:pt x="139" y="179"/>
                  </a:lnTo>
                  <a:lnTo>
                    <a:pt x="141" y="179"/>
                  </a:lnTo>
                  <a:lnTo>
                    <a:pt x="145" y="179"/>
                  </a:lnTo>
                  <a:lnTo>
                    <a:pt x="150" y="179"/>
                  </a:lnTo>
                  <a:lnTo>
                    <a:pt x="155" y="179"/>
                  </a:lnTo>
                  <a:lnTo>
                    <a:pt x="156" y="179"/>
                  </a:lnTo>
                  <a:lnTo>
                    <a:pt x="160" y="179"/>
                  </a:lnTo>
                  <a:lnTo>
                    <a:pt x="164" y="179"/>
                  </a:lnTo>
                  <a:lnTo>
                    <a:pt x="167" y="179"/>
                  </a:lnTo>
                  <a:lnTo>
                    <a:pt x="170" y="179"/>
                  </a:lnTo>
                  <a:lnTo>
                    <a:pt x="173" y="179"/>
                  </a:lnTo>
                  <a:lnTo>
                    <a:pt x="178" y="174"/>
                  </a:lnTo>
                  <a:lnTo>
                    <a:pt x="181" y="174"/>
                  </a:lnTo>
                  <a:lnTo>
                    <a:pt x="183" y="174"/>
                  </a:lnTo>
                  <a:lnTo>
                    <a:pt x="192" y="174"/>
                  </a:lnTo>
                  <a:lnTo>
                    <a:pt x="196" y="174"/>
                  </a:lnTo>
                  <a:lnTo>
                    <a:pt x="200" y="174"/>
                  </a:lnTo>
                  <a:lnTo>
                    <a:pt x="202" y="174"/>
                  </a:lnTo>
                  <a:lnTo>
                    <a:pt x="205" y="174"/>
                  </a:lnTo>
                  <a:lnTo>
                    <a:pt x="209" y="174"/>
                  </a:lnTo>
                  <a:lnTo>
                    <a:pt x="210" y="174"/>
                  </a:lnTo>
                  <a:lnTo>
                    <a:pt x="215" y="174"/>
                  </a:lnTo>
                  <a:lnTo>
                    <a:pt x="219" y="174"/>
                  </a:lnTo>
                  <a:lnTo>
                    <a:pt x="224" y="174"/>
                  </a:lnTo>
                  <a:lnTo>
                    <a:pt x="226" y="174"/>
                  </a:lnTo>
                  <a:lnTo>
                    <a:pt x="231" y="179"/>
                  </a:lnTo>
                  <a:lnTo>
                    <a:pt x="232" y="179"/>
                  </a:lnTo>
                  <a:lnTo>
                    <a:pt x="236" y="179"/>
                  </a:lnTo>
                  <a:lnTo>
                    <a:pt x="241" y="179"/>
                  </a:lnTo>
                  <a:lnTo>
                    <a:pt x="241" y="182"/>
                  </a:lnTo>
                  <a:lnTo>
                    <a:pt x="242" y="182"/>
                  </a:lnTo>
                  <a:lnTo>
                    <a:pt x="247" y="182"/>
                  </a:lnTo>
                  <a:lnTo>
                    <a:pt x="247" y="186"/>
                  </a:lnTo>
                  <a:lnTo>
                    <a:pt x="250" y="186"/>
                  </a:lnTo>
                  <a:lnTo>
                    <a:pt x="254" y="186"/>
                  </a:lnTo>
                  <a:lnTo>
                    <a:pt x="256" y="186"/>
                  </a:lnTo>
                  <a:lnTo>
                    <a:pt x="260" y="186"/>
                  </a:lnTo>
                  <a:lnTo>
                    <a:pt x="264" y="188"/>
                  </a:lnTo>
                  <a:lnTo>
                    <a:pt x="268" y="188"/>
                  </a:lnTo>
                  <a:lnTo>
                    <a:pt x="272" y="188"/>
                  </a:lnTo>
                  <a:lnTo>
                    <a:pt x="273" y="188"/>
                  </a:lnTo>
                  <a:lnTo>
                    <a:pt x="278" y="192"/>
                  </a:lnTo>
                  <a:lnTo>
                    <a:pt x="283" y="192"/>
                  </a:lnTo>
                  <a:lnTo>
                    <a:pt x="285" y="192"/>
                  </a:lnTo>
                  <a:lnTo>
                    <a:pt x="289" y="192"/>
                  </a:lnTo>
                  <a:lnTo>
                    <a:pt x="292" y="192"/>
                  </a:lnTo>
                  <a:lnTo>
                    <a:pt x="292" y="196"/>
                  </a:lnTo>
                  <a:lnTo>
                    <a:pt x="295" y="196"/>
                  </a:lnTo>
                  <a:lnTo>
                    <a:pt x="296" y="196"/>
                  </a:lnTo>
                  <a:lnTo>
                    <a:pt x="301" y="196"/>
                  </a:lnTo>
                  <a:lnTo>
                    <a:pt x="301" y="199"/>
                  </a:lnTo>
                  <a:lnTo>
                    <a:pt x="306" y="199"/>
                  </a:lnTo>
                  <a:lnTo>
                    <a:pt x="310" y="199"/>
                  </a:lnTo>
                  <a:lnTo>
                    <a:pt x="313" y="204"/>
                  </a:lnTo>
                  <a:lnTo>
                    <a:pt x="317" y="204"/>
                  </a:lnTo>
                  <a:lnTo>
                    <a:pt x="317" y="209"/>
                  </a:lnTo>
                  <a:lnTo>
                    <a:pt x="318" y="209"/>
                  </a:lnTo>
                  <a:lnTo>
                    <a:pt x="323" y="209"/>
                  </a:lnTo>
                  <a:lnTo>
                    <a:pt x="326" y="210"/>
                  </a:lnTo>
                  <a:lnTo>
                    <a:pt x="331" y="210"/>
                  </a:lnTo>
                  <a:lnTo>
                    <a:pt x="331" y="214"/>
                  </a:lnTo>
                  <a:lnTo>
                    <a:pt x="334" y="214"/>
                  </a:lnTo>
                  <a:lnTo>
                    <a:pt x="337" y="214"/>
                  </a:lnTo>
                  <a:lnTo>
                    <a:pt x="337" y="216"/>
                  </a:lnTo>
                  <a:lnTo>
                    <a:pt x="340" y="216"/>
                  </a:lnTo>
                  <a:lnTo>
                    <a:pt x="340" y="220"/>
                  </a:lnTo>
                  <a:lnTo>
                    <a:pt x="344" y="220"/>
                  </a:lnTo>
                  <a:lnTo>
                    <a:pt x="346" y="220"/>
                  </a:lnTo>
                  <a:lnTo>
                    <a:pt x="346" y="224"/>
                  </a:lnTo>
                  <a:lnTo>
                    <a:pt x="347" y="224"/>
                  </a:lnTo>
                  <a:lnTo>
                    <a:pt x="348" y="227"/>
                  </a:lnTo>
                  <a:lnTo>
                    <a:pt x="353" y="227"/>
                  </a:lnTo>
                  <a:lnTo>
                    <a:pt x="355" y="228"/>
                  </a:lnTo>
                  <a:lnTo>
                    <a:pt x="355" y="233"/>
                  </a:lnTo>
                  <a:lnTo>
                    <a:pt x="360" y="233"/>
                  </a:lnTo>
                  <a:lnTo>
                    <a:pt x="361" y="233"/>
                  </a:lnTo>
                  <a:lnTo>
                    <a:pt x="361" y="228"/>
                  </a:lnTo>
                  <a:lnTo>
                    <a:pt x="366" y="228"/>
                  </a:lnTo>
                </a:path>
              </a:pathLst>
            </a:custGeom>
            <a:noFill/>
            <a:ln w="20638">
              <a:solidFill>
                <a:srgbClr val="000000"/>
              </a:solidFill>
              <a:prstDash val="solid"/>
              <a:round/>
              <a:headEnd/>
              <a:tailEnd/>
            </a:ln>
          </p:spPr>
          <p:txBody>
            <a:bodyPr/>
            <a:lstStyle/>
            <a:p>
              <a:endParaRPr lang="es-ES_tradnl"/>
            </a:p>
          </p:txBody>
        </p:sp>
        <p:sp>
          <p:nvSpPr>
            <p:cNvPr id="179227" name="Freeform 23"/>
            <p:cNvSpPr>
              <a:spLocks/>
            </p:cNvSpPr>
            <p:nvPr/>
          </p:nvSpPr>
          <p:spPr bwMode="auto">
            <a:xfrm>
              <a:off x="2199" y="2028"/>
              <a:ext cx="64" cy="44"/>
            </a:xfrm>
            <a:custGeom>
              <a:avLst/>
              <a:gdLst>
                <a:gd name="T0" fmla="*/ 0 w 127"/>
                <a:gd name="T1" fmla="*/ 0 h 87"/>
                <a:gd name="T2" fmla="*/ 0 w 127"/>
                <a:gd name="T3" fmla="*/ 1 h 87"/>
                <a:gd name="T4" fmla="*/ 0 w 127"/>
                <a:gd name="T5" fmla="*/ 1 h 87"/>
                <a:gd name="T6" fmla="*/ 1 w 127"/>
                <a:gd name="T7" fmla="*/ 1 h 87"/>
                <a:gd name="T8" fmla="*/ 1 w 127"/>
                <a:gd name="T9" fmla="*/ 1 h 87"/>
                <a:gd name="T10" fmla="*/ 1 w 127"/>
                <a:gd name="T11" fmla="*/ 1 h 87"/>
                <a:gd name="T12" fmla="*/ 1 w 127"/>
                <a:gd name="T13" fmla="*/ 1 h 87"/>
                <a:gd name="T14" fmla="*/ 1 w 127"/>
                <a:gd name="T15" fmla="*/ 1 h 87"/>
                <a:gd name="T16" fmla="*/ 1 w 127"/>
                <a:gd name="T17" fmla="*/ 1 h 87"/>
                <a:gd name="T18" fmla="*/ 1 w 127"/>
                <a:gd name="T19" fmla="*/ 1 h 87"/>
                <a:gd name="T20" fmla="*/ 1 w 127"/>
                <a:gd name="T21" fmla="*/ 1 h 87"/>
                <a:gd name="T22" fmla="*/ 1 w 127"/>
                <a:gd name="T23" fmla="*/ 1 h 87"/>
                <a:gd name="T24" fmla="*/ 1 w 127"/>
                <a:gd name="T25" fmla="*/ 1 h 87"/>
                <a:gd name="T26" fmla="*/ 1 w 127"/>
                <a:gd name="T27" fmla="*/ 1 h 87"/>
                <a:gd name="T28" fmla="*/ 1 w 127"/>
                <a:gd name="T29" fmla="*/ 1 h 87"/>
                <a:gd name="T30" fmla="*/ 1 w 127"/>
                <a:gd name="T31" fmla="*/ 1 h 87"/>
                <a:gd name="T32" fmla="*/ 1 w 127"/>
                <a:gd name="T33" fmla="*/ 1 h 87"/>
                <a:gd name="T34" fmla="*/ 1 w 127"/>
                <a:gd name="T35" fmla="*/ 1 h 87"/>
                <a:gd name="T36" fmla="*/ 1 w 127"/>
                <a:gd name="T37" fmla="*/ 1 h 87"/>
                <a:gd name="T38" fmla="*/ 1 w 127"/>
                <a:gd name="T39" fmla="*/ 1 h 87"/>
                <a:gd name="T40" fmla="*/ 1 w 127"/>
                <a:gd name="T41" fmla="*/ 1 h 87"/>
                <a:gd name="T42" fmla="*/ 1 w 127"/>
                <a:gd name="T43" fmla="*/ 1 h 87"/>
                <a:gd name="T44" fmla="*/ 1 w 127"/>
                <a:gd name="T45" fmla="*/ 1 h 87"/>
                <a:gd name="T46" fmla="*/ 1 w 127"/>
                <a:gd name="T47" fmla="*/ 1 h 87"/>
                <a:gd name="T48" fmla="*/ 1 w 127"/>
                <a:gd name="T49" fmla="*/ 1 h 87"/>
                <a:gd name="T50" fmla="*/ 1 w 127"/>
                <a:gd name="T51" fmla="*/ 1 h 87"/>
                <a:gd name="T52" fmla="*/ 1 w 127"/>
                <a:gd name="T53" fmla="*/ 1 h 87"/>
                <a:gd name="T54" fmla="*/ 1 w 127"/>
                <a:gd name="T55" fmla="*/ 1 h 87"/>
                <a:gd name="T56" fmla="*/ 1 w 127"/>
                <a:gd name="T57" fmla="*/ 1 h 87"/>
                <a:gd name="T58" fmla="*/ 1 w 127"/>
                <a:gd name="T59" fmla="*/ 1 h 87"/>
                <a:gd name="T60" fmla="*/ 1 w 127"/>
                <a:gd name="T61" fmla="*/ 1 h 87"/>
                <a:gd name="T62" fmla="*/ 1 w 127"/>
                <a:gd name="T63" fmla="*/ 1 h 87"/>
                <a:gd name="T64" fmla="*/ 1 w 127"/>
                <a:gd name="T65" fmla="*/ 1 h 87"/>
                <a:gd name="T66" fmla="*/ 1 w 127"/>
                <a:gd name="T67" fmla="*/ 1 h 87"/>
                <a:gd name="T68" fmla="*/ 1 w 127"/>
                <a:gd name="T69" fmla="*/ 1 h 87"/>
                <a:gd name="T70" fmla="*/ 1 w 127"/>
                <a:gd name="T71" fmla="*/ 1 h 87"/>
                <a:gd name="T72" fmla="*/ 1 w 127"/>
                <a:gd name="T73" fmla="*/ 1 h 87"/>
                <a:gd name="T74" fmla="*/ 1 w 127"/>
                <a:gd name="T75" fmla="*/ 1 h 87"/>
                <a:gd name="T76" fmla="*/ 1 w 127"/>
                <a:gd name="T77" fmla="*/ 1 h 87"/>
                <a:gd name="T78" fmla="*/ 1 w 127"/>
                <a:gd name="T79" fmla="*/ 1 h 87"/>
                <a:gd name="T80" fmla="*/ 1 w 127"/>
                <a:gd name="T81" fmla="*/ 1 h 87"/>
                <a:gd name="T82" fmla="*/ 1 w 127"/>
                <a:gd name="T83" fmla="*/ 1 h 87"/>
                <a:gd name="T84" fmla="*/ 1 w 127"/>
                <a:gd name="T85" fmla="*/ 1 h 87"/>
                <a:gd name="T86" fmla="*/ 1 w 127"/>
                <a:gd name="T87" fmla="*/ 1 h 87"/>
                <a:gd name="T88" fmla="*/ 1 w 127"/>
                <a:gd name="T89" fmla="*/ 1 h 87"/>
                <a:gd name="T90" fmla="*/ 1 w 127"/>
                <a:gd name="T91" fmla="*/ 1 h 87"/>
                <a:gd name="T92" fmla="*/ 1 w 127"/>
                <a:gd name="T93" fmla="*/ 1 h 87"/>
                <a:gd name="T94" fmla="*/ 1 w 127"/>
                <a:gd name="T95" fmla="*/ 1 h 87"/>
                <a:gd name="T96" fmla="*/ 1 w 127"/>
                <a:gd name="T97" fmla="*/ 1 h 87"/>
                <a:gd name="T98" fmla="*/ 1 w 127"/>
                <a:gd name="T99" fmla="*/ 1 h 87"/>
                <a:gd name="T100" fmla="*/ 1 w 127"/>
                <a:gd name="T101" fmla="*/ 1 h 87"/>
                <a:gd name="T102" fmla="*/ 1 w 127"/>
                <a:gd name="T103" fmla="*/ 1 h 87"/>
                <a:gd name="T104" fmla="*/ 1 w 127"/>
                <a:gd name="T105" fmla="*/ 1 h 87"/>
                <a:gd name="T106" fmla="*/ 1 w 127"/>
                <a:gd name="T107" fmla="*/ 1 h 87"/>
                <a:gd name="T108" fmla="*/ 1 w 127"/>
                <a:gd name="T109" fmla="*/ 1 h 87"/>
                <a:gd name="T110" fmla="*/ 1 w 127"/>
                <a:gd name="T111" fmla="*/ 1 h 87"/>
                <a:gd name="T112" fmla="*/ 1 w 127"/>
                <a:gd name="T113" fmla="*/ 1 h 87"/>
                <a:gd name="T114" fmla="*/ 1 w 127"/>
                <a:gd name="T115" fmla="*/ 1 h 87"/>
                <a:gd name="T116" fmla="*/ 1 w 127"/>
                <a:gd name="T117" fmla="*/ 1 h 87"/>
                <a:gd name="T118" fmla="*/ 1 w 127"/>
                <a:gd name="T119" fmla="*/ 1 h 87"/>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7"/>
                <a:gd name="T181" fmla="*/ 0 h 87"/>
                <a:gd name="T182" fmla="*/ 127 w 127"/>
                <a:gd name="T183" fmla="*/ 87 h 87"/>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7" h="87">
                  <a:moveTo>
                    <a:pt x="0" y="0"/>
                  </a:moveTo>
                  <a:lnTo>
                    <a:pt x="0" y="1"/>
                  </a:lnTo>
                  <a:lnTo>
                    <a:pt x="0" y="5"/>
                  </a:lnTo>
                  <a:lnTo>
                    <a:pt x="1" y="5"/>
                  </a:lnTo>
                  <a:lnTo>
                    <a:pt x="1" y="7"/>
                  </a:lnTo>
                  <a:lnTo>
                    <a:pt x="1" y="10"/>
                  </a:lnTo>
                  <a:lnTo>
                    <a:pt x="6" y="14"/>
                  </a:lnTo>
                  <a:lnTo>
                    <a:pt x="6" y="18"/>
                  </a:lnTo>
                  <a:lnTo>
                    <a:pt x="6" y="23"/>
                  </a:lnTo>
                  <a:lnTo>
                    <a:pt x="7" y="23"/>
                  </a:lnTo>
                  <a:lnTo>
                    <a:pt x="7" y="26"/>
                  </a:lnTo>
                  <a:lnTo>
                    <a:pt x="7" y="29"/>
                  </a:lnTo>
                  <a:lnTo>
                    <a:pt x="11" y="29"/>
                  </a:lnTo>
                  <a:lnTo>
                    <a:pt x="11" y="32"/>
                  </a:lnTo>
                  <a:lnTo>
                    <a:pt x="16" y="32"/>
                  </a:lnTo>
                  <a:lnTo>
                    <a:pt x="16" y="36"/>
                  </a:lnTo>
                  <a:lnTo>
                    <a:pt x="18" y="36"/>
                  </a:lnTo>
                  <a:lnTo>
                    <a:pt x="18" y="40"/>
                  </a:lnTo>
                  <a:lnTo>
                    <a:pt x="23" y="40"/>
                  </a:lnTo>
                  <a:lnTo>
                    <a:pt x="28" y="41"/>
                  </a:lnTo>
                  <a:lnTo>
                    <a:pt x="29" y="41"/>
                  </a:lnTo>
                  <a:lnTo>
                    <a:pt x="29" y="46"/>
                  </a:lnTo>
                  <a:lnTo>
                    <a:pt x="33" y="46"/>
                  </a:lnTo>
                  <a:lnTo>
                    <a:pt x="37" y="46"/>
                  </a:lnTo>
                  <a:lnTo>
                    <a:pt x="37" y="51"/>
                  </a:lnTo>
                  <a:lnTo>
                    <a:pt x="40" y="51"/>
                  </a:lnTo>
                  <a:lnTo>
                    <a:pt x="40" y="53"/>
                  </a:lnTo>
                  <a:lnTo>
                    <a:pt x="43" y="53"/>
                  </a:lnTo>
                  <a:lnTo>
                    <a:pt x="47" y="53"/>
                  </a:lnTo>
                  <a:lnTo>
                    <a:pt x="47" y="56"/>
                  </a:lnTo>
                  <a:lnTo>
                    <a:pt x="51" y="56"/>
                  </a:lnTo>
                  <a:lnTo>
                    <a:pt x="54" y="56"/>
                  </a:lnTo>
                  <a:lnTo>
                    <a:pt x="54" y="59"/>
                  </a:lnTo>
                  <a:lnTo>
                    <a:pt x="59" y="59"/>
                  </a:lnTo>
                  <a:lnTo>
                    <a:pt x="60" y="59"/>
                  </a:lnTo>
                  <a:lnTo>
                    <a:pt x="60" y="63"/>
                  </a:lnTo>
                  <a:lnTo>
                    <a:pt x="64" y="63"/>
                  </a:lnTo>
                  <a:lnTo>
                    <a:pt x="69" y="63"/>
                  </a:lnTo>
                  <a:lnTo>
                    <a:pt x="70" y="68"/>
                  </a:lnTo>
                  <a:lnTo>
                    <a:pt x="75" y="68"/>
                  </a:lnTo>
                  <a:lnTo>
                    <a:pt x="77" y="68"/>
                  </a:lnTo>
                  <a:lnTo>
                    <a:pt x="77" y="69"/>
                  </a:lnTo>
                  <a:lnTo>
                    <a:pt x="82" y="69"/>
                  </a:lnTo>
                  <a:lnTo>
                    <a:pt x="83" y="69"/>
                  </a:lnTo>
                  <a:lnTo>
                    <a:pt x="83" y="74"/>
                  </a:lnTo>
                  <a:lnTo>
                    <a:pt x="87" y="74"/>
                  </a:lnTo>
                  <a:lnTo>
                    <a:pt x="92" y="74"/>
                  </a:lnTo>
                  <a:lnTo>
                    <a:pt x="97" y="74"/>
                  </a:lnTo>
                  <a:lnTo>
                    <a:pt x="99" y="74"/>
                  </a:lnTo>
                  <a:lnTo>
                    <a:pt x="99" y="77"/>
                  </a:lnTo>
                  <a:lnTo>
                    <a:pt x="104" y="77"/>
                  </a:lnTo>
                  <a:lnTo>
                    <a:pt x="105" y="77"/>
                  </a:lnTo>
                  <a:lnTo>
                    <a:pt x="105" y="81"/>
                  </a:lnTo>
                  <a:lnTo>
                    <a:pt x="109" y="81"/>
                  </a:lnTo>
                  <a:lnTo>
                    <a:pt x="113" y="81"/>
                  </a:lnTo>
                  <a:lnTo>
                    <a:pt x="115" y="83"/>
                  </a:lnTo>
                  <a:lnTo>
                    <a:pt x="120" y="83"/>
                  </a:lnTo>
                  <a:lnTo>
                    <a:pt x="120" y="87"/>
                  </a:lnTo>
                  <a:lnTo>
                    <a:pt x="123" y="87"/>
                  </a:lnTo>
                  <a:lnTo>
                    <a:pt x="127" y="87"/>
                  </a:lnTo>
                </a:path>
              </a:pathLst>
            </a:custGeom>
            <a:noFill/>
            <a:ln w="20638">
              <a:solidFill>
                <a:srgbClr val="000000"/>
              </a:solidFill>
              <a:prstDash val="solid"/>
              <a:round/>
              <a:headEnd/>
              <a:tailEnd/>
            </a:ln>
          </p:spPr>
          <p:txBody>
            <a:bodyPr/>
            <a:lstStyle/>
            <a:p>
              <a:endParaRPr lang="es-ES_tradnl"/>
            </a:p>
          </p:txBody>
        </p:sp>
        <p:sp>
          <p:nvSpPr>
            <p:cNvPr id="179228" name="Freeform 24"/>
            <p:cNvSpPr>
              <a:spLocks/>
            </p:cNvSpPr>
            <p:nvPr/>
          </p:nvSpPr>
          <p:spPr bwMode="auto">
            <a:xfrm>
              <a:off x="2093" y="2070"/>
              <a:ext cx="168" cy="39"/>
            </a:xfrm>
            <a:custGeom>
              <a:avLst/>
              <a:gdLst>
                <a:gd name="T0" fmla="*/ 1 w 335"/>
                <a:gd name="T1" fmla="*/ 1 h 78"/>
                <a:gd name="T2" fmla="*/ 1 w 335"/>
                <a:gd name="T3" fmla="*/ 1 h 78"/>
                <a:gd name="T4" fmla="*/ 1 w 335"/>
                <a:gd name="T5" fmla="*/ 1 h 78"/>
                <a:gd name="T6" fmla="*/ 1 w 335"/>
                <a:gd name="T7" fmla="*/ 1 h 78"/>
                <a:gd name="T8" fmla="*/ 1 w 335"/>
                <a:gd name="T9" fmla="*/ 1 h 78"/>
                <a:gd name="T10" fmla="*/ 1 w 335"/>
                <a:gd name="T11" fmla="*/ 1 h 78"/>
                <a:gd name="T12" fmla="*/ 1 w 335"/>
                <a:gd name="T13" fmla="*/ 1 h 78"/>
                <a:gd name="T14" fmla="*/ 1 w 335"/>
                <a:gd name="T15" fmla="*/ 1 h 78"/>
                <a:gd name="T16" fmla="*/ 1 w 335"/>
                <a:gd name="T17" fmla="*/ 1 h 78"/>
                <a:gd name="T18" fmla="*/ 1 w 335"/>
                <a:gd name="T19" fmla="*/ 1 h 78"/>
                <a:gd name="T20" fmla="*/ 1 w 335"/>
                <a:gd name="T21" fmla="*/ 1 h 78"/>
                <a:gd name="T22" fmla="*/ 1 w 335"/>
                <a:gd name="T23" fmla="*/ 1 h 78"/>
                <a:gd name="T24" fmla="*/ 1 w 335"/>
                <a:gd name="T25" fmla="*/ 1 h 78"/>
                <a:gd name="T26" fmla="*/ 1 w 335"/>
                <a:gd name="T27" fmla="*/ 1 h 78"/>
                <a:gd name="T28" fmla="*/ 1 w 335"/>
                <a:gd name="T29" fmla="*/ 1 h 78"/>
                <a:gd name="T30" fmla="*/ 1 w 335"/>
                <a:gd name="T31" fmla="*/ 1 h 78"/>
                <a:gd name="T32" fmla="*/ 1 w 335"/>
                <a:gd name="T33" fmla="*/ 1 h 78"/>
                <a:gd name="T34" fmla="*/ 1 w 335"/>
                <a:gd name="T35" fmla="*/ 1 h 78"/>
                <a:gd name="T36" fmla="*/ 1 w 335"/>
                <a:gd name="T37" fmla="*/ 1 h 78"/>
                <a:gd name="T38" fmla="*/ 1 w 335"/>
                <a:gd name="T39" fmla="*/ 1 h 78"/>
                <a:gd name="T40" fmla="*/ 1 w 335"/>
                <a:gd name="T41" fmla="*/ 1 h 78"/>
                <a:gd name="T42" fmla="*/ 1 w 335"/>
                <a:gd name="T43" fmla="*/ 1 h 78"/>
                <a:gd name="T44" fmla="*/ 1 w 335"/>
                <a:gd name="T45" fmla="*/ 1 h 78"/>
                <a:gd name="T46" fmla="*/ 1 w 335"/>
                <a:gd name="T47" fmla="*/ 1 h 78"/>
                <a:gd name="T48" fmla="*/ 1 w 335"/>
                <a:gd name="T49" fmla="*/ 1 h 78"/>
                <a:gd name="T50" fmla="*/ 1 w 335"/>
                <a:gd name="T51" fmla="*/ 1 h 78"/>
                <a:gd name="T52" fmla="*/ 1 w 335"/>
                <a:gd name="T53" fmla="*/ 1 h 78"/>
                <a:gd name="T54" fmla="*/ 1 w 335"/>
                <a:gd name="T55" fmla="*/ 1 h 78"/>
                <a:gd name="T56" fmla="*/ 1 w 335"/>
                <a:gd name="T57" fmla="*/ 1 h 78"/>
                <a:gd name="T58" fmla="*/ 1 w 335"/>
                <a:gd name="T59" fmla="*/ 1 h 78"/>
                <a:gd name="T60" fmla="*/ 1 w 335"/>
                <a:gd name="T61" fmla="*/ 1 h 78"/>
                <a:gd name="T62" fmla="*/ 1 w 335"/>
                <a:gd name="T63" fmla="*/ 1 h 78"/>
                <a:gd name="T64" fmla="*/ 1 w 335"/>
                <a:gd name="T65" fmla="*/ 1 h 78"/>
                <a:gd name="T66" fmla="*/ 1 w 335"/>
                <a:gd name="T67" fmla="*/ 1 h 78"/>
                <a:gd name="T68" fmla="*/ 1 w 335"/>
                <a:gd name="T69" fmla="*/ 1 h 78"/>
                <a:gd name="T70" fmla="*/ 1 w 335"/>
                <a:gd name="T71" fmla="*/ 1 h 78"/>
                <a:gd name="T72" fmla="*/ 1 w 335"/>
                <a:gd name="T73" fmla="*/ 1 h 78"/>
                <a:gd name="T74" fmla="*/ 1 w 335"/>
                <a:gd name="T75" fmla="*/ 1 h 78"/>
                <a:gd name="T76" fmla="*/ 1 w 335"/>
                <a:gd name="T77" fmla="*/ 1 h 78"/>
                <a:gd name="T78" fmla="*/ 1 w 335"/>
                <a:gd name="T79" fmla="*/ 1 h 78"/>
                <a:gd name="T80" fmla="*/ 1 w 335"/>
                <a:gd name="T81" fmla="*/ 1 h 78"/>
                <a:gd name="T82" fmla="*/ 1 w 335"/>
                <a:gd name="T83" fmla="*/ 1 h 78"/>
                <a:gd name="T84" fmla="*/ 1 w 335"/>
                <a:gd name="T85" fmla="*/ 1 h 78"/>
                <a:gd name="T86" fmla="*/ 0 w 335"/>
                <a:gd name="T87" fmla="*/ 1 h 78"/>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335"/>
                <a:gd name="T133" fmla="*/ 0 h 78"/>
                <a:gd name="T134" fmla="*/ 335 w 335"/>
                <a:gd name="T135" fmla="*/ 78 h 78"/>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335" h="78">
                  <a:moveTo>
                    <a:pt x="335" y="0"/>
                  </a:moveTo>
                  <a:lnTo>
                    <a:pt x="335" y="4"/>
                  </a:lnTo>
                  <a:lnTo>
                    <a:pt x="332" y="4"/>
                  </a:lnTo>
                  <a:lnTo>
                    <a:pt x="327" y="8"/>
                  </a:lnTo>
                  <a:lnTo>
                    <a:pt x="327" y="11"/>
                  </a:lnTo>
                  <a:lnTo>
                    <a:pt x="325" y="11"/>
                  </a:lnTo>
                  <a:lnTo>
                    <a:pt x="321" y="16"/>
                  </a:lnTo>
                  <a:lnTo>
                    <a:pt x="316" y="21"/>
                  </a:lnTo>
                  <a:lnTo>
                    <a:pt x="311" y="21"/>
                  </a:lnTo>
                  <a:lnTo>
                    <a:pt x="304" y="26"/>
                  </a:lnTo>
                  <a:lnTo>
                    <a:pt x="295" y="26"/>
                  </a:lnTo>
                  <a:lnTo>
                    <a:pt x="294" y="28"/>
                  </a:lnTo>
                  <a:lnTo>
                    <a:pt x="287" y="32"/>
                  </a:lnTo>
                  <a:lnTo>
                    <a:pt x="282" y="32"/>
                  </a:lnTo>
                  <a:lnTo>
                    <a:pt x="276" y="36"/>
                  </a:lnTo>
                  <a:lnTo>
                    <a:pt x="271" y="39"/>
                  </a:lnTo>
                  <a:lnTo>
                    <a:pt x="266" y="39"/>
                  </a:lnTo>
                  <a:lnTo>
                    <a:pt x="263" y="40"/>
                  </a:lnTo>
                  <a:lnTo>
                    <a:pt x="259" y="45"/>
                  </a:lnTo>
                  <a:lnTo>
                    <a:pt x="255" y="45"/>
                  </a:lnTo>
                  <a:lnTo>
                    <a:pt x="252" y="49"/>
                  </a:lnTo>
                  <a:lnTo>
                    <a:pt x="245" y="54"/>
                  </a:lnTo>
                  <a:lnTo>
                    <a:pt x="241" y="54"/>
                  </a:lnTo>
                  <a:lnTo>
                    <a:pt x="240" y="56"/>
                  </a:lnTo>
                  <a:lnTo>
                    <a:pt x="235" y="56"/>
                  </a:lnTo>
                  <a:lnTo>
                    <a:pt x="235" y="61"/>
                  </a:lnTo>
                  <a:lnTo>
                    <a:pt x="230" y="61"/>
                  </a:lnTo>
                  <a:lnTo>
                    <a:pt x="228" y="61"/>
                  </a:lnTo>
                  <a:lnTo>
                    <a:pt x="223" y="61"/>
                  </a:lnTo>
                  <a:lnTo>
                    <a:pt x="219" y="62"/>
                  </a:lnTo>
                  <a:lnTo>
                    <a:pt x="218" y="67"/>
                  </a:lnTo>
                  <a:lnTo>
                    <a:pt x="213" y="67"/>
                  </a:lnTo>
                  <a:lnTo>
                    <a:pt x="212" y="67"/>
                  </a:lnTo>
                  <a:lnTo>
                    <a:pt x="205" y="67"/>
                  </a:lnTo>
                  <a:lnTo>
                    <a:pt x="196" y="67"/>
                  </a:lnTo>
                  <a:lnTo>
                    <a:pt x="195" y="70"/>
                  </a:lnTo>
                  <a:lnTo>
                    <a:pt x="190" y="70"/>
                  </a:lnTo>
                  <a:lnTo>
                    <a:pt x="185" y="75"/>
                  </a:lnTo>
                  <a:lnTo>
                    <a:pt x="176" y="75"/>
                  </a:lnTo>
                  <a:lnTo>
                    <a:pt x="173" y="75"/>
                  </a:lnTo>
                  <a:lnTo>
                    <a:pt x="169" y="75"/>
                  </a:lnTo>
                  <a:lnTo>
                    <a:pt x="164" y="75"/>
                  </a:lnTo>
                  <a:lnTo>
                    <a:pt x="158" y="75"/>
                  </a:lnTo>
                  <a:lnTo>
                    <a:pt x="153" y="75"/>
                  </a:lnTo>
                  <a:lnTo>
                    <a:pt x="146" y="78"/>
                  </a:lnTo>
                  <a:lnTo>
                    <a:pt x="142" y="78"/>
                  </a:lnTo>
                  <a:lnTo>
                    <a:pt x="141" y="78"/>
                  </a:lnTo>
                  <a:lnTo>
                    <a:pt x="136" y="78"/>
                  </a:lnTo>
                  <a:lnTo>
                    <a:pt x="131" y="78"/>
                  </a:lnTo>
                  <a:lnTo>
                    <a:pt x="128" y="78"/>
                  </a:lnTo>
                  <a:lnTo>
                    <a:pt x="124" y="78"/>
                  </a:lnTo>
                  <a:lnTo>
                    <a:pt x="122" y="78"/>
                  </a:lnTo>
                  <a:lnTo>
                    <a:pt x="115" y="78"/>
                  </a:lnTo>
                  <a:lnTo>
                    <a:pt x="111" y="78"/>
                  </a:lnTo>
                  <a:lnTo>
                    <a:pt x="108" y="78"/>
                  </a:lnTo>
                  <a:lnTo>
                    <a:pt x="104" y="78"/>
                  </a:lnTo>
                  <a:lnTo>
                    <a:pt x="100" y="78"/>
                  </a:lnTo>
                  <a:lnTo>
                    <a:pt x="96" y="78"/>
                  </a:lnTo>
                  <a:lnTo>
                    <a:pt x="94" y="78"/>
                  </a:lnTo>
                  <a:lnTo>
                    <a:pt x="90" y="78"/>
                  </a:lnTo>
                  <a:lnTo>
                    <a:pt x="88" y="78"/>
                  </a:lnTo>
                  <a:lnTo>
                    <a:pt x="83" y="78"/>
                  </a:lnTo>
                  <a:lnTo>
                    <a:pt x="78" y="78"/>
                  </a:lnTo>
                  <a:lnTo>
                    <a:pt x="77" y="78"/>
                  </a:lnTo>
                  <a:lnTo>
                    <a:pt x="73" y="75"/>
                  </a:lnTo>
                  <a:lnTo>
                    <a:pt x="70" y="75"/>
                  </a:lnTo>
                  <a:lnTo>
                    <a:pt x="66" y="75"/>
                  </a:lnTo>
                  <a:lnTo>
                    <a:pt x="61" y="70"/>
                  </a:lnTo>
                  <a:lnTo>
                    <a:pt x="55" y="70"/>
                  </a:lnTo>
                  <a:lnTo>
                    <a:pt x="54" y="70"/>
                  </a:lnTo>
                  <a:lnTo>
                    <a:pt x="49" y="67"/>
                  </a:lnTo>
                  <a:lnTo>
                    <a:pt x="45" y="62"/>
                  </a:lnTo>
                  <a:lnTo>
                    <a:pt x="38" y="62"/>
                  </a:lnTo>
                  <a:lnTo>
                    <a:pt x="36" y="61"/>
                  </a:lnTo>
                  <a:lnTo>
                    <a:pt x="29" y="56"/>
                  </a:lnTo>
                  <a:lnTo>
                    <a:pt x="24" y="56"/>
                  </a:lnTo>
                  <a:lnTo>
                    <a:pt x="15" y="56"/>
                  </a:lnTo>
                  <a:lnTo>
                    <a:pt x="14" y="54"/>
                  </a:lnTo>
                  <a:lnTo>
                    <a:pt x="9" y="54"/>
                  </a:lnTo>
                  <a:lnTo>
                    <a:pt x="9" y="49"/>
                  </a:lnTo>
                  <a:lnTo>
                    <a:pt x="7" y="49"/>
                  </a:lnTo>
                  <a:lnTo>
                    <a:pt x="2" y="49"/>
                  </a:lnTo>
                  <a:lnTo>
                    <a:pt x="2" y="45"/>
                  </a:lnTo>
                  <a:lnTo>
                    <a:pt x="1" y="45"/>
                  </a:lnTo>
                  <a:lnTo>
                    <a:pt x="1" y="40"/>
                  </a:lnTo>
                  <a:lnTo>
                    <a:pt x="1" y="39"/>
                  </a:lnTo>
                  <a:lnTo>
                    <a:pt x="0" y="39"/>
                  </a:lnTo>
                  <a:lnTo>
                    <a:pt x="0" y="36"/>
                  </a:lnTo>
                </a:path>
              </a:pathLst>
            </a:custGeom>
            <a:noFill/>
            <a:ln w="20638">
              <a:solidFill>
                <a:srgbClr val="000000"/>
              </a:solidFill>
              <a:prstDash val="solid"/>
              <a:round/>
              <a:headEnd/>
              <a:tailEnd/>
            </a:ln>
          </p:spPr>
          <p:txBody>
            <a:bodyPr/>
            <a:lstStyle/>
            <a:p>
              <a:endParaRPr lang="es-ES_tradnl"/>
            </a:p>
          </p:txBody>
        </p:sp>
        <p:sp>
          <p:nvSpPr>
            <p:cNvPr id="179229" name="Freeform 25"/>
            <p:cNvSpPr>
              <a:spLocks/>
            </p:cNvSpPr>
            <p:nvPr/>
          </p:nvSpPr>
          <p:spPr bwMode="auto">
            <a:xfrm>
              <a:off x="1921" y="1949"/>
              <a:ext cx="338" cy="65"/>
            </a:xfrm>
            <a:custGeom>
              <a:avLst/>
              <a:gdLst>
                <a:gd name="T0" fmla="*/ 0 w 678"/>
                <a:gd name="T1" fmla="*/ 1 h 130"/>
                <a:gd name="T2" fmla="*/ 0 w 678"/>
                <a:gd name="T3" fmla="*/ 1 h 130"/>
                <a:gd name="T4" fmla="*/ 0 w 678"/>
                <a:gd name="T5" fmla="*/ 1 h 130"/>
                <a:gd name="T6" fmla="*/ 0 w 678"/>
                <a:gd name="T7" fmla="*/ 1 h 130"/>
                <a:gd name="T8" fmla="*/ 0 w 678"/>
                <a:gd name="T9" fmla="*/ 1 h 130"/>
                <a:gd name="T10" fmla="*/ 0 w 678"/>
                <a:gd name="T11" fmla="*/ 1 h 130"/>
                <a:gd name="T12" fmla="*/ 0 w 678"/>
                <a:gd name="T13" fmla="*/ 1 h 130"/>
                <a:gd name="T14" fmla="*/ 0 w 678"/>
                <a:gd name="T15" fmla="*/ 1 h 130"/>
                <a:gd name="T16" fmla="*/ 0 w 678"/>
                <a:gd name="T17" fmla="*/ 1 h 130"/>
                <a:gd name="T18" fmla="*/ 0 w 678"/>
                <a:gd name="T19" fmla="*/ 1 h 130"/>
                <a:gd name="T20" fmla="*/ 0 w 678"/>
                <a:gd name="T21" fmla="*/ 1 h 130"/>
                <a:gd name="T22" fmla="*/ 0 w 678"/>
                <a:gd name="T23" fmla="*/ 1 h 130"/>
                <a:gd name="T24" fmla="*/ 0 w 678"/>
                <a:gd name="T25" fmla="*/ 1 h 130"/>
                <a:gd name="T26" fmla="*/ 0 w 678"/>
                <a:gd name="T27" fmla="*/ 1 h 130"/>
                <a:gd name="T28" fmla="*/ 0 w 678"/>
                <a:gd name="T29" fmla="*/ 1 h 130"/>
                <a:gd name="T30" fmla="*/ 0 w 678"/>
                <a:gd name="T31" fmla="*/ 1 h 130"/>
                <a:gd name="T32" fmla="*/ 0 w 678"/>
                <a:gd name="T33" fmla="*/ 1 h 130"/>
                <a:gd name="T34" fmla="*/ 0 w 678"/>
                <a:gd name="T35" fmla="*/ 1 h 130"/>
                <a:gd name="T36" fmla="*/ 0 w 678"/>
                <a:gd name="T37" fmla="*/ 1 h 130"/>
                <a:gd name="T38" fmla="*/ 0 w 678"/>
                <a:gd name="T39" fmla="*/ 1 h 130"/>
                <a:gd name="T40" fmla="*/ 0 w 678"/>
                <a:gd name="T41" fmla="*/ 1 h 130"/>
                <a:gd name="T42" fmla="*/ 0 w 678"/>
                <a:gd name="T43" fmla="*/ 1 h 130"/>
                <a:gd name="T44" fmla="*/ 0 w 678"/>
                <a:gd name="T45" fmla="*/ 1 h 130"/>
                <a:gd name="T46" fmla="*/ 0 w 678"/>
                <a:gd name="T47" fmla="*/ 1 h 130"/>
                <a:gd name="T48" fmla="*/ 0 w 678"/>
                <a:gd name="T49" fmla="*/ 1 h 130"/>
                <a:gd name="T50" fmla="*/ 0 w 678"/>
                <a:gd name="T51" fmla="*/ 1 h 130"/>
                <a:gd name="T52" fmla="*/ 0 w 678"/>
                <a:gd name="T53" fmla="*/ 1 h 130"/>
                <a:gd name="T54" fmla="*/ 0 w 678"/>
                <a:gd name="T55" fmla="*/ 1 h 130"/>
                <a:gd name="T56" fmla="*/ 0 w 678"/>
                <a:gd name="T57" fmla="*/ 1 h 130"/>
                <a:gd name="T58" fmla="*/ 0 w 678"/>
                <a:gd name="T59" fmla="*/ 1 h 130"/>
                <a:gd name="T60" fmla="*/ 0 w 678"/>
                <a:gd name="T61" fmla="*/ 1 h 130"/>
                <a:gd name="T62" fmla="*/ 0 w 678"/>
                <a:gd name="T63" fmla="*/ 1 h 130"/>
                <a:gd name="T64" fmla="*/ 0 w 678"/>
                <a:gd name="T65" fmla="*/ 1 h 130"/>
                <a:gd name="T66" fmla="*/ 0 w 678"/>
                <a:gd name="T67" fmla="*/ 1 h 130"/>
                <a:gd name="T68" fmla="*/ 0 w 678"/>
                <a:gd name="T69" fmla="*/ 1 h 130"/>
                <a:gd name="T70" fmla="*/ 0 w 678"/>
                <a:gd name="T71" fmla="*/ 0 h 130"/>
                <a:gd name="T72" fmla="*/ 0 w 678"/>
                <a:gd name="T73" fmla="*/ 0 h 130"/>
                <a:gd name="T74" fmla="*/ 0 w 678"/>
                <a:gd name="T75" fmla="*/ 0 h 130"/>
                <a:gd name="T76" fmla="*/ 0 w 678"/>
                <a:gd name="T77" fmla="*/ 0 h 130"/>
                <a:gd name="T78" fmla="*/ 0 w 678"/>
                <a:gd name="T79" fmla="*/ 0 h 130"/>
                <a:gd name="T80" fmla="*/ 0 w 678"/>
                <a:gd name="T81" fmla="*/ 1 h 130"/>
                <a:gd name="T82" fmla="*/ 0 w 678"/>
                <a:gd name="T83" fmla="*/ 1 h 130"/>
                <a:gd name="T84" fmla="*/ 0 w 678"/>
                <a:gd name="T85" fmla="*/ 1 h 130"/>
                <a:gd name="T86" fmla="*/ 0 w 678"/>
                <a:gd name="T87" fmla="*/ 1 h 130"/>
                <a:gd name="T88" fmla="*/ 0 w 678"/>
                <a:gd name="T89" fmla="*/ 1 h 130"/>
                <a:gd name="T90" fmla="*/ 0 w 678"/>
                <a:gd name="T91" fmla="*/ 1 h 130"/>
                <a:gd name="T92" fmla="*/ 0 w 678"/>
                <a:gd name="T93" fmla="*/ 1 h 130"/>
                <a:gd name="T94" fmla="*/ 0 w 678"/>
                <a:gd name="T95" fmla="*/ 1 h 130"/>
                <a:gd name="T96" fmla="*/ 0 w 678"/>
                <a:gd name="T97" fmla="*/ 1 h 130"/>
                <a:gd name="T98" fmla="*/ 0 w 678"/>
                <a:gd name="T99" fmla="*/ 1 h 130"/>
                <a:gd name="T100" fmla="*/ 0 w 678"/>
                <a:gd name="T101" fmla="*/ 1 h 130"/>
                <a:gd name="T102" fmla="*/ 0 w 678"/>
                <a:gd name="T103" fmla="*/ 1 h 130"/>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78"/>
                <a:gd name="T157" fmla="*/ 0 h 130"/>
                <a:gd name="T158" fmla="*/ 678 w 678"/>
                <a:gd name="T159" fmla="*/ 130 h 130"/>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78" h="130">
                  <a:moveTo>
                    <a:pt x="0" y="40"/>
                  </a:moveTo>
                  <a:lnTo>
                    <a:pt x="0" y="44"/>
                  </a:lnTo>
                  <a:lnTo>
                    <a:pt x="0" y="48"/>
                  </a:lnTo>
                  <a:lnTo>
                    <a:pt x="0" y="49"/>
                  </a:lnTo>
                  <a:lnTo>
                    <a:pt x="0" y="54"/>
                  </a:lnTo>
                  <a:lnTo>
                    <a:pt x="5" y="58"/>
                  </a:lnTo>
                  <a:lnTo>
                    <a:pt x="5" y="60"/>
                  </a:lnTo>
                  <a:lnTo>
                    <a:pt x="5" y="64"/>
                  </a:lnTo>
                  <a:lnTo>
                    <a:pt x="10" y="64"/>
                  </a:lnTo>
                  <a:lnTo>
                    <a:pt x="10" y="67"/>
                  </a:lnTo>
                  <a:lnTo>
                    <a:pt x="10" y="71"/>
                  </a:lnTo>
                  <a:lnTo>
                    <a:pt x="11" y="71"/>
                  </a:lnTo>
                  <a:lnTo>
                    <a:pt x="11" y="76"/>
                  </a:lnTo>
                  <a:lnTo>
                    <a:pt x="15" y="77"/>
                  </a:lnTo>
                  <a:lnTo>
                    <a:pt x="19" y="77"/>
                  </a:lnTo>
                  <a:lnTo>
                    <a:pt x="19" y="82"/>
                  </a:lnTo>
                  <a:lnTo>
                    <a:pt x="21" y="82"/>
                  </a:lnTo>
                  <a:lnTo>
                    <a:pt x="21" y="84"/>
                  </a:lnTo>
                  <a:lnTo>
                    <a:pt x="25" y="84"/>
                  </a:lnTo>
                  <a:lnTo>
                    <a:pt x="25" y="89"/>
                  </a:lnTo>
                  <a:lnTo>
                    <a:pt x="29" y="89"/>
                  </a:lnTo>
                  <a:lnTo>
                    <a:pt x="29" y="90"/>
                  </a:lnTo>
                  <a:lnTo>
                    <a:pt x="30" y="90"/>
                  </a:lnTo>
                  <a:lnTo>
                    <a:pt x="35" y="94"/>
                  </a:lnTo>
                  <a:lnTo>
                    <a:pt x="38" y="94"/>
                  </a:lnTo>
                  <a:lnTo>
                    <a:pt x="38" y="99"/>
                  </a:lnTo>
                  <a:lnTo>
                    <a:pt x="43" y="99"/>
                  </a:lnTo>
                  <a:lnTo>
                    <a:pt x="46" y="99"/>
                  </a:lnTo>
                  <a:lnTo>
                    <a:pt x="46" y="102"/>
                  </a:lnTo>
                  <a:lnTo>
                    <a:pt x="51" y="102"/>
                  </a:lnTo>
                  <a:lnTo>
                    <a:pt x="52" y="102"/>
                  </a:lnTo>
                  <a:lnTo>
                    <a:pt x="57" y="102"/>
                  </a:lnTo>
                  <a:lnTo>
                    <a:pt x="57" y="105"/>
                  </a:lnTo>
                  <a:lnTo>
                    <a:pt x="59" y="105"/>
                  </a:lnTo>
                  <a:lnTo>
                    <a:pt x="64" y="105"/>
                  </a:lnTo>
                  <a:lnTo>
                    <a:pt x="68" y="105"/>
                  </a:lnTo>
                  <a:lnTo>
                    <a:pt x="68" y="109"/>
                  </a:lnTo>
                  <a:lnTo>
                    <a:pt x="69" y="109"/>
                  </a:lnTo>
                  <a:lnTo>
                    <a:pt x="74" y="109"/>
                  </a:lnTo>
                  <a:lnTo>
                    <a:pt x="74" y="113"/>
                  </a:lnTo>
                  <a:lnTo>
                    <a:pt x="75" y="113"/>
                  </a:lnTo>
                  <a:lnTo>
                    <a:pt x="80" y="113"/>
                  </a:lnTo>
                  <a:lnTo>
                    <a:pt x="80" y="116"/>
                  </a:lnTo>
                  <a:lnTo>
                    <a:pt x="84" y="116"/>
                  </a:lnTo>
                  <a:lnTo>
                    <a:pt x="84" y="119"/>
                  </a:lnTo>
                  <a:lnTo>
                    <a:pt x="87" y="119"/>
                  </a:lnTo>
                  <a:lnTo>
                    <a:pt x="91" y="122"/>
                  </a:lnTo>
                  <a:lnTo>
                    <a:pt x="94" y="122"/>
                  </a:lnTo>
                  <a:lnTo>
                    <a:pt x="94" y="127"/>
                  </a:lnTo>
                  <a:lnTo>
                    <a:pt x="97" y="127"/>
                  </a:lnTo>
                  <a:lnTo>
                    <a:pt x="101" y="127"/>
                  </a:lnTo>
                  <a:lnTo>
                    <a:pt x="105" y="127"/>
                  </a:lnTo>
                  <a:lnTo>
                    <a:pt x="110" y="127"/>
                  </a:lnTo>
                  <a:lnTo>
                    <a:pt x="110" y="130"/>
                  </a:lnTo>
                  <a:lnTo>
                    <a:pt x="111" y="130"/>
                  </a:lnTo>
                  <a:lnTo>
                    <a:pt x="116" y="130"/>
                  </a:lnTo>
                  <a:lnTo>
                    <a:pt x="118" y="130"/>
                  </a:lnTo>
                  <a:lnTo>
                    <a:pt x="122" y="130"/>
                  </a:lnTo>
                  <a:lnTo>
                    <a:pt x="127" y="130"/>
                  </a:lnTo>
                  <a:lnTo>
                    <a:pt x="128" y="130"/>
                  </a:lnTo>
                  <a:lnTo>
                    <a:pt x="133" y="130"/>
                  </a:lnTo>
                  <a:lnTo>
                    <a:pt x="137" y="130"/>
                  </a:lnTo>
                  <a:lnTo>
                    <a:pt x="139" y="130"/>
                  </a:lnTo>
                  <a:lnTo>
                    <a:pt x="141" y="130"/>
                  </a:lnTo>
                  <a:lnTo>
                    <a:pt x="145" y="130"/>
                  </a:lnTo>
                  <a:lnTo>
                    <a:pt x="150" y="130"/>
                  </a:lnTo>
                  <a:lnTo>
                    <a:pt x="155" y="130"/>
                  </a:lnTo>
                  <a:lnTo>
                    <a:pt x="156" y="130"/>
                  </a:lnTo>
                  <a:lnTo>
                    <a:pt x="160" y="130"/>
                  </a:lnTo>
                  <a:lnTo>
                    <a:pt x="164" y="130"/>
                  </a:lnTo>
                  <a:lnTo>
                    <a:pt x="167" y="130"/>
                  </a:lnTo>
                  <a:lnTo>
                    <a:pt x="170" y="130"/>
                  </a:lnTo>
                  <a:lnTo>
                    <a:pt x="173" y="130"/>
                  </a:lnTo>
                  <a:lnTo>
                    <a:pt x="178" y="130"/>
                  </a:lnTo>
                  <a:lnTo>
                    <a:pt x="181" y="127"/>
                  </a:lnTo>
                  <a:lnTo>
                    <a:pt x="183" y="127"/>
                  </a:lnTo>
                  <a:lnTo>
                    <a:pt x="183" y="122"/>
                  </a:lnTo>
                  <a:lnTo>
                    <a:pt x="187" y="122"/>
                  </a:lnTo>
                  <a:lnTo>
                    <a:pt x="192" y="122"/>
                  </a:lnTo>
                  <a:lnTo>
                    <a:pt x="192" y="119"/>
                  </a:lnTo>
                  <a:lnTo>
                    <a:pt x="196" y="119"/>
                  </a:lnTo>
                  <a:lnTo>
                    <a:pt x="196" y="116"/>
                  </a:lnTo>
                  <a:lnTo>
                    <a:pt x="200" y="116"/>
                  </a:lnTo>
                  <a:lnTo>
                    <a:pt x="200" y="113"/>
                  </a:lnTo>
                  <a:lnTo>
                    <a:pt x="202" y="113"/>
                  </a:lnTo>
                  <a:lnTo>
                    <a:pt x="205" y="109"/>
                  </a:lnTo>
                  <a:lnTo>
                    <a:pt x="209" y="105"/>
                  </a:lnTo>
                  <a:lnTo>
                    <a:pt x="210" y="105"/>
                  </a:lnTo>
                  <a:lnTo>
                    <a:pt x="210" y="102"/>
                  </a:lnTo>
                  <a:lnTo>
                    <a:pt x="215" y="102"/>
                  </a:lnTo>
                  <a:lnTo>
                    <a:pt x="219" y="102"/>
                  </a:lnTo>
                  <a:lnTo>
                    <a:pt x="219" y="99"/>
                  </a:lnTo>
                  <a:lnTo>
                    <a:pt x="224" y="99"/>
                  </a:lnTo>
                  <a:lnTo>
                    <a:pt x="226" y="94"/>
                  </a:lnTo>
                  <a:lnTo>
                    <a:pt x="231" y="94"/>
                  </a:lnTo>
                  <a:lnTo>
                    <a:pt x="232" y="94"/>
                  </a:lnTo>
                  <a:lnTo>
                    <a:pt x="232" y="90"/>
                  </a:lnTo>
                  <a:lnTo>
                    <a:pt x="236" y="90"/>
                  </a:lnTo>
                  <a:lnTo>
                    <a:pt x="241" y="90"/>
                  </a:lnTo>
                  <a:lnTo>
                    <a:pt x="241" y="89"/>
                  </a:lnTo>
                  <a:lnTo>
                    <a:pt x="242" y="89"/>
                  </a:lnTo>
                  <a:lnTo>
                    <a:pt x="247" y="89"/>
                  </a:lnTo>
                  <a:lnTo>
                    <a:pt x="250" y="84"/>
                  </a:lnTo>
                  <a:lnTo>
                    <a:pt x="254" y="84"/>
                  </a:lnTo>
                  <a:lnTo>
                    <a:pt x="256" y="82"/>
                  </a:lnTo>
                  <a:lnTo>
                    <a:pt x="260" y="82"/>
                  </a:lnTo>
                  <a:lnTo>
                    <a:pt x="264" y="82"/>
                  </a:lnTo>
                  <a:lnTo>
                    <a:pt x="272" y="77"/>
                  </a:lnTo>
                  <a:lnTo>
                    <a:pt x="273" y="77"/>
                  </a:lnTo>
                  <a:lnTo>
                    <a:pt x="278" y="77"/>
                  </a:lnTo>
                  <a:lnTo>
                    <a:pt x="283" y="76"/>
                  </a:lnTo>
                  <a:lnTo>
                    <a:pt x="285" y="76"/>
                  </a:lnTo>
                  <a:lnTo>
                    <a:pt x="289" y="76"/>
                  </a:lnTo>
                  <a:lnTo>
                    <a:pt x="289" y="71"/>
                  </a:lnTo>
                  <a:lnTo>
                    <a:pt x="292" y="71"/>
                  </a:lnTo>
                  <a:lnTo>
                    <a:pt x="295" y="67"/>
                  </a:lnTo>
                  <a:lnTo>
                    <a:pt x="296" y="67"/>
                  </a:lnTo>
                  <a:lnTo>
                    <a:pt x="301" y="67"/>
                  </a:lnTo>
                  <a:lnTo>
                    <a:pt x="306" y="64"/>
                  </a:lnTo>
                  <a:lnTo>
                    <a:pt x="313" y="64"/>
                  </a:lnTo>
                  <a:lnTo>
                    <a:pt x="317" y="60"/>
                  </a:lnTo>
                  <a:lnTo>
                    <a:pt x="318" y="60"/>
                  </a:lnTo>
                  <a:lnTo>
                    <a:pt x="323" y="58"/>
                  </a:lnTo>
                  <a:lnTo>
                    <a:pt x="326" y="58"/>
                  </a:lnTo>
                  <a:lnTo>
                    <a:pt x="331" y="58"/>
                  </a:lnTo>
                  <a:lnTo>
                    <a:pt x="331" y="54"/>
                  </a:lnTo>
                  <a:lnTo>
                    <a:pt x="334" y="54"/>
                  </a:lnTo>
                  <a:lnTo>
                    <a:pt x="337" y="54"/>
                  </a:lnTo>
                  <a:lnTo>
                    <a:pt x="340" y="49"/>
                  </a:lnTo>
                  <a:lnTo>
                    <a:pt x="344" y="49"/>
                  </a:lnTo>
                  <a:lnTo>
                    <a:pt x="346" y="49"/>
                  </a:lnTo>
                  <a:lnTo>
                    <a:pt x="346" y="48"/>
                  </a:lnTo>
                  <a:lnTo>
                    <a:pt x="347" y="48"/>
                  </a:lnTo>
                  <a:lnTo>
                    <a:pt x="348" y="48"/>
                  </a:lnTo>
                  <a:lnTo>
                    <a:pt x="353" y="48"/>
                  </a:lnTo>
                  <a:lnTo>
                    <a:pt x="353" y="44"/>
                  </a:lnTo>
                  <a:lnTo>
                    <a:pt x="355" y="44"/>
                  </a:lnTo>
                  <a:lnTo>
                    <a:pt x="360" y="44"/>
                  </a:lnTo>
                  <a:lnTo>
                    <a:pt x="360" y="40"/>
                  </a:lnTo>
                  <a:lnTo>
                    <a:pt x="361" y="40"/>
                  </a:lnTo>
                  <a:lnTo>
                    <a:pt x="366" y="40"/>
                  </a:lnTo>
                  <a:lnTo>
                    <a:pt x="366" y="36"/>
                  </a:lnTo>
                  <a:lnTo>
                    <a:pt x="370" y="36"/>
                  </a:lnTo>
                  <a:lnTo>
                    <a:pt x="375" y="36"/>
                  </a:lnTo>
                  <a:lnTo>
                    <a:pt x="375" y="34"/>
                  </a:lnTo>
                  <a:lnTo>
                    <a:pt x="377" y="34"/>
                  </a:lnTo>
                  <a:lnTo>
                    <a:pt x="382" y="34"/>
                  </a:lnTo>
                  <a:lnTo>
                    <a:pt x="382" y="30"/>
                  </a:lnTo>
                  <a:lnTo>
                    <a:pt x="384" y="30"/>
                  </a:lnTo>
                  <a:lnTo>
                    <a:pt x="387" y="30"/>
                  </a:lnTo>
                  <a:lnTo>
                    <a:pt x="387" y="26"/>
                  </a:lnTo>
                  <a:lnTo>
                    <a:pt x="391" y="26"/>
                  </a:lnTo>
                  <a:lnTo>
                    <a:pt x="395" y="26"/>
                  </a:lnTo>
                  <a:lnTo>
                    <a:pt x="395" y="23"/>
                  </a:lnTo>
                  <a:lnTo>
                    <a:pt x="400" y="23"/>
                  </a:lnTo>
                  <a:lnTo>
                    <a:pt x="401" y="18"/>
                  </a:lnTo>
                  <a:lnTo>
                    <a:pt x="406" y="18"/>
                  </a:lnTo>
                  <a:lnTo>
                    <a:pt x="407" y="18"/>
                  </a:lnTo>
                  <a:lnTo>
                    <a:pt x="407" y="14"/>
                  </a:lnTo>
                  <a:lnTo>
                    <a:pt x="412" y="14"/>
                  </a:lnTo>
                  <a:lnTo>
                    <a:pt x="416" y="13"/>
                  </a:lnTo>
                  <a:lnTo>
                    <a:pt x="419" y="13"/>
                  </a:lnTo>
                  <a:lnTo>
                    <a:pt x="423" y="13"/>
                  </a:lnTo>
                  <a:lnTo>
                    <a:pt x="424" y="8"/>
                  </a:lnTo>
                  <a:lnTo>
                    <a:pt x="429" y="8"/>
                  </a:lnTo>
                  <a:lnTo>
                    <a:pt x="434" y="8"/>
                  </a:lnTo>
                  <a:lnTo>
                    <a:pt x="436" y="8"/>
                  </a:lnTo>
                  <a:lnTo>
                    <a:pt x="436" y="6"/>
                  </a:lnTo>
                  <a:lnTo>
                    <a:pt x="440" y="6"/>
                  </a:lnTo>
                  <a:lnTo>
                    <a:pt x="442" y="6"/>
                  </a:lnTo>
                  <a:lnTo>
                    <a:pt x="446" y="6"/>
                  </a:lnTo>
                  <a:lnTo>
                    <a:pt x="450" y="1"/>
                  </a:lnTo>
                  <a:lnTo>
                    <a:pt x="454" y="1"/>
                  </a:lnTo>
                  <a:lnTo>
                    <a:pt x="457" y="1"/>
                  </a:lnTo>
                  <a:lnTo>
                    <a:pt x="461" y="1"/>
                  </a:lnTo>
                  <a:lnTo>
                    <a:pt x="463" y="0"/>
                  </a:lnTo>
                  <a:lnTo>
                    <a:pt x="468" y="0"/>
                  </a:lnTo>
                  <a:lnTo>
                    <a:pt x="470" y="0"/>
                  </a:lnTo>
                  <a:lnTo>
                    <a:pt x="474" y="0"/>
                  </a:lnTo>
                  <a:lnTo>
                    <a:pt x="477" y="0"/>
                  </a:lnTo>
                  <a:lnTo>
                    <a:pt x="482" y="0"/>
                  </a:lnTo>
                  <a:lnTo>
                    <a:pt x="487" y="0"/>
                  </a:lnTo>
                  <a:lnTo>
                    <a:pt x="488" y="0"/>
                  </a:lnTo>
                  <a:lnTo>
                    <a:pt x="492" y="0"/>
                  </a:lnTo>
                  <a:lnTo>
                    <a:pt x="495" y="0"/>
                  </a:lnTo>
                  <a:lnTo>
                    <a:pt x="499" y="0"/>
                  </a:lnTo>
                  <a:lnTo>
                    <a:pt x="504" y="0"/>
                  </a:lnTo>
                  <a:lnTo>
                    <a:pt x="505" y="0"/>
                  </a:lnTo>
                  <a:lnTo>
                    <a:pt x="510" y="0"/>
                  </a:lnTo>
                  <a:lnTo>
                    <a:pt x="511" y="0"/>
                  </a:lnTo>
                  <a:lnTo>
                    <a:pt x="515" y="0"/>
                  </a:lnTo>
                  <a:lnTo>
                    <a:pt x="519" y="0"/>
                  </a:lnTo>
                  <a:lnTo>
                    <a:pt x="522" y="0"/>
                  </a:lnTo>
                  <a:lnTo>
                    <a:pt x="527" y="0"/>
                  </a:lnTo>
                  <a:lnTo>
                    <a:pt x="531" y="0"/>
                  </a:lnTo>
                  <a:lnTo>
                    <a:pt x="533" y="0"/>
                  </a:lnTo>
                  <a:lnTo>
                    <a:pt x="536" y="0"/>
                  </a:lnTo>
                  <a:lnTo>
                    <a:pt x="541" y="0"/>
                  </a:lnTo>
                  <a:lnTo>
                    <a:pt x="542" y="0"/>
                  </a:lnTo>
                  <a:lnTo>
                    <a:pt x="546" y="0"/>
                  </a:lnTo>
                  <a:lnTo>
                    <a:pt x="551" y="0"/>
                  </a:lnTo>
                  <a:lnTo>
                    <a:pt x="553" y="0"/>
                  </a:lnTo>
                  <a:lnTo>
                    <a:pt x="558" y="1"/>
                  </a:lnTo>
                  <a:lnTo>
                    <a:pt x="559" y="1"/>
                  </a:lnTo>
                  <a:lnTo>
                    <a:pt x="564" y="1"/>
                  </a:lnTo>
                  <a:lnTo>
                    <a:pt x="565" y="1"/>
                  </a:lnTo>
                  <a:lnTo>
                    <a:pt x="569" y="1"/>
                  </a:lnTo>
                  <a:lnTo>
                    <a:pt x="569" y="6"/>
                  </a:lnTo>
                  <a:lnTo>
                    <a:pt x="574" y="6"/>
                  </a:lnTo>
                  <a:lnTo>
                    <a:pt x="576" y="8"/>
                  </a:lnTo>
                  <a:lnTo>
                    <a:pt x="581" y="8"/>
                  </a:lnTo>
                  <a:lnTo>
                    <a:pt x="586" y="8"/>
                  </a:lnTo>
                  <a:lnTo>
                    <a:pt x="586" y="13"/>
                  </a:lnTo>
                  <a:lnTo>
                    <a:pt x="587" y="13"/>
                  </a:lnTo>
                  <a:lnTo>
                    <a:pt x="587" y="14"/>
                  </a:lnTo>
                  <a:lnTo>
                    <a:pt x="591" y="14"/>
                  </a:lnTo>
                  <a:lnTo>
                    <a:pt x="595" y="14"/>
                  </a:lnTo>
                  <a:lnTo>
                    <a:pt x="598" y="18"/>
                  </a:lnTo>
                  <a:lnTo>
                    <a:pt x="601" y="18"/>
                  </a:lnTo>
                  <a:lnTo>
                    <a:pt x="605" y="18"/>
                  </a:lnTo>
                  <a:lnTo>
                    <a:pt x="605" y="23"/>
                  </a:lnTo>
                  <a:lnTo>
                    <a:pt x="609" y="23"/>
                  </a:lnTo>
                  <a:lnTo>
                    <a:pt x="612" y="23"/>
                  </a:lnTo>
                  <a:lnTo>
                    <a:pt x="612" y="26"/>
                  </a:lnTo>
                  <a:lnTo>
                    <a:pt x="617" y="26"/>
                  </a:lnTo>
                  <a:lnTo>
                    <a:pt x="618" y="30"/>
                  </a:lnTo>
                  <a:lnTo>
                    <a:pt x="622" y="30"/>
                  </a:lnTo>
                  <a:lnTo>
                    <a:pt x="622" y="34"/>
                  </a:lnTo>
                  <a:lnTo>
                    <a:pt x="627" y="34"/>
                  </a:lnTo>
                  <a:lnTo>
                    <a:pt x="628" y="34"/>
                  </a:lnTo>
                  <a:lnTo>
                    <a:pt x="628" y="36"/>
                  </a:lnTo>
                  <a:lnTo>
                    <a:pt x="633" y="36"/>
                  </a:lnTo>
                  <a:lnTo>
                    <a:pt x="633" y="40"/>
                  </a:lnTo>
                  <a:lnTo>
                    <a:pt x="635" y="40"/>
                  </a:lnTo>
                  <a:lnTo>
                    <a:pt x="635" y="44"/>
                  </a:lnTo>
                  <a:lnTo>
                    <a:pt x="640" y="44"/>
                  </a:lnTo>
                  <a:lnTo>
                    <a:pt x="641" y="44"/>
                  </a:lnTo>
                  <a:lnTo>
                    <a:pt x="641" y="48"/>
                  </a:lnTo>
                  <a:lnTo>
                    <a:pt x="645" y="48"/>
                  </a:lnTo>
                  <a:lnTo>
                    <a:pt x="645" y="49"/>
                  </a:lnTo>
                  <a:lnTo>
                    <a:pt x="650" y="49"/>
                  </a:lnTo>
                  <a:lnTo>
                    <a:pt x="650" y="54"/>
                  </a:lnTo>
                  <a:lnTo>
                    <a:pt x="650" y="58"/>
                  </a:lnTo>
                  <a:lnTo>
                    <a:pt x="655" y="58"/>
                  </a:lnTo>
                  <a:lnTo>
                    <a:pt x="657" y="58"/>
                  </a:lnTo>
                  <a:lnTo>
                    <a:pt x="657" y="60"/>
                  </a:lnTo>
                  <a:lnTo>
                    <a:pt x="657" y="64"/>
                  </a:lnTo>
                  <a:lnTo>
                    <a:pt x="662" y="64"/>
                  </a:lnTo>
                  <a:lnTo>
                    <a:pt x="662" y="67"/>
                  </a:lnTo>
                  <a:lnTo>
                    <a:pt x="663" y="67"/>
                  </a:lnTo>
                  <a:lnTo>
                    <a:pt x="663" y="71"/>
                  </a:lnTo>
                  <a:lnTo>
                    <a:pt x="663" y="76"/>
                  </a:lnTo>
                  <a:lnTo>
                    <a:pt x="667" y="76"/>
                  </a:lnTo>
                  <a:lnTo>
                    <a:pt x="667" y="77"/>
                  </a:lnTo>
                  <a:lnTo>
                    <a:pt x="671" y="77"/>
                  </a:lnTo>
                  <a:lnTo>
                    <a:pt x="671" y="82"/>
                  </a:lnTo>
                  <a:lnTo>
                    <a:pt x="673" y="84"/>
                  </a:lnTo>
                  <a:lnTo>
                    <a:pt x="673" y="89"/>
                  </a:lnTo>
                  <a:lnTo>
                    <a:pt x="678" y="89"/>
                  </a:lnTo>
                  <a:lnTo>
                    <a:pt x="678" y="90"/>
                  </a:lnTo>
                  <a:lnTo>
                    <a:pt x="678" y="94"/>
                  </a:lnTo>
                </a:path>
              </a:pathLst>
            </a:custGeom>
            <a:noFill/>
            <a:ln w="20638">
              <a:solidFill>
                <a:srgbClr val="000000"/>
              </a:solidFill>
              <a:prstDash val="solid"/>
              <a:round/>
              <a:headEnd/>
              <a:tailEnd/>
            </a:ln>
          </p:spPr>
          <p:txBody>
            <a:bodyPr/>
            <a:lstStyle/>
            <a:p>
              <a:endParaRPr lang="es-ES_tradnl"/>
            </a:p>
          </p:txBody>
        </p:sp>
        <p:sp>
          <p:nvSpPr>
            <p:cNvPr id="179230" name="Freeform 26"/>
            <p:cNvSpPr>
              <a:spLocks/>
            </p:cNvSpPr>
            <p:nvPr/>
          </p:nvSpPr>
          <p:spPr bwMode="auto">
            <a:xfrm>
              <a:off x="2196" y="2001"/>
              <a:ext cx="70" cy="71"/>
            </a:xfrm>
            <a:custGeom>
              <a:avLst/>
              <a:gdLst>
                <a:gd name="T0" fmla="*/ 0 w 141"/>
                <a:gd name="T1" fmla="*/ 1 h 141"/>
                <a:gd name="T2" fmla="*/ 0 w 141"/>
                <a:gd name="T3" fmla="*/ 1 h 141"/>
                <a:gd name="T4" fmla="*/ 0 w 141"/>
                <a:gd name="T5" fmla="*/ 1 h 141"/>
                <a:gd name="T6" fmla="*/ 0 w 141"/>
                <a:gd name="T7" fmla="*/ 1 h 141"/>
                <a:gd name="T8" fmla="*/ 0 w 141"/>
                <a:gd name="T9" fmla="*/ 1 h 141"/>
                <a:gd name="T10" fmla="*/ 0 w 141"/>
                <a:gd name="T11" fmla="*/ 1 h 141"/>
                <a:gd name="T12" fmla="*/ 0 w 141"/>
                <a:gd name="T13" fmla="*/ 1 h 141"/>
                <a:gd name="T14" fmla="*/ 0 w 141"/>
                <a:gd name="T15" fmla="*/ 1 h 141"/>
                <a:gd name="T16" fmla="*/ 0 w 141"/>
                <a:gd name="T17" fmla="*/ 1 h 141"/>
                <a:gd name="T18" fmla="*/ 0 w 141"/>
                <a:gd name="T19" fmla="*/ 1 h 141"/>
                <a:gd name="T20" fmla="*/ 0 w 141"/>
                <a:gd name="T21" fmla="*/ 1 h 141"/>
                <a:gd name="T22" fmla="*/ 0 w 141"/>
                <a:gd name="T23" fmla="*/ 1 h 141"/>
                <a:gd name="T24" fmla="*/ 0 w 141"/>
                <a:gd name="T25" fmla="*/ 1 h 141"/>
                <a:gd name="T26" fmla="*/ 0 w 141"/>
                <a:gd name="T27" fmla="*/ 1 h 141"/>
                <a:gd name="T28" fmla="*/ 0 w 141"/>
                <a:gd name="T29" fmla="*/ 1 h 141"/>
                <a:gd name="T30" fmla="*/ 0 w 141"/>
                <a:gd name="T31" fmla="*/ 1 h 141"/>
                <a:gd name="T32" fmla="*/ 0 w 141"/>
                <a:gd name="T33" fmla="*/ 1 h 141"/>
                <a:gd name="T34" fmla="*/ 0 w 141"/>
                <a:gd name="T35" fmla="*/ 1 h 141"/>
                <a:gd name="T36" fmla="*/ 0 w 141"/>
                <a:gd name="T37" fmla="*/ 1 h 141"/>
                <a:gd name="T38" fmla="*/ 0 w 141"/>
                <a:gd name="T39" fmla="*/ 1 h 141"/>
                <a:gd name="T40" fmla="*/ 0 w 141"/>
                <a:gd name="T41" fmla="*/ 1 h 141"/>
                <a:gd name="T42" fmla="*/ 0 w 141"/>
                <a:gd name="T43" fmla="*/ 1 h 141"/>
                <a:gd name="T44" fmla="*/ 0 w 141"/>
                <a:gd name="T45" fmla="*/ 1 h 141"/>
                <a:gd name="T46" fmla="*/ 0 w 141"/>
                <a:gd name="T47" fmla="*/ 1 h 141"/>
                <a:gd name="T48" fmla="*/ 0 w 141"/>
                <a:gd name="T49" fmla="*/ 1 h 141"/>
                <a:gd name="T50" fmla="*/ 0 w 141"/>
                <a:gd name="T51" fmla="*/ 1 h 141"/>
                <a:gd name="T52" fmla="*/ 0 w 141"/>
                <a:gd name="T53" fmla="*/ 1 h 141"/>
                <a:gd name="T54" fmla="*/ 0 w 141"/>
                <a:gd name="T55" fmla="*/ 1 h 141"/>
                <a:gd name="T56" fmla="*/ 0 w 141"/>
                <a:gd name="T57" fmla="*/ 1 h 141"/>
                <a:gd name="T58" fmla="*/ 0 w 141"/>
                <a:gd name="T59" fmla="*/ 1 h 141"/>
                <a:gd name="T60" fmla="*/ 0 w 141"/>
                <a:gd name="T61" fmla="*/ 1 h 141"/>
                <a:gd name="T62" fmla="*/ 0 w 141"/>
                <a:gd name="T63" fmla="*/ 1 h 141"/>
                <a:gd name="T64" fmla="*/ 0 w 141"/>
                <a:gd name="T65" fmla="*/ 1 h 141"/>
                <a:gd name="T66" fmla="*/ 0 w 141"/>
                <a:gd name="T67" fmla="*/ 1 h 141"/>
                <a:gd name="T68" fmla="*/ 0 w 141"/>
                <a:gd name="T69" fmla="*/ 1 h 141"/>
                <a:gd name="T70" fmla="*/ 0 w 141"/>
                <a:gd name="T71" fmla="*/ 1 h 141"/>
                <a:gd name="T72" fmla="*/ 0 w 141"/>
                <a:gd name="T73" fmla="*/ 1 h 141"/>
                <a:gd name="T74" fmla="*/ 0 w 141"/>
                <a:gd name="T75" fmla="*/ 1 h 141"/>
                <a:gd name="T76" fmla="*/ 0 w 141"/>
                <a:gd name="T77" fmla="*/ 1 h 141"/>
                <a:gd name="T78" fmla="*/ 0 w 141"/>
                <a:gd name="T79" fmla="*/ 1 h 141"/>
                <a:gd name="T80" fmla="*/ 0 w 141"/>
                <a:gd name="T81" fmla="*/ 1 h 141"/>
                <a:gd name="T82" fmla="*/ 0 w 141"/>
                <a:gd name="T83" fmla="*/ 1 h 141"/>
                <a:gd name="T84" fmla="*/ 0 w 141"/>
                <a:gd name="T85" fmla="*/ 1 h 141"/>
                <a:gd name="T86" fmla="*/ 0 w 141"/>
                <a:gd name="T87" fmla="*/ 1 h 141"/>
                <a:gd name="T88" fmla="*/ 0 w 141"/>
                <a:gd name="T89" fmla="*/ 1 h 141"/>
                <a:gd name="T90" fmla="*/ 0 w 141"/>
                <a:gd name="T91" fmla="*/ 1 h 141"/>
                <a:gd name="T92" fmla="*/ 0 w 141"/>
                <a:gd name="T93" fmla="*/ 1 h 141"/>
                <a:gd name="T94" fmla="*/ 0 w 141"/>
                <a:gd name="T95" fmla="*/ 1 h 141"/>
                <a:gd name="T96" fmla="*/ 0 w 141"/>
                <a:gd name="T97" fmla="*/ 1 h 141"/>
                <a:gd name="T98" fmla="*/ 0 w 141"/>
                <a:gd name="T99" fmla="*/ 1 h 141"/>
                <a:gd name="T100" fmla="*/ 0 w 141"/>
                <a:gd name="T101" fmla="*/ 1 h 141"/>
                <a:gd name="T102" fmla="*/ 0 w 141"/>
                <a:gd name="T103" fmla="*/ 1 h 141"/>
                <a:gd name="T104" fmla="*/ 0 w 141"/>
                <a:gd name="T105" fmla="*/ 1 h 141"/>
                <a:gd name="T106" fmla="*/ 0 w 141"/>
                <a:gd name="T107" fmla="*/ 1 h 141"/>
                <a:gd name="T108" fmla="*/ 0 w 141"/>
                <a:gd name="T109" fmla="*/ 1 h 141"/>
                <a:gd name="T110" fmla="*/ 0 w 141"/>
                <a:gd name="T111" fmla="*/ 1 h 141"/>
                <a:gd name="T112" fmla="*/ 0 w 141"/>
                <a:gd name="T113" fmla="*/ 1 h 1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41"/>
                <a:gd name="T172" fmla="*/ 0 h 141"/>
                <a:gd name="T173" fmla="*/ 141 w 141"/>
                <a:gd name="T174" fmla="*/ 141 h 1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41" h="141">
                  <a:moveTo>
                    <a:pt x="130" y="0"/>
                  </a:moveTo>
                  <a:lnTo>
                    <a:pt x="130" y="4"/>
                  </a:lnTo>
                  <a:lnTo>
                    <a:pt x="130" y="8"/>
                  </a:lnTo>
                  <a:lnTo>
                    <a:pt x="130" y="11"/>
                  </a:lnTo>
                  <a:lnTo>
                    <a:pt x="130" y="14"/>
                  </a:lnTo>
                  <a:lnTo>
                    <a:pt x="130" y="17"/>
                  </a:lnTo>
                  <a:lnTo>
                    <a:pt x="134" y="17"/>
                  </a:lnTo>
                  <a:lnTo>
                    <a:pt x="134" y="22"/>
                  </a:lnTo>
                  <a:lnTo>
                    <a:pt x="136" y="25"/>
                  </a:lnTo>
                  <a:lnTo>
                    <a:pt x="136" y="30"/>
                  </a:lnTo>
                  <a:lnTo>
                    <a:pt x="141" y="30"/>
                  </a:lnTo>
                  <a:lnTo>
                    <a:pt x="141" y="31"/>
                  </a:lnTo>
                  <a:lnTo>
                    <a:pt x="141" y="35"/>
                  </a:lnTo>
                  <a:lnTo>
                    <a:pt x="136" y="35"/>
                  </a:lnTo>
                  <a:lnTo>
                    <a:pt x="134" y="35"/>
                  </a:lnTo>
                  <a:lnTo>
                    <a:pt x="130" y="35"/>
                  </a:lnTo>
                  <a:lnTo>
                    <a:pt x="127" y="35"/>
                  </a:lnTo>
                  <a:lnTo>
                    <a:pt x="122" y="35"/>
                  </a:lnTo>
                  <a:lnTo>
                    <a:pt x="120" y="35"/>
                  </a:lnTo>
                  <a:lnTo>
                    <a:pt x="116" y="40"/>
                  </a:lnTo>
                  <a:lnTo>
                    <a:pt x="112" y="40"/>
                  </a:lnTo>
                  <a:lnTo>
                    <a:pt x="111" y="40"/>
                  </a:lnTo>
                  <a:lnTo>
                    <a:pt x="111" y="42"/>
                  </a:lnTo>
                  <a:lnTo>
                    <a:pt x="106" y="42"/>
                  </a:lnTo>
                  <a:lnTo>
                    <a:pt x="104" y="42"/>
                  </a:lnTo>
                  <a:lnTo>
                    <a:pt x="99" y="47"/>
                  </a:lnTo>
                  <a:lnTo>
                    <a:pt x="94" y="47"/>
                  </a:lnTo>
                  <a:lnTo>
                    <a:pt x="90" y="52"/>
                  </a:lnTo>
                  <a:lnTo>
                    <a:pt x="89" y="52"/>
                  </a:lnTo>
                  <a:lnTo>
                    <a:pt x="84" y="52"/>
                  </a:lnTo>
                  <a:lnTo>
                    <a:pt x="82" y="52"/>
                  </a:lnTo>
                  <a:lnTo>
                    <a:pt x="82" y="53"/>
                  </a:lnTo>
                  <a:lnTo>
                    <a:pt x="77" y="53"/>
                  </a:lnTo>
                  <a:lnTo>
                    <a:pt x="76" y="53"/>
                  </a:lnTo>
                  <a:lnTo>
                    <a:pt x="71" y="54"/>
                  </a:lnTo>
                  <a:lnTo>
                    <a:pt x="67" y="54"/>
                  </a:lnTo>
                  <a:lnTo>
                    <a:pt x="66" y="54"/>
                  </a:lnTo>
                  <a:lnTo>
                    <a:pt x="61" y="54"/>
                  </a:lnTo>
                  <a:lnTo>
                    <a:pt x="58" y="54"/>
                  </a:lnTo>
                  <a:lnTo>
                    <a:pt x="54" y="54"/>
                  </a:lnTo>
                  <a:lnTo>
                    <a:pt x="50" y="54"/>
                  </a:lnTo>
                  <a:lnTo>
                    <a:pt x="47" y="55"/>
                  </a:lnTo>
                  <a:lnTo>
                    <a:pt x="40" y="55"/>
                  </a:lnTo>
                  <a:lnTo>
                    <a:pt x="36" y="55"/>
                  </a:lnTo>
                  <a:lnTo>
                    <a:pt x="35" y="55"/>
                  </a:lnTo>
                  <a:lnTo>
                    <a:pt x="30" y="55"/>
                  </a:lnTo>
                  <a:lnTo>
                    <a:pt x="30" y="59"/>
                  </a:lnTo>
                  <a:lnTo>
                    <a:pt x="25" y="59"/>
                  </a:lnTo>
                  <a:lnTo>
                    <a:pt x="23" y="59"/>
                  </a:lnTo>
                  <a:lnTo>
                    <a:pt x="18" y="59"/>
                  </a:lnTo>
                  <a:lnTo>
                    <a:pt x="13" y="59"/>
                  </a:lnTo>
                  <a:lnTo>
                    <a:pt x="8" y="59"/>
                  </a:lnTo>
                  <a:lnTo>
                    <a:pt x="7" y="59"/>
                  </a:lnTo>
                  <a:lnTo>
                    <a:pt x="7" y="61"/>
                  </a:lnTo>
                  <a:lnTo>
                    <a:pt x="2" y="61"/>
                  </a:lnTo>
                  <a:lnTo>
                    <a:pt x="0" y="61"/>
                  </a:lnTo>
                  <a:lnTo>
                    <a:pt x="0" y="64"/>
                  </a:lnTo>
                  <a:lnTo>
                    <a:pt x="0" y="68"/>
                  </a:lnTo>
                  <a:lnTo>
                    <a:pt x="2" y="68"/>
                  </a:lnTo>
                  <a:lnTo>
                    <a:pt x="2" y="72"/>
                  </a:lnTo>
                  <a:lnTo>
                    <a:pt x="7" y="72"/>
                  </a:lnTo>
                  <a:lnTo>
                    <a:pt x="7" y="77"/>
                  </a:lnTo>
                  <a:lnTo>
                    <a:pt x="8" y="77"/>
                  </a:lnTo>
                  <a:lnTo>
                    <a:pt x="8" y="80"/>
                  </a:lnTo>
                  <a:lnTo>
                    <a:pt x="13" y="80"/>
                  </a:lnTo>
                  <a:lnTo>
                    <a:pt x="13" y="83"/>
                  </a:lnTo>
                  <a:lnTo>
                    <a:pt x="14" y="83"/>
                  </a:lnTo>
                  <a:lnTo>
                    <a:pt x="14" y="86"/>
                  </a:lnTo>
                  <a:lnTo>
                    <a:pt x="18" y="86"/>
                  </a:lnTo>
                  <a:lnTo>
                    <a:pt x="23" y="86"/>
                  </a:lnTo>
                  <a:lnTo>
                    <a:pt x="23" y="90"/>
                  </a:lnTo>
                  <a:lnTo>
                    <a:pt x="25" y="90"/>
                  </a:lnTo>
                  <a:lnTo>
                    <a:pt x="30" y="90"/>
                  </a:lnTo>
                  <a:lnTo>
                    <a:pt x="30" y="94"/>
                  </a:lnTo>
                  <a:lnTo>
                    <a:pt x="35" y="94"/>
                  </a:lnTo>
                  <a:lnTo>
                    <a:pt x="36" y="95"/>
                  </a:lnTo>
                  <a:lnTo>
                    <a:pt x="40" y="95"/>
                  </a:lnTo>
                  <a:lnTo>
                    <a:pt x="40" y="100"/>
                  </a:lnTo>
                  <a:lnTo>
                    <a:pt x="44" y="100"/>
                  </a:lnTo>
                  <a:lnTo>
                    <a:pt x="47" y="100"/>
                  </a:lnTo>
                  <a:lnTo>
                    <a:pt x="47" y="105"/>
                  </a:lnTo>
                  <a:lnTo>
                    <a:pt x="50" y="105"/>
                  </a:lnTo>
                  <a:lnTo>
                    <a:pt x="50" y="107"/>
                  </a:lnTo>
                  <a:lnTo>
                    <a:pt x="54" y="107"/>
                  </a:lnTo>
                  <a:lnTo>
                    <a:pt x="58" y="107"/>
                  </a:lnTo>
                  <a:lnTo>
                    <a:pt x="58" y="110"/>
                  </a:lnTo>
                  <a:lnTo>
                    <a:pt x="61" y="110"/>
                  </a:lnTo>
                  <a:lnTo>
                    <a:pt x="66" y="113"/>
                  </a:lnTo>
                  <a:lnTo>
                    <a:pt x="67" y="113"/>
                  </a:lnTo>
                  <a:lnTo>
                    <a:pt x="71" y="113"/>
                  </a:lnTo>
                  <a:lnTo>
                    <a:pt x="71" y="117"/>
                  </a:lnTo>
                  <a:lnTo>
                    <a:pt x="76" y="117"/>
                  </a:lnTo>
                  <a:lnTo>
                    <a:pt x="76" y="122"/>
                  </a:lnTo>
                  <a:lnTo>
                    <a:pt x="77" y="122"/>
                  </a:lnTo>
                  <a:lnTo>
                    <a:pt x="82" y="122"/>
                  </a:lnTo>
                  <a:lnTo>
                    <a:pt x="84" y="122"/>
                  </a:lnTo>
                  <a:lnTo>
                    <a:pt x="84" y="123"/>
                  </a:lnTo>
                  <a:lnTo>
                    <a:pt x="89" y="123"/>
                  </a:lnTo>
                  <a:lnTo>
                    <a:pt x="89" y="128"/>
                  </a:lnTo>
                  <a:lnTo>
                    <a:pt x="90" y="128"/>
                  </a:lnTo>
                  <a:lnTo>
                    <a:pt x="94" y="128"/>
                  </a:lnTo>
                  <a:lnTo>
                    <a:pt x="99" y="128"/>
                  </a:lnTo>
                  <a:lnTo>
                    <a:pt x="99" y="131"/>
                  </a:lnTo>
                  <a:lnTo>
                    <a:pt x="104" y="131"/>
                  </a:lnTo>
                  <a:lnTo>
                    <a:pt x="104" y="135"/>
                  </a:lnTo>
                  <a:lnTo>
                    <a:pt x="106" y="135"/>
                  </a:lnTo>
                  <a:lnTo>
                    <a:pt x="111" y="135"/>
                  </a:lnTo>
                  <a:lnTo>
                    <a:pt x="112" y="135"/>
                  </a:lnTo>
                  <a:lnTo>
                    <a:pt x="112" y="137"/>
                  </a:lnTo>
                  <a:lnTo>
                    <a:pt x="116" y="137"/>
                  </a:lnTo>
                  <a:lnTo>
                    <a:pt x="120" y="137"/>
                  </a:lnTo>
                  <a:lnTo>
                    <a:pt x="120" y="141"/>
                  </a:lnTo>
                  <a:lnTo>
                    <a:pt x="122" y="141"/>
                  </a:lnTo>
                  <a:lnTo>
                    <a:pt x="122" y="137"/>
                  </a:lnTo>
                </a:path>
              </a:pathLst>
            </a:custGeom>
            <a:noFill/>
            <a:ln w="20638">
              <a:solidFill>
                <a:srgbClr val="000000"/>
              </a:solidFill>
              <a:prstDash val="solid"/>
              <a:round/>
              <a:headEnd/>
              <a:tailEnd/>
            </a:ln>
          </p:spPr>
          <p:txBody>
            <a:bodyPr/>
            <a:lstStyle/>
            <a:p>
              <a:endParaRPr lang="es-ES_tradnl"/>
            </a:p>
          </p:txBody>
        </p:sp>
        <p:sp>
          <p:nvSpPr>
            <p:cNvPr id="179231" name="Freeform 27"/>
            <p:cNvSpPr>
              <a:spLocks/>
            </p:cNvSpPr>
            <p:nvPr/>
          </p:nvSpPr>
          <p:spPr bwMode="auto">
            <a:xfrm>
              <a:off x="2257" y="1994"/>
              <a:ext cx="6" cy="10"/>
            </a:xfrm>
            <a:custGeom>
              <a:avLst/>
              <a:gdLst>
                <a:gd name="T0" fmla="*/ 0 w 12"/>
                <a:gd name="T1" fmla="*/ 0 h 19"/>
                <a:gd name="T2" fmla="*/ 0 w 12"/>
                <a:gd name="T3" fmla="*/ 1 h 19"/>
                <a:gd name="T4" fmla="*/ 1 w 12"/>
                <a:gd name="T5" fmla="*/ 1 h 19"/>
                <a:gd name="T6" fmla="*/ 1 w 12"/>
                <a:gd name="T7" fmla="*/ 1 h 19"/>
                <a:gd name="T8" fmla="*/ 1 w 12"/>
                <a:gd name="T9" fmla="*/ 1 h 19"/>
                <a:gd name="T10" fmla="*/ 1 w 12"/>
                <a:gd name="T11" fmla="*/ 1 h 19"/>
                <a:gd name="T12" fmla="*/ 1 w 12"/>
                <a:gd name="T13" fmla="*/ 1 h 19"/>
                <a:gd name="T14" fmla="*/ 1 w 12"/>
                <a:gd name="T15" fmla="*/ 1 h 19"/>
                <a:gd name="T16" fmla="*/ 1 w 12"/>
                <a:gd name="T17" fmla="*/ 1 h 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19"/>
                <a:gd name="T29" fmla="*/ 12 w 12"/>
                <a:gd name="T30" fmla="*/ 19 h 1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19">
                  <a:moveTo>
                    <a:pt x="0" y="0"/>
                  </a:moveTo>
                  <a:lnTo>
                    <a:pt x="0" y="4"/>
                  </a:lnTo>
                  <a:lnTo>
                    <a:pt x="5" y="4"/>
                  </a:lnTo>
                  <a:lnTo>
                    <a:pt x="5" y="9"/>
                  </a:lnTo>
                  <a:lnTo>
                    <a:pt x="5" y="12"/>
                  </a:lnTo>
                  <a:lnTo>
                    <a:pt x="5" y="15"/>
                  </a:lnTo>
                  <a:lnTo>
                    <a:pt x="5" y="19"/>
                  </a:lnTo>
                  <a:lnTo>
                    <a:pt x="8" y="19"/>
                  </a:lnTo>
                  <a:lnTo>
                    <a:pt x="12" y="19"/>
                  </a:lnTo>
                </a:path>
              </a:pathLst>
            </a:custGeom>
            <a:noFill/>
            <a:ln w="20638">
              <a:solidFill>
                <a:srgbClr val="000000"/>
              </a:solidFill>
              <a:prstDash val="solid"/>
              <a:round/>
              <a:headEnd/>
              <a:tailEnd/>
            </a:ln>
          </p:spPr>
          <p:txBody>
            <a:bodyPr/>
            <a:lstStyle/>
            <a:p>
              <a:endParaRPr lang="es-ES_tradnl"/>
            </a:p>
          </p:txBody>
        </p:sp>
        <p:sp>
          <p:nvSpPr>
            <p:cNvPr id="179232" name="Freeform 28"/>
            <p:cNvSpPr>
              <a:spLocks/>
            </p:cNvSpPr>
            <p:nvPr/>
          </p:nvSpPr>
          <p:spPr bwMode="auto">
            <a:xfrm>
              <a:off x="1938" y="1952"/>
              <a:ext cx="318" cy="151"/>
            </a:xfrm>
            <a:custGeom>
              <a:avLst/>
              <a:gdLst>
                <a:gd name="T0" fmla="*/ 0 w 637"/>
                <a:gd name="T1" fmla="*/ 0 h 303"/>
                <a:gd name="T2" fmla="*/ 0 w 637"/>
                <a:gd name="T3" fmla="*/ 0 h 303"/>
                <a:gd name="T4" fmla="*/ 0 w 637"/>
                <a:gd name="T5" fmla="*/ 0 h 303"/>
                <a:gd name="T6" fmla="*/ 0 w 637"/>
                <a:gd name="T7" fmla="*/ 0 h 303"/>
                <a:gd name="T8" fmla="*/ 0 w 637"/>
                <a:gd name="T9" fmla="*/ 0 h 303"/>
                <a:gd name="T10" fmla="*/ 0 w 637"/>
                <a:gd name="T11" fmla="*/ 0 h 303"/>
                <a:gd name="T12" fmla="*/ 0 w 637"/>
                <a:gd name="T13" fmla="*/ 0 h 303"/>
                <a:gd name="T14" fmla="*/ 0 w 637"/>
                <a:gd name="T15" fmla="*/ 0 h 303"/>
                <a:gd name="T16" fmla="*/ 0 w 637"/>
                <a:gd name="T17" fmla="*/ 0 h 303"/>
                <a:gd name="T18" fmla="*/ 0 w 637"/>
                <a:gd name="T19" fmla="*/ 0 h 303"/>
                <a:gd name="T20" fmla="*/ 0 w 637"/>
                <a:gd name="T21" fmla="*/ 0 h 303"/>
                <a:gd name="T22" fmla="*/ 0 w 637"/>
                <a:gd name="T23" fmla="*/ 0 h 303"/>
                <a:gd name="T24" fmla="*/ 0 w 637"/>
                <a:gd name="T25" fmla="*/ 0 h 303"/>
                <a:gd name="T26" fmla="*/ 0 w 637"/>
                <a:gd name="T27" fmla="*/ 0 h 303"/>
                <a:gd name="T28" fmla="*/ 0 w 637"/>
                <a:gd name="T29" fmla="*/ 0 h 303"/>
                <a:gd name="T30" fmla="*/ 0 w 637"/>
                <a:gd name="T31" fmla="*/ 0 h 303"/>
                <a:gd name="T32" fmla="*/ 0 w 637"/>
                <a:gd name="T33" fmla="*/ 0 h 303"/>
                <a:gd name="T34" fmla="*/ 0 w 637"/>
                <a:gd name="T35" fmla="*/ 0 h 303"/>
                <a:gd name="T36" fmla="*/ 0 w 637"/>
                <a:gd name="T37" fmla="*/ 0 h 303"/>
                <a:gd name="T38" fmla="*/ 0 w 637"/>
                <a:gd name="T39" fmla="*/ 0 h 303"/>
                <a:gd name="T40" fmla="*/ 0 w 637"/>
                <a:gd name="T41" fmla="*/ 0 h 303"/>
                <a:gd name="T42" fmla="*/ 0 w 637"/>
                <a:gd name="T43" fmla="*/ 0 h 303"/>
                <a:gd name="T44" fmla="*/ 0 w 637"/>
                <a:gd name="T45" fmla="*/ 0 h 303"/>
                <a:gd name="T46" fmla="*/ 0 w 637"/>
                <a:gd name="T47" fmla="*/ 0 h 303"/>
                <a:gd name="T48" fmla="*/ 0 w 637"/>
                <a:gd name="T49" fmla="*/ 0 h 303"/>
                <a:gd name="T50" fmla="*/ 0 w 637"/>
                <a:gd name="T51" fmla="*/ 0 h 303"/>
                <a:gd name="T52" fmla="*/ 0 w 637"/>
                <a:gd name="T53" fmla="*/ 0 h 303"/>
                <a:gd name="T54" fmla="*/ 0 w 637"/>
                <a:gd name="T55" fmla="*/ 0 h 303"/>
                <a:gd name="T56" fmla="*/ 0 w 637"/>
                <a:gd name="T57" fmla="*/ 0 h 303"/>
                <a:gd name="T58" fmla="*/ 0 w 637"/>
                <a:gd name="T59" fmla="*/ 0 h 303"/>
                <a:gd name="T60" fmla="*/ 0 w 637"/>
                <a:gd name="T61" fmla="*/ 0 h 303"/>
                <a:gd name="T62" fmla="*/ 0 w 637"/>
                <a:gd name="T63" fmla="*/ 0 h 303"/>
                <a:gd name="T64" fmla="*/ 0 w 637"/>
                <a:gd name="T65" fmla="*/ 0 h 303"/>
                <a:gd name="T66" fmla="*/ 0 w 637"/>
                <a:gd name="T67" fmla="*/ 0 h 303"/>
                <a:gd name="T68" fmla="*/ 0 w 637"/>
                <a:gd name="T69" fmla="*/ 0 h 303"/>
                <a:gd name="T70" fmla="*/ 0 w 637"/>
                <a:gd name="T71" fmla="*/ 0 h 303"/>
                <a:gd name="T72" fmla="*/ 0 w 637"/>
                <a:gd name="T73" fmla="*/ 0 h 303"/>
                <a:gd name="T74" fmla="*/ 0 w 637"/>
                <a:gd name="T75" fmla="*/ 0 h 303"/>
                <a:gd name="T76" fmla="*/ 0 w 637"/>
                <a:gd name="T77" fmla="*/ 0 h 303"/>
                <a:gd name="T78" fmla="*/ 0 w 637"/>
                <a:gd name="T79" fmla="*/ 0 h 303"/>
                <a:gd name="T80" fmla="*/ 0 w 637"/>
                <a:gd name="T81" fmla="*/ 0 h 303"/>
                <a:gd name="T82" fmla="*/ 0 w 637"/>
                <a:gd name="T83" fmla="*/ 0 h 303"/>
                <a:gd name="T84" fmla="*/ 0 w 637"/>
                <a:gd name="T85" fmla="*/ 0 h 303"/>
                <a:gd name="T86" fmla="*/ 0 w 637"/>
                <a:gd name="T87" fmla="*/ 0 h 303"/>
                <a:gd name="T88" fmla="*/ 0 w 637"/>
                <a:gd name="T89" fmla="*/ 0 h 303"/>
                <a:gd name="T90" fmla="*/ 0 w 637"/>
                <a:gd name="T91" fmla="*/ 0 h 303"/>
                <a:gd name="T92" fmla="*/ 0 w 637"/>
                <a:gd name="T93" fmla="*/ 0 h 303"/>
                <a:gd name="T94" fmla="*/ 0 w 637"/>
                <a:gd name="T95" fmla="*/ 0 h 303"/>
                <a:gd name="T96" fmla="*/ 0 w 637"/>
                <a:gd name="T97" fmla="*/ 0 h 303"/>
                <a:gd name="T98" fmla="*/ 0 w 637"/>
                <a:gd name="T99" fmla="*/ 0 h 303"/>
                <a:gd name="T100" fmla="*/ 0 w 637"/>
                <a:gd name="T101" fmla="*/ 0 h 303"/>
                <a:gd name="T102" fmla="*/ 0 w 637"/>
                <a:gd name="T103" fmla="*/ 0 h 30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7"/>
                <a:gd name="T157" fmla="*/ 0 h 303"/>
                <a:gd name="T158" fmla="*/ 637 w 637"/>
                <a:gd name="T159" fmla="*/ 303 h 30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7" h="303">
                  <a:moveTo>
                    <a:pt x="0" y="96"/>
                  </a:moveTo>
                  <a:lnTo>
                    <a:pt x="71" y="130"/>
                  </a:lnTo>
                  <a:lnTo>
                    <a:pt x="153" y="129"/>
                  </a:lnTo>
                  <a:lnTo>
                    <a:pt x="153" y="130"/>
                  </a:lnTo>
                  <a:lnTo>
                    <a:pt x="229" y="83"/>
                  </a:lnTo>
                  <a:lnTo>
                    <a:pt x="428" y="4"/>
                  </a:lnTo>
                  <a:lnTo>
                    <a:pt x="507" y="0"/>
                  </a:lnTo>
                  <a:lnTo>
                    <a:pt x="507" y="2"/>
                  </a:lnTo>
                  <a:lnTo>
                    <a:pt x="610" y="43"/>
                  </a:lnTo>
                  <a:lnTo>
                    <a:pt x="610" y="45"/>
                  </a:lnTo>
                  <a:lnTo>
                    <a:pt x="632" y="93"/>
                  </a:lnTo>
                  <a:lnTo>
                    <a:pt x="637" y="119"/>
                  </a:lnTo>
                  <a:lnTo>
                    <a:pt x="592" y="143"/>
                  </a:lnTo>
                  <a:lnTo>
                    <a:pt x="592" y="139"/>
                  </a:lnTo>
                  <a:lnTo>
                    <a:pt x="583" y="113"/>
                  </a:lnTo>
                  <a:lnTo>
                    <a:pt x="583" y="110"/>
                  </a:lnTo>
                  <a:lnTo>
                    <a:pt x="598" y="65"/>
                  </a:lnTo>
                  <a:lnTo>
                    <a:pt x="598" y="62"/>
                  </a:lnTo>
                  <a:lnTo>
                    <a:pt x="563" y="39"/>
                  </a:lnTo>
                  <a:lnTo>
                    <a:pt x="561" y="39"/>
                  </a:lnTo>
                  <a:lnTo>
                    <a:pt x="560" y="39"/>
                  </a:lnTo>
                  <a:lnTo>
                    <a:pt x="511" y="61"/>
                  </a:lnTo>
                  <a:lnTo>
                    <a:pt x="519" y="75"/>
                  </a:lnTo>
                  <a:lnTo>
                    <a:pt x="518" y="75"/>
                  </a:lnTo>
                  <a:lnTo>
                    <a:pt x="523" y="116"/>
                  </a:lnTo>
                  <a:lnTo>
                    <a:pt x="556" y="129"/>
                  </a:lnTo>
                  <a:lnTo>
                    <a:pt x="592" y="113"/>
                  </a:lnTo>
                  <a:lnTo>
                    <a:pt x="592" y="143"/>
                  </a:lnTo>
                  <a:lnTo>
                    <a:pt x="502" y="151"/>
                  </a:lnTo>
                  <a:lnTo>
                    <a:pt x="502" y="171"/>
                  </a:lnTo>
                  <a:lnTo>
                    <a:pt x="502" y="172"/>
                  </a:lnTo>
                  <a:lnTo>
                    <a:pt x="506" y="172"/>
                  </a:lnTo>
                  <a:lnTo>
                    <a:pt x="620" y="244"/>
                  </a:lnTo>
                  <a:lnTo>
                    <a:pt x="530" y="290"/>
                  </a:lnTo>
                  <a:lnTo>
                    <a:pt x="529" y="290"/>
                  </a:lnTo>
                  <a:lnTo>
                    <a:pt x="528" y="292"/>
                  </a:lnTo>
                  <a:lnTo>
                    <a:pt x="524" y="292"/>
                  </a:lnTo>
                  <a:lnTo>
                    <a:pt x="523" y="292"/>
                  </a:lnTo>
                  <a:lnTo>
                    <a:pt x="518" y="295"/>
                  </a:lnTo>
                  <a:lnTo>
                    <a:pt x="516" y="295"/>
                  </a:lnTo>
                  <a:lnTo>
                    <a:pt x="514" y="297"/>
                  </a:lnTo>
                  <a:lnTo>
                    <a:pt x="385" y="303"/>
                  </a:lnTo>
                  <a:lnTo>
                    <a:pt x="384" y="303"/>
                  </a:lnTo>
                  <a:lnTo>
                    <a:pt x="381" y="303"/>
                  </a:lnTo>
                  <a:lnTo>
                    <a:pt x="282" y="236"/>
                  </a:lnTo>
                  <a:lnTo>
                    <a:pt x="165" y="209"/>
                  </a:lnTo>
                  <a:lnTo>
                    <a:pt x="54" y="227"/>
                  </a:lnTo>
                  <a:lnTo>
                    <a:pt x="16" y="244"/>
                  </a:lnTo>
                  <a:lnTo>
                    <a:pt x="71" y="172"/>
                  </a:lnTo>
                  <a:lnTo>
                    <a:pt x="0" y="93"/>
                  </a:lnTo>
                  <a:lnTo>
                    <a:pt x="0" y="96"/>
                  </a:lnTo>
                  <a:close/>
                </a:path>
              </a:pathLst>
            </a:custGeom>
            <a:solidFill>
              <a:srgbClr val="000000"/>
            </a:solidFill>
            <a:ln w="20638">
              <a:solidFill>
                <a:srgbClr val="000000"/>
              </a:solidFill>
              <a:prstDash val="solid"/>
              <a:round/>
              <a:headEnd/>
              <a:tailEnd/>
            </a:ln>
          </p:spPr>
          <p:txBody>
            <a:bodyPr/>
            <a:lstStyle/>
            <a:p>
              <a:endParaRPr lang="es-ES_tradnl"/>
            </a:p>
          </p:txBody>
        </p:sp>
        <p:sp>
          <p:nvSpPr>
            <p:cNvPr id="179233" name="Freeform 29"/>
            <p:cNvSpPr>
              <a:spLocks/>
            </p:cNvSpPr>
            <p:nvPr/>
          </p:nvSpPr>
          <p:spPr bwMode="auto">
            <a:xfrm>
              <a:off x="2186" y="1967"/>
              <a:ext cx="54" cy="56"/>
            </a:xfrm>
            <a:custGeom>
              <a:avLst/>
              <a:gdLst>
                <a:gd name="T0" fmla="*/ 0 w 109"/>
                <a:gd name="T1" fmla="*/ 0 h 113"/>
                <a:gd name="T2" fmla="*/ 0 w 109"/>
                <a:gd name="T3" fmla="*/ 0 h 113"/>
                <a:gd name="T4" fmla="*/ 0 w 109"/>
                <a:gd name="T5" fmla="*/ 0 h 113"/>
                <a:gd name="T6" fmla="*/ 0 w 109"/>
                <a:gd name="T7" fmla="*/ 0 h 113"/>
                <a:gd name="T8" fmla="*/ 0 w 109"/>
                <a:gd name="T9" fmla="*/ 0 h 113"/>
                <a:gd name="T10" fmla="*/ 0 w 109"/>
                <a:gd name="T11" fmla="*/ 0 h 113"/>
                <a:gd name="T12" fmla="*/ 0 w 109"/>
                <a:gd name="T13" fmla="*/ 0 h 113"/>
                <a:gd name="T14" fmla="*/ 0 w 109"/>
                <a:gd name="T15" fmla="*/ 0 h 113"/>
                <a:gd name="T16" fmla="*/ 0 w 109"/>
                <a:gd name="T17" fmla="*/ 0 h 113"/>
                <a:gd name="T18" fmla="*/ 0 w 109"/>
                <a:gd name="T19" fmla="*/ 0 h 113"/>
                <a:gd name="T20" fmla="*/ 0 w 109"/>
                <a:gd name="T21" fmla="*/ 0 h 113"/>
                <a:gd name="T22" fmla="*/ 0 w 109"/>
                <a:gd name="T23" fmla="*/ 0 h 11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09"/>
                <a:gd name="T37" fmla="*/ 0 h 113"/>
                <a:gd name="T38" fmla="*/ 109 w 109"/>
                <a:gd name="T39" fmla="*/ 113 h 11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09" h="113">
                  <a:moveTo>
                    <a:pt x="11" y="0"/>
                  </a:moveTo>
                  <a:lnTo>
                    <a:pt x="86" y="15"/>
                  </a:lnTo>
                  <a:lnTo>
                    <a:pt x="87" y="18"/>
                  </a:lnTo>
                  <a:lnTo>
                    <a:pt x="109" y="86"/>
                  </a:lnTo>
                  <a:lnTo>
                    <a:pt x="60" y="113"/>
                  </a:lnTo>
                  <a:lnTo>
                    <a:pt x="59" y="113"/>
                  </a:lnTo>
                  <a:lnTo>
                    <a:pt x="56" y="113"/>
                  </a:lnTo>
                  <a:lnTo>
                    <a:pt x="0" y="77"/>
                  </a:lnTo>
                  <a:lnTo>
                    <a:pt x="0" y="73"/>
                  </a:lnTo>
                  <a:lnTo>
                    <a:pt x="11" y="9"/>
                  </a:lnTo>
                  <a:lnTo>
                    <a:pt x="11" y="4"/>
                  </a:lnTo>
                  <a:lnTo>
                    <a:pt x="11" y="0"/>
                  </a:lnTo>
                  <a:close/>
                </a:path>
              </a:pathLst>
            </a:custGeom>
            <a:solidFill>
              <a:srgbClr val="000000"/>
            </a:solidFill>
            <a:ln w="20638">
              <a:solidFill>
                <a:srgbClr val="000000"/>
              </a:solidFill>
              <a:prstDash val="solid"/>
              <a:round/>
              <a:headEnd/>
              <a:tailEnd/>
            </a:ln>
          </p:spPr>
          <p:txBody>
            <a:bodyPr/>
            <a:lstStyle/>
            <a:p>
              <a:endParaRPr lang="es-ES_tradnl"/>
            </a:p>
          </p:txBody>
        </p:sp>
        <p:sp>
          <p:nvSpPr>
            <p:cNvPr id="179234" name="Freeform 30"/>
            <p:cNvSpPr>
              <a:spLocks/>
            </p:cNvSpPr>
            <p:nvPr/>
          </p:nvSpPr>
          <p:spPr bwMode="auto">
            <a:xfrm>
              <a:off x="2196" y="1974"/>
              <a:ext cx="40" cy="39"/>
            </a:xfrm>
            <a:custGeom>
              <a:avLst/>
              <a:gdLst>
                <a:gd name="T0" fmla="*/ 0 w 81"/>
                <a:gd name="T1" fmla="*/ 0 h 80"/>
                <a:gd name="T2" fmla="*/ 0 w 81"/>
                <a:gd name="T3" fmla="*/ 0 h 80"/>
                <a:gd name="T4" fmla="*/ 0 w 81"/>
                <a:gd name="T5" fmla="*/ 0 h 80"/>
                <a:gd name="T6" fmla="*/ 0 w 81"/>
                <a:gd name="T7" fmla="*/ 0 h 80"/>
                <a:gd name="T8" fmla="*/ 0 w 81"/>
                <a:gd name="T9" fmla="*/ 0 h 80"/>
                <a:gd name="T10" fmla="*/ 0 w 81"/>
                <a:gd name="T11" fmla="*/ 0 h 80"/>
                <a:gd name="T12" fmla="*/ 0 w 81"/>
                <a:gd name="T13" fmla="*/ 0 h 80"/>
                <a:gd name="T14" fmla="*/ 0 w 81"/>
                <a:gd name="T15" fmla="*/ 0 h 80"/>
                <a:gd name="T16" fmla="*/ 0 w 81"/>
                <a:gd name="T17" fmla="*/ 0 h 80"/>
                <a:gd name="T18" fmla="*/ 0 w 81"/>
                <a:gd name="T19" fmla="*/ 0 h 80"/>
                <a:gd name="T20" fmla="*/ 0 w 81"/>
                <a:gd name="T21" fmla="*/ 0 h 80"/>
                <a:gd name="T22" fmla="*/ 0 w 81"/>
                <a:gd name="T23" fmla="*/ 0 h 80"/>
                <a:gd name="T24" fmla="*/ 0 w 81"/>
                <a:gd name="T25" fmla="*/ 0 h 80"/>
                <a:gd name="T26" fmla="*/ 0 w 81"/>
                <a:gd name="T27" fmla="*/ 0 h 80"/>
                <a:gd name="T28" fmla="*/ 0 w 81"/>
                <a:gd name="T29" fmla="*/ 0 h 80"/>
                <a:gd name="T30" fmla="*/ 0 w 81"/>
                <a:gd name="T31" fmla="*/ 0 h 80"/>
                <a:gd name="T32" fmla="*/ 0 w 81"/>
                <a:gd name="T33" fmla="*/ 0 h 80"/>
                <a:gd name="T34" fmla="*/ 0 w 81"/>
                <a:gd name="T35" fmla="*/ 0 h 80"/>
                <a:gd name="T36" fmla="*/ 0 w 81"/>
                <a:gd name="T37" fmla="*/ 0 h 80"/>
                <a:gd name="T38" fmla="*/ 0 w 81"/>
                <a:gd name="T39" fmla="*/ 0 h 80"/>
                <a:gd name="T40" fmla="*/ 0 w 81"/>
                <a:gd name="T41" fmla="*/ 0 h 80"/>
                <a:gd name="T42" fmla="*/ 0 w 81"/>
                <a:gd name="T43" fmla="*/ 0 h 80"/>
                <a:gd name="T44" fmla="*/ 0 w 81"/>
                <a:gd name="T45" fmla="*/ 0 h 80"/>
                <a:gd name="T46" fmla="*/ 0 w 81"/>
                <a:gd name="T47" fmla="*/ 0 h 80"/>
                <a:gd name="T48" fmla="*/ 0 w 81"/>
                <a:gd name="T49" fmla="*/ 0 h 80"/>
                <a:gd name="T50" fmla="*/ 0 w 81"/>
                <a:gd name="T51" fmla="*/ 0 h 80"/>
                <a:gd name="T52" fmla="*/ 0 w 81"/>
                <a:gd name="T53" fmla="*/ 0 h 80"/>
                <a:gd name="T54" fmla="*/ 0 w 81"/>
                <a:gd name="T55" fmla="*/ 0 h 80"/>
                <a:gd name="T56" fmla="*/ 0 w 81"/>
                <a:gd name="T57" fmla="*/ 0 h 80"/>
                <a:gd name="T58" fmla="*/ 0 w 81"/>
                <a:gd name="T59" fmla="*/ 0 h 80"/>
                <a:gd name="T60" fmla="*/ 0 w 81"/>
                <a:gd name="T61" fmla="*/ 0 h 80"/>
                <a:gd name="T62" fmla="*/ 0 w 81"/>
                <a:gd name="T63" fmla="*/ 0 h 80"/>
                <a:gd name="T64" fmla="*/ 0 w 81"/>
                <a:gd name="T65" fmla="*/ 0 h 80"/>
                <a:gd name="T66" fmla="*/ 0 w 81"/>
                <a:gd name="T67" fmla="*/ 0 h 8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81"/>
                <a:gd name="T103" fmla="*/ 0 h 80"/>
                <a:gd name="T104" fmla="*/ 81 w 81"/>
                <a:gd name="T105" fmla="*/ 80 h 8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81" h="80">
                  <a:moveTo>
                    <a:pt x="81" y="40"/>
                  </a:moveTo>
                  <a:lnTo>
                    <a:pt x="80" y="35"/>
                  </a:lnTo>
                  <a:lnTo>
                    <a:pt x="77" y="25"/>
                  </a:lnTo>
                  <a:lnTo>
                    <a:pt x="71" y="17"/>
                  </a:lnTo>
                  <a:lnTo>
                    <a:pt x="65" y="10"/>
                  </a:lnTo>
                  <a:lnTo>
                    <a:pt x="55" y="4"/>
                  </a:lnTo>
                  <a:lnTo>
                    <a:pt x="45" y="2"/>
                  </a:lnTo>
                  <a:lnTo>
                    <a:pt x="40" y="0"/>
                  </a:lnTo>
                  <a:lnTo>
                    <a:pt x="35" y="2"/>
                  </a:lnTo>
                  <a:lnTo>
                    <a:pt x="24" y="4"/>
                  </a:lnTo>
                  <a:lnTo>
                    <a:pt x="15" y="10"/>
                  </a:lnTo>
                  <a:lnTo>
                    <a:pt x="8" y="17"/>
                  </a:lnTo>
                  <a:lnTo>
                    <a:pt x="2" y="25"/>
                  </a:lnTo>
                  <a:lnTo>
                    <a:pt x="0" y="35"/>
                  </a:lnTo>
                  <a:lnTo>
                    <a:pt x="0" y="40"/>
                  </a:lnTo>
                  <a:lnTo>
                    <a:pt x="0" y="45"/>
                  </a:lnTo>
                  <a:lnTo>
                    <a:pt x="2" y="56"/>
                  </a:lnTo>
                  <a:lnTo>
                    <a:pt x="8" y="65"/>
                  </a:lnTo>
                  <a:lnTo>
                    <a:pt x="15" y="72"/>
                  </a:lnTo>
                  <a:lnTo>
                    <a:pt x="24" y="78"/>
                  </a:lnTo>
                  <a:lnTo>
                    <a:pt x="35" y="80"/>
                  </a:lnTo>
                  <a:lnTo>
                    <a:pt x="40" y="80"/>
                  </a:lnTo>
                  <a:lnTo>
                    <a:pt x="45" y="80"/>
                  </a:lnTo>
                  <a:lnTo>
                    <a:pt x="55" y="78"/>
                  </a:lnTo>
                  <a:lnTo>
                    <a:pt x="63" y="72"/>
                  </a:lnTo>
                  <a:lnTo>
                    <a:pt x="70" y="65"/>
                  </a:lnTo>
                  <a:lnTo>
                    <a:pt x="76" y="56"/>
                  </a:lnTo>
                  <a:lnTo>
                    <a:pt x="78" y="45"/>
                  </a:lnTo>
                  <a:lnTo>
                    <a:pt x="80" y="40"/>
                  </a:lnTo>
                  <a:lnTo>
                    <a:pt x="78" y="40"/>
                  </a:lnTo>
                  <a:lnTo>
                    <a:pt x="80" y="40"/>
                  </a:lnTo>
                  <a:lnTo>
                    <a:pt x="78" y="40"/>
                  </a:lnTo>
                  <a:lnTo>
                    <a:pt x="80" y="40"/>
                  </a:lnTo>
                  <a:lnTo>
                    <a:pt x="81" y="40"/>
                  </a:lnTo>
                  <a:close/>
                </a:path>
              </a:pathLst>
            </a:custGeom>
            <a:solidFill>
              <a:srgbClr val="FFFFFF"/>
            </a:solidFill>
            <a:ln w="20638">
              <a:solidFill>
                <a:srgbClr val="000000"/>
              </a:solidFill>
              <a:prstDash val="solid"/>
              <a:round/>
              <a:headEnd/>
              <a:tailEnd/>
            </a:ln>
          </p:spPr>
          <p:txBody>
            <a:bodyPr/>
            <a:lstStyle/>
            <a:p>
              <a:endParaRPr lang="es-ES_tradnl"/>
            </a:p>
          </p:txBody>
        </p:sp>
      </p:grpSp>
      <p:sp>
        <p:nvSpPr>
          <p:cNvPr id="179208" name="Oval 31"/>
          <p:cNvSpPr>
            <a:spLocks noChangeArrowheads="1"/>
          </p:cNvSpPr>
          <p:nvPr/>
        </p:nvSpPr>
        <p:spPr bwMode="auto">
          <a:xfrm>
            <a:off x="8316913" y="188913"/>
            <a:ext cx="647700" cy="647700"/>
          </a:xfrm>
          <a:prstGeom prst="ellipse">
            <a:avLst/>
          </a:prstGeom>
          <a:solidFill>
            <a:srgbClr val="FFFF00"/>
          </a:solidFill>
          <a:ln w="9525">
            <a:noFill/>
            <a:round/>
            <a:headEnd/>
            <a:tailEnd/>
          </a:ln>
        </p:spPr>
        <p:txBody>
          <a:bodyPr wrap="none" anchor="ctr"/>
          <a:lstStyle/>
          <a:p>
            <a:endParaRPr lang="es-ES_tradnl"/>
          </a:p>
        </p:txBody>
      </p:sp>
      <p:sp>
        <p:nvSpPr>
          <p:cNvPr id="179209" name="Freeform 32"/>
          <p:cNvSpPr>
            <a:spLocks/>
          </p:cNvSpPr>
          <p:nvPr/>
        </p:nvSpPr>
        <p:spPr bwMode="auto">
          <a:xfrm>
            <a:off x="2760663" y="981075"/>
            <a:ext cx="1171575" cy="452438"/>
          </a:xfrm>
          <a:custGeom>
            <a:avLst/>
            <a:gdLst>
              <a:gd name="T0" fmla="*/ 2147483647 w 377"/>
              <a:gd name="T1" fmla="*/ 2147483647 h 146"/>
              <a:gd name="T2" fmla="*/ 2147483647 w 377"/>
              <a:gd name="T3" fmla="*/ 2147483647 h 146"/>
              <a:gd name="T4" fmla="*/ 0 w 377"/>
              <a:gd name="T5" fmla="*/ 2147483647 h 146"/>
              <a:gd name="T6" fmla="*/ 2147483647 w 377"/>
              <a:gd name="T7" fmla="*/ 2147483647 h 146"/>
              <a:gd name="T8" fmla="*/ 2147483647 w 377"/>
              <a:gd name="T9" fmla="*/ 2147483647 h 146"/>
              <a:gd name="T10" fmla="*/ 2147483647 w 377"/>
              <a:gd name="T11" fmla="*/ 2147483647 h 146"/>
              <a:gd name="T12" fmla="*/ 2147483647 w 377"/>
              <a:gd name="T13" fmla="*/ 2147483647 h 146"/>
              <a:gd name="T14" fmla="*/ 2147483647 w 377"/>
              <a:gd name="T15" fmla="*/ 2147483647 h 146"/>
              <a:gd name="T16" fmla="*/ 2147483647 w 377"/>
              <a:gd name="T17" fmla="*/ 2147483647 h 146"/>
              <a:gd name="T18" fmla="*/ 2147483647 w 377"/>
              <a:gd name="T19" fmla="*/ 2147483647 h 146"/>
              <a:gd name="T20" fmla="*/ 2147483647 w 377"/>
              <a:gd name="T21" fmla="*/ 2147483647 h 146"/>
              <a:gd name="T22" fmla="*/ 2147483647 w 377"/>
              <a:gd name="T23" fmla="*/ 2147483647 h 146"/>
              <a:gd name="T24" fmla="*/ 2147483647 w 377"/>
              <a:gd name="T25" fmla="*/ 0 h 146"/>
              <a:gd name="T26" fmla="*/ 2147483647 w 377"/>
              <a:gd name="T27" fmla="*/ 2147483647 h 146"/>
              <a:gd name="T28" fmla="*/ 2147483647 w 377"/>
              <a:gd name="T29" fmla="*/ 2147483647 h 146"/>
              <a:gd name="T30" fmla="*/ 2147483647 w 377"/>
              <a:gd name="T31" fmla="*/ 2147483647 h 146"/>
              <a:gd name="T32" fmla="*/ 2147483647 w 377"/>
              <a:gd name="T33" fmla="*/ 2147483647 h 146"/>
              <a:gd name="T34" fmla="*/ 2147483647 w 377"/>
              <a:gd name="T35" fmla="*/ 2147483647 h 146"/>
              <a:gd name="T36" fmla="*/ 2147483647 w 377"/>
              <a:gd name="T37" fmla="*/ 2147483647 h 146"/>
              <a:gd name="T38" fmla="*/ 2147483647 w 377"/>
              <a:gd name="T39" fmla="*/ 2147483647 h 146"/>
              <a:gd name="T40" fmla="*/ 2147483647 w 377"/>
              <a:gd name="T41" fmla="*/ 2147483647 h 146"/>
              <a:gd name="T42" fmla="*/ 2147483647 w 377"/>
              <a:gd name="T43" fmla="*/ 2147483647 h 146"/>
              <a:gd name="T44" fmla="*/ 2147483647 w 377"/>
              <a:gd name="T45" fmla="*/ 2147483647 h 146"/>
              <a:gd name="T46" fmla="*/ 2147483647 w 377"/>
              <a:gd name="T47" fmla="*/ 2147483647 h 146"/>
              <a:gd name="T48" fmla="*/ 2147483647 w 377"/>
              <a:gd name="T49" fmla="*/ 2147483647 h 146"/>
              <a:gd name="T50" fmla="*/ 2147483647 w 377"/>
              <a:gd name="T51" fmla="*/ 2147483647 h 146"/>
              <a:gd name="T52" fmla="*/ 2147483647 w 377"/>
              <a:gd name="T53" fmla="*/ 2147483647 h 146"/>
              <a:gd name="T54" fmla="*/ 2147483647 w 377"/>
              <a:gd name="T55" fmla="*/ 2147483647 h 146"/>
              <a:gd name="T56" fmla="*/ 2147483647 w 377"/>
              <a:gd name="T57" fmla="*/ 2147483647 h 146"/>
              <a:gd name="T58" fmla="*/ 2147483647 w 377"/>
              <a:gd name="T59" fmla="*/ 2147483647 h 146"/>
              <a:gd name="T60" fmla="*/ 2147483647 w 377"/>
              <a:gd name="T61" fmla="*/ 2147483647 h 146"/>
              <a:gd name="T62" fmla="*/ 2147483647 w 377"/>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9210" name="Freeform 33"/>
          <p:cNvSpPr>
            <a:spLocks/>
          </p:cNvSpPr>
          <p:nvPr/>
        </p:nvSpPr>
        <p:spPr bwMode="auto">
          <a:xfrm>
            <a:off x="592138" y="296863"/>
            <a:ext cx="1600200" cy="512762"/>
          </a:xfrm>
          <a:custGeom>
            <a:avLst/>
            <a:gdLst>
              <a:gd name="T0" fmla="*/ 2147483647 w 515"/>
              <a:gd name="T1" fmla="*/ 2147483647 h 165"/>
              <a:gd name="T2" fmla="*/ 2147483647 w 515"/>
              <a:gd name="T3" fmla="*/ 2147483647 h 165"/>
              <a:gd name="T4" fmla="*/ 2147483647 w 515"/>
              <a:gd name="T5" fmla="*/ 2147483647 h 165"/>
              <a:gd name="T6" fmla="*/ 2147483647 w 515"/>
              <a:gd name="T7" fmla="*/ 2147483647 h 165"/>
              <a:gd name="T8" fmla="*/ 2147483647 w 515"/>
              <a:gd name="T9" fmla="*/ 2147483647 h 165"/>
              <a:gd name="T10" fmla="*/ 2147483647 w 515"/>
              <a:gd name="T11" fmla="*/ 2147483647 h 165"/>
              <a:gd name="T12" fmla="*/ 2147483647 w 515"/>
              <a:gd name="T13" fmla="*/ 2147483647 h 165"/>
              <a:gd name="T14" fmla="*/ 0 w 515"/>
              <a:gd name="T15" fmla="*/ 2147483647 h 165"/>
              <a:gd name="T16" fmla="*/ 2147483647 w 515"/>
              <a:gd name="T17" fmla="*/ 2147483647 h 165"/>
              <a:gd name="T18" fmla="*/ 2147483647 w 515"/>
              <a:gd name="T19" fmla="*/ 2147483647 h 165"/>
              <a:gd name="T20" fmla="*/ 2147483647 w 515"/>
              <a:gd name="T21" fmla="*/ 2147483647 h 165"/>
              <a:gd name="T22" fmla="*/ 2147483647 w 515"/>
              <a:gd name="T23" fmla="*/ 2147483647 h 165"/>
              <a:gd name="T24" fmla="*/ 2147483647 w 515"/>
              <a:gd name="T25" fmla="*/ 2147483647 h 165"/>
              <a:gd name="T26" fmla="*/ 2147483647 w 515"/>
              <a:gd name="T27" fmla="*/ 2147483647 h 165"/>
              <a:gd name="T28" fmla="*/ 2147483647 w 515"/>
              <a:gd name="T29" fmla="*/ 2147483647 h 165"/>
              <a:gd name="T30" fmla="*/ 2147483647 w 515"/>
              <a:gd name="T31" fmla="*/ 2147483647 h 165"/>
              <a:gd name="T32" fmla="*/ 2147483647 w 515"/>
              <a:gd name="T33" fmla="*/ 2147483647 h 165"/>
              <a:gd name="T34" fmla="*/ 2147483647 w 515"/>
              <a:gd name="T35" fmla="*/ 2147483647 h 165"/>
              <a:gd name="T36" fmla="*/ 2147483647 w 515"/>
              <a:gd name="T37" fmla="*/ 2147483647 h 165"/>
              <a:gd name="T38" fmla="*/ 2147483647 w 515"/>
              <a:gd name="T39" fmla="*/ 2147483647 h 165"/>
              <a:gd name="T40" fmla="*/ 2147483647 w 515"/>
              <a:gd name="T41" fmla="*/ 2147483647 h 165"/>
              <a:gd name="T42" fmla="*/ 2147483647 w 515"/>
              <a:gd name="T43" fmla="*/ 2147483647 h 165"/>
              <a:gd name="T44" fmla="*/ 2147483647 w 515"/>
              <a:gd name="T45" fmla="*/ 2147483647 h 165"/>
              <a:gd name="T46" fmla="*/ 2147483647 w 515"/>
              <a:gd name="T47" fmla="*/ 2147483647 h 165"/>
              <a:gd name="T48" fmla="*/ 2147483647 w 515"/>
              <a:gd name="T49" fmla="*/ 0 h 165"/>
              <a:gd name="T50" fmla="*/ 2147483647 w 515"/>
              <a:gd name="T51" fmla="*/ 0 h 165"/>
              <a:gd name="T52" fmla="*/ 2147483647 w 515"/>
              <a:gd name="T53" fmla="*/ 2147483647 h 165"/>
              <a:gd name="T54" fmla="*/ 2147483647 w 515"/>
              <a:gd name="T55" fmla="*/ 2147483647 h 165"/>
              <a:gd name="T56" fmla="*/ 2147483647 w 515"/>
              <a:gd name="T57" fmla="*/ 2147483647 h 165"/>
              <a:gd name="T58" fmla="*/ 2147483647 w 515"/>
              <a:gd name="T59" fmla="*/ 2147483647 h 165"/>
              <a:gd name="T60" fmla="*/ 2147483647 w 515"/>
              <a:gd name="T61" fmla="*/ 2147483647 h 165"/>
              <a:gd name="T62" fmla="*/ 2147483647 w 515"/>
              <a:gd name="T63" fmla="*/ 2147483647 h 165"/>
              <a:gd name="T64" fmla="*/ 2147483647 w 515"/>
              <a:gd name="T65" fmla="*/ 2147483647 h 165"/>
              <a:gd name="T66" fmla="*/ 2147483647 w 515"/>
              <a:gd name="T67" fmla="*/ 2147483647 h 165"/>
              <a:gd name="T68" fmla="*/ 2147483647 w 515"/>
              <a:gd name="T69" fmla="*/ 2147483647 h 165"/>
              <a:gd name="T70" fmla="*/ 2147483647 w 515"/>
              <a:gd name="T71" fmla="*/ 2147483647 h 165"/>
              <a:gd name="T72" fmla="*/ 2147483647 w 515"/>
              <a:gd name="T73" fmla="*/ 2147483647 h 165"/>
              <a:gd name="T74" fmla="*/ 2147483647 w 515"/>
              <a:gd name="T75" fmla="*/ 2147483647 h 165"/>
              <a:gd name="T76" fmla="*/ 2147483647 w 515"/>
              <a:gd name="T77" fmla="*/ 2147483647 h 165"/>
              <a:gd name="T78" fmla="*/ 2147483647 w 515"/>
              <a:gd name="T79" fmla="*/ 2147483647 h 165"/>
              <a:gd name="T80" fmla="*/ 2147483647 w 515"/>
              <a:gd name="T81" fmla="*/ 2147483647 h 165"/>
              <a:gd name="T82" fmla="*/ 2147483647 w 515"/>
              <a:gd name="T83" fmla="*/ 2147483647 h 165"/>
              <a:gd name="T84" fmla="*/ 2147483647 w 515"/>
              <a:gd name="T85" fmla="*/ 2147483647 h 165"/>
              <a:gd name="T86" fmla="*/ 2147483647 w 515"/>
              <a:gd name="T87" fmla="*/ 2147483647 h 165"/>
              <a:gd name="T88" fmla="*/ 2147483647 w 515"/>
              <a:gd name="T89" fmla="*/ 2147483647 h 165"/>
              <a:gd name="T90" fmla="*/ 2147483647 w 515"/>
              <a:gd name="T91" fmla="*/ 2147483647 h 165"/>
              <a:gd name="T92" fmla="*/ 2147483647 w 515"/>
              <a:gd name="T93" fmla="*/ 2147483647 h 165"/>
              <a:gd name="T94" fmla="*/ 2147483647 w 515"/>
              <a:gd name="T95" fmla="*/ 2147483647 h 165"/>
              <a:gd name="T96" fmla="*/ 2147483647 w 515"/>
              <a:gd name="T97" fmla="*/ 2147483647 h 165"/>
              <a:gd name="T98" fmla="*/ 2147483647 w 515"/>
              <a:gd name="T99" fmla="*/ 2147483647 h 165"/>
              <a:gd name="T100" fmla="*/ 2147483647 w 515"/>
              <a:gd name="T101" fmla="*/ 2147483647 h 165"/>
              <a:gd name="T102" fmla="*/ 2147483647 w 515"/>
              <a:gd name="T103" fmla="*/ 2147483647 h 165"/>
              <a:gd name="T104" fmla="*/ 2147483647 w 515"/>
              <a:gd name="T105" fmla="*/ 2147483647 h 165"/>
              <a:gd name="T106" fmla="*/ 2147483647 w 515"/>
              <a:gd name="T107" fmla="*/ 2147483647 h 165"/>
              <a:gd name="T108" fmla="*/ 2147483647 w 515"/>
              <a:gd name="T109" fmla="*/ 2147483647 h 165"/>
              <a:gd name="T110" fmla="*/ 2147483647 w 515"/>
              <a:gd name="T111" fmla="*/ 2147483647 h 165"/>
              <a:gd name="T112" fmla="*/ 2147483647 w 515"/>
              <a:gd name="T113" fmla="*/ 2147483647 h 165"/>
              <a:gd name="T114" fmla="*/ 2147483647 w 515"/>
              <a:gd name="T115" fmla="*/ 2147483647 h 165"/>
              <a:gd name="T116" fmla="*/ 2147483647 w 515"/>
              <a:gd name="T117" fmla="*/ 2147483647 h 165"/>
              <a:gd name="T118" fmla="*/ 2147483647 w 515"/>
              <a:gd name="T119" fmla="*/ 2147483647 h 165"/>
              <a:gd name="T120" fmla="*/ 2147483647 w 515"/>
              <a:gd name="T121" fmla="*/ 2147483647 h 165"/>
              <a:gd name="T122" fmla="*/ 2147483647 w 515"/>
              <a:gd name="T123" fmla="*/ 214748364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79211" name="Freeform 34"/>
          <p:cNvSpPr>
            <a:spLocks/>
          </p:cNvSpPr>
          <p:nvPr/>
        </p:nvSpPr>
        <p:spPr bwMode="auto">
          <a:xfrm>
            <a:off x="7223125" y="1090613"/>
            <a:ext cx="1171575" cy="452437"/>
          </a:xfrm>
          <a:custGeom>
            <a:avLst/>
            <a:gdLst>
              <a:gd name="T0" fmla="*/ 2147483647 w 377"/>
              <a:gd name="T1" fmla="*/ 2147483647 h 146"/>
              <a:gd name="T2" fmla="*/ 2147483647 w 377"/>
              <a:gd name="T3" fmla="*/ 2147483647 h 146"/>
              <a:gd name="T4" fmla="*/ 0 w 377"/>
              <a:gd name="T5" fmla="*/ 2147483647 h 146"/>
              <a:gd name="T6" fmla="*/ 2147483647 w 377"/>
              <a:gd name="T7" fmla="*/ 2147483647 h 146"/>
              <a:gd name="T8" fmla="*/ 2147483647 w 377"/>
              <a:gd name="T9" fmla="*/ 2147483647 h 146"/>
              <a:gd name="T10" fmla="*/ 2147483647 w 377"/>
              <a:gd name="T11" fmla="*/ 2147483647 h 146"/>
              <a:gd name="T12" fmla="*/ 2147483647 w 377"/>
              <a:gd name="T13" fmla="*/ 2147483647 h 146"/>
              <a:gd name="T14" fmla="*/ 2147483647 w 377"/>
              <a:gd name="T15" fmla="*/ 2147483647 h 146"/>
              <a:gd name="T16" fmla="*/ 2147483647 w 377"/>
              <a:gd name="T17" fmla="*/ 2147483647 h 146"/>
              <a:gd name="T18" fmla="*/ 2147483647 w 377"/>
              <a:gd name="T19" fmla="*/ 2147483647 h 146"/>
              <a:gd name="T20" fmla="*/ 2147483647 w 377"/>
              <a:gd name="T21" fmla="*/ 2147483647 h 146"/>
              <a:gd name="T22" fmla="*/ 2147483647 w 377"/>
              <a:gd name="T23" fmla="*/ 2147483647 h 146"/>
              <a:gd name="T24" fmla="*/ 2147483647 w 377"/>
              <a:gd name="T25" fmla="*/ 0 h 146"/>
              <a:gd name="T26" fmla="*/ 2147483647 w 377"/>
              <a:gd name="T27" fmla="*/ 2147483647 h 146"/>
              <a:gd name="T28" fmla="*/ 2147483647 w 377"/>
              <a:gd name="T29" fmla="*/ 2147483647 h 146"/>
              <a:gd name="T30" fmla="*/ 2147483647 w 377"/>
              <a:gd name="T31" fmla="*/ 2147483647 h 146"/>
              <a:gd name="T32" fmla="*/ 2147483647 w 377"/>
              <a:gd name="T33" fmla="*/ 2147483647 h 146"/>
              <a:gd name="T34" fmla="*/ 2147483647 w 377"/>
              <a:gd name="T35" fmla="*/ 2147483647 h 146"/>
              <a:gd name="T36" fmla="*/ 2147483647 w 377"/>
              <a:gd name="T37" fmla="*/ 2147483647 h 146"/>
              <a:gd name="T38" fmla="*/ 2147483647 w 377"/>
              <a:gd name="T39" fmla="*/ 2147483647 h 146"/>
              <a:gd name="T40" fmla="*/ 2147483647 w 377"/>
              <a:gd name="T41" fmla="*/ 2147483647 h 146"/>
              <a:gd name="T42" fmla="*/ 2147483647 w 377"/>
              <a:gd name="T43" fmla="*/ 2147483647 h 146"/>
              <a:gd name="T44" fmla="*/ 2147483647 w 377"/>
              <a:gd name="T45" fmla="*/ 2147483647 h 146"/>
              <a:gd name="T46" fmla="*/ 2147483647 w 377"/>
              <a:gd name="T47" fmla="*/ 2147483647 h 146"/>
              <a:gd name="T48" fmla="*/ 2147483647 w 377"/>
              <a:gd name="T49" fmla="*/ 2147483647 h 146"/>
              <a:gd name="T50" fmla="*/ 2147483647 w 377"/>
              <a:gd name="T51" fmla="*/ 2147483647 h 146"/>
              <a:gd name="T52" fmla="*/ 2147483647 w 377"/>
              <a:gd name="T53" fmla="*/ 2147483647 h 146"/>
              <a:gd name="T54" fmla="*/ 2147483647 w 377"/>
              <a:gd name="T55" fmla="*/ 2147483647 h 146"/>
              <a:gd name="T56" fmla="*/ 2147483647 w 377"/>
              <a:gd name="T57" fmla="*/ 2147483647 h 146"/>
              <a:gd name="T58" fmla="*/ 2147483647 w 377"/>
              <a:gd name="T59" fmla="*/ 2147483647 h 146"/>
              <a:gd name="T60" fmla="*/ 2147483647 w 377"/>
              <a:gd name="T61" fmla="*/ 2147483647 h 146"/>
              <a:gd name="T62" fmla="*/ 2147483647 w 377"/>
              <a:gd name="T63" fmla="*/ 214748364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79212" name="Freeform 35"/>
          <p:cNvSpPr>
            <a:spLocks/>
          </p:cNvSpPr>
          <p:nvPr/>
        </p:nvSpPr>
        <p:spPr bwMode="auto">
          <a:xfrm>
            <a:off x="4865688" y="692150"/>
            <a:ext cx="1600200" cy="512763"/>
          </a:xfrm>
          <a:custGeom>
            <a:avLst/>
            <a:gdLst>
              <a:gd name="T0" fmla="*/ 2147483647 w 515"/>
              <a:gd name="T1" fmla="*/ 2147483647 h 165"/>
              <a:gd name="T2" fmla="*/ 2147483647 w 515"/>
              <a:gd name="T3" fmla="*/ 2147483647 h 165"/>
              <a:gd name="T4" fmla="*/ 2147483647 w 515"/>
              <a:gd name="T5" fmla="*/ 2147483647 h 165"/>
              <a:gd name="T6" fmla="*/ 2147483647 w 515"/>
              <a:gd name="T7" fmla="*/ 2147483647 h 165"/>
              <a:gd name="T8" fmla="*/ 2147483647 w 515"/>
              <a:gd name="T9" fmla="*/ 2147483647 h 165"/>
              <a:gd name="T10" fmla="*/ 2147483647 w 515"/>
              <a:gd name="T11" fmla="*/ 2147483647 h 165"/>
              <a:gd name="T12" fmla="*/ 2147483647 w 515"/>
              <a:gd name="T13" fmla="*/ 2147483647 h 165"/>
              <a:gd name="T14" fmla="*/ 0 w 515"/>
              <a:gd name="T15" fmla="*/ 2147483647 h 165"/>
              <a:gd name="T16" fmla="*/ 2147483647 w 515"/>
              <a:gd name="T17" fmla="*/ 2147483647 h 165"/>
              <a:gd name="T18" fmla="*/ 2147483647 w 515"/>
              <a:gd name="T19" fmla="*/ 2147483647 h 165"/>
              <a:gd name="T20" fmla="*/ 2147483647 w 515"/>
              <a:gd name="T21" fmla="*/ 2147483647 h 165"/>
              <a:gd name="T22" fmla="*/ 2147483647 w 515"/>
              <a:gd name="T23" fmla="*/ 2147483647 h 165"/>
              <a:gd name="T24" fmla="*/ 2147483647 w 515"/>
              <a:gd name="T25" fmla="*/ 2147483647 h 165"/>
              <a:gd name="T26" fmla="*/ 2147483647 w 515"/>
              <a:gd name="T27" fmla="*/ 2147483647 h 165"/>
              <a:gd name="T28" fmla="*/ 2147483647 w 515"/>
              <a:gd name="T29" fmla="*/ 2147483647 h 165"/>
              <a:gd name="T30" fmla="*/ 2147483647 w 515"/>
              <a:gd name="T31" fmla="*/ 2147483647 h 165"/>
              <a:gd name="T32" fmla="*/ 2147483647 w 515"/>
              <a:gd name="T33" fmla="*/ 2147483647 h 165"/>
              <a:gd name="T34" fmla="*/ 2147483647 w 515"/>
              <a:gd name="T35" fmla="*/ 2147483647 h 165"/>
              <a:gd name="T36" fmla="*/ 2147483647 w 515"/>
              <a:gd name="T37" fmla="*/ 2147483647 h 165"/>
              <a:gd name="T38" fmla="*/ 2147483647 w 515"/>
              <a:gd name="T39" fmla="*/ 2147483647 h 165"/>
              <a:gd name="T40" fmla="*/ 2147483647 w 515"/>
              <a:gd name="T41" fmla="*/ 2147483647 h 165"/>
              <a:gd name="T42" fmla="*/ 2147483647 w 515"/>
              <a:gd name="T43" fmla="*/ 2147483647 h 165"/>
              <a:gd name="T44" fmla="*/ 2147483647 w 515"/>
              <a:gd name="T45" fmla="*/ 2147483647 h 165"/>
              <a:gd name="T46" fmla="*/ 2147483647 w 515"/>
              <a:gd name="T47" fmla="*/ 2147483647 h 165"/>
              <a:gd name="T48" fmla="*/ 2147483647 w 515"/>
              <a:gd name="T49" fmla="*/ 0 h 165"/>
              <a:gd name="T50" fmla="*/ 2147483647 w 515"/>
              <a:gd name="T51" fmla="*/ 0 h 165"/>
              <a:gd name="T52" fmla="*/ 2147483647 w 515"/>
              <a:gd name="T53" fmla="*/ 2147483647 h 165"/>
              <a:gd name="T54" fmla="*/ 2147483647 w 515"/>
              <a:gd name="T55" fmla="*/ 2147483647 h 165"/>
              <a:gd name="T56" fmla="*/ 2147483647 w 515"/>
              <a:gd name="T57" fmla="*/ 2147483647 h 165"/>
              <a:gd name="T58" fmla="*/ 2147483647 w 515"/>
              <a:gd name="T59" fmla="*/ 2147483647 h 165"/>
              <a:gd name="T60" fmla="*/ 2147483647 w 515"/>
              <a:gd name="T61" fmla="*/ 2147483647 h 165"/>
              <a:gd name="T62" fmla="*/ 2147483647 w 515"/>
              <a:gd name="T63" fmla="*/ 2147483647 h 165"/>
              <a:gd name="T64" fmla="*/ 2147483647 w 515"/>
              <a:gd name="T65" fmla="*/ 2147483647 h 165"/>
              <a:gd name="T66" fmla="*/ 2147483647 w 515"/>
              <a:gd name="T67" fmla="*/ 2147483647 h 165"/>
              <a:gd name="T68" fmla="*/ 2147483647 w 515"/>
              <a:gd name="T69" fmla="*/ 2147483647 h 165"/>
              <a:gd name="T70" fmla="*/ 2147483647 w 515"/>
              <a:gd name="T71" fmla="*/ 2147483647 h 165"/>
              <a:gd name="T72" fmla="*/ 2147483647 w 515"/>
              <a:gd name="T73" fmla="*/ 2147483647 h 165"/>
              <a:gd name="T74" fmla="*/ 2147483647 w 515"/>
              <a:gd name="T75" fmla="*/ 2147483647 h 165"/>
              <a:gd name="T76" fmla="*/ 2147483647 w 515"/>
              <a:gd name="T77" fmla="*/ 2147483647 h 165"/>
              <a:gd name="T78" fmla="*/ 2147483647 w 515"/>
              <a:gd name="T79" fmla="*/ 2147483647 h 165"/>
              <a:gd name="T80" fmla="*/ 2147483647 w 515"/>
              <a:gd name="T81" fmla="*/ 2147483647 h 165"/>
              <a:gd name="T82" fmla="*/ 2147483647 w 515"/>
              <a:gd name="T83" fmla="*/ 2147483647 h 165"/>
              <a:gd name="T84" fmla="*/ 2147483647 w 515"/>
              <a:gd name="T85" fmla="*/ 2147483647 h 165"/>
              <a:gd name="T86" fmla="*/ 2147483647 w 515"/>
              <a:gd name="T87" fmla="*/ 2147483647 h 165"/>
              <a:gd name="T88" fmla="*/ 2147483647 w 515"/>
              <a:gd name="T89" fmla="*/ 2147483647 h 165"/>
              <a:gd name="T90" fmla="*/ 2147483647 w 515"/>
              <a:gd name="T91" fmla="*/ 2147483647 h 165"/>
              <a:gd name="T92" fmla="*/ 2147483647 w 515"/>
              <a:gd name="T93" fmla="*/ 2147483647 h 165"/>
              <a:gd name="T94" fmla="*/ 2147483647 w 515"/>
              <a:gd name="T95" fmla="*/ 2147483647 h 165"/>
              <a:gd name="T96" fmla="*/ 2147483647 w 515"/>
              <a:gd name="T97" fmla="*/ 2147483647 h 165"/>
              <a:gd name="T98" fmla="*/ 2147483647 w 515"/>
              <a:gd name="T99" fmla="*/ 2147483647 h 165"/>
              <a:gd name="T100" fmla="*/ 2147483647 w 515"/>
              <a:gd name="T101" fmla="*/ 2147483647 h 165"/>
              <a:gd name="T102" fmla="*/ 2147483647 w 515"/>
              <a:gd name="T103" fmla="*/ 2147483647 h 165"/>
              <a:gd name="T104" fmla="*/ 2147483647 w 515"/>
              <a:gd name="T105" fmla="*/ 2147483647 h 165"/>
              <a:gd name="T106" fmla="*/ 2147483647 w 515"/>
              <a:gd name="T107" fmla="*/ 2147483647 h 165"/>
              <a:gd name="T108" fmla="*/ 2147483647 w 515"/>
              <a:gd name="T109" fmla="*/ 2147483647 h 165"/>
              <a:gd name="T110" fmla="*/ 2147483647 w 515"/>
              <a:gd name="T111" fmla="*/ 2147483647 h 165"/>
              <a:gd name="T112" fmla="*/ 2147483647 w 515"/>
              <a:gd name="T113" fmla="*/ 2147483647 h 165"/>
              <a:gd name="T114" fmla="*/ 2147483647 w 515"/>
              <a:gd name="T115" fmla="*/ 2147483647 h 165"/>
              <a:gd name="T116" fmla="*/ 2147483647 w 515"/>
              <a:gd name="T117" fmla="*/ 2147483647 h 165"/>
              <a:gd name="T118" fmla="*/ 2147483647 w 515"/>
              <a:gd name="T119" fmla="*/ 2147483647 h 165"/>
              <a:gd name="T120" fmla="*/ 2147483647 w 515"/>
              <a:gd name="T121" fmla="*/ 2147483647 h 165"/>
              <a:gd name="T122" fmla="*/ 2147483647 w 515"/>
              <a:gd name="T123" fmla="*/ 214748364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79213" name="Freeform 36"/>
          <p:cNvSpPr>
            <a:spLocks/>
          </p:cNvSpPr>
          <p:nvPr/>
        </p:nvSpPr>
        <p:spPr bwMode="auto">
          <a:xfrm>
            <a:off x="-222250" y="6019800"/>
            <a:ext cx="9906000" cy="1090613"/>
          </a:xfrm>
          <a:custGeom>
            <a:avLst/>
            <a:gdLst>
              <a:gd name="T0" fmla="*/ 2147483647 w 6254"/>
              <a:gd name="T1" fmla="*/ 2147483647 h 687"/>
              <a:gd name="T2" fmla="*/ 2147483647 w 6254"/>
              <a:gd name="T3" fmla="*/ 2147483647 h 687"/>
              <a:gd name="T4" fmla="*/ 2147483647 w 6254"/>
              <a:gd name="T5" fmla="*/ 2147483647 h 687"/>
              <a:gd name="T6" fmla="*/ 2147483647 w 6254"/>
              <a:gd name="T7" fmla="*/ 2147483647 h 687"/>
              <a:gd name="T8" fmla="*/ 2147483647 w 6254"/>
              <a:gd name="T9" fmla="*/ 2147483647 h 687"/>
              <a:gd name="T10" fmla="*/ 2147483647 w 6254"/>
              <a:gd name="T11" fmla="*/ 2147483647 h 687"/>
              <a:gd name="T12" fmla="*/ 2147483647 w 6254"/>
              <a:gd name="T13" fmla="*/ 2147483647 h 687"/>
              <a:gd name="T14" fmla="*/ 2147483647 w 6254"/>
              <a:gd name="T15" fmla="*/ 2147483647 h 687"/>
              <a:gd name="T16" fmla="*/ 2147483647 w 6254"/>
              <a:gd name="T17" fmla="*/ 2147483647 h 687"/>
              <a:gd name="T18" fmla="*/ 2147483647 w 6254"/>
              <a:gd name="T19" fmla="*/ 2147483647 h 687"/>
              <a:gd name="T20" fmla="*/ 2147483647 w 6254"/>
              <a:gd name="T21" fmla="*/ 2147483647 h 687"/>
              <a:gd name="T22" fmla="*/ 2147483647 w 6254"/>
              <a:gd name="T23" fmla="*/ 2147483647 h 687"/>
              <a:gd name="T24" fmla="*/ 2147483647 w 6254"/>
              <a:gd name="T25" fmla="*/ 2147483647 h 687"/>
              <a:gd name="T26" fmla="*/ 2147483647 w 6254"/>
              <a:gd name="T27" fmla="*/ 2147483647 h 687"/>
              <a:gd name="T28" fmla="*/ 2147483647 w 6254"/>
              <a:gd name="T29" fmla="*/ 2147483647 h 687"/>
              <a:gd name="T30" fmla="*/ 2147483647 w 6254"/>
              <a:gd name="T31" fmla="*/ 2147483647 h 687"/>
              <a:gd name="T32" fmla="*/ 2147483647 w 6254"/>
              <a:gd name="T33" fmla="*/ 2147483647 h 687"/>
              <a:gd name="T34" fmla="*/ 2147483647 w 6254"/>
              <a:gd name="T35" fmla="*/ 2147483647 h 687"/>
              <a:gd name="T36" fmla="*/ 2147483647 w 6254"/>
              <a:gd name="T37" fmla="*/ 2147483647 h 687"/>
              <a:gd name="T38" fmla="*/ 2147483647 w 6254"/>
              <a:gd name="T39" fmla="*/ 2147483647 h 687"/>
              <a:gd name="T40" fmla="*/ 2147483647 w 6254"/>
              <a:gd name="T41" fmla="*/ 2147483647 h 687"/>
              <a:gd name="T42" fmla="*/ 2147483647 w 6254"/>
              <a:gd name="T43" fmla="*/ 2147483647 h 687"/>
              <a:gd name="T44" fmla="*/ 2147483647 w 6254"/>
              <a:gd name="T45" fmla="*/ 2147483647 h 6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6254"/>
              <a:gd name="T70" fmla="*/ 0 h 687"/>
              <a:gd name="T71" fmla="*/ 6254 w 6254"/>
              <a:gd name="T72" fmla="*/ 687 h 68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6254" h="687">
                <a:moveTo>
                  <a:pt x="154" y="82"/>
                </a:moveTo>
                <a:cubicBezTo>
                  <a:pt x="203" y="0"/>
                  <a:pt x="223" y="34"/>
                  <a:pt x="346" y="34"/>
                </a:cubicBezTo>
                <a:cubicBezTo>
                  <a:pt x="469" y="34"/>
                  <a:pt x="728" y="51"/>
                  <a:pt x="894" y="82"/>
                </a:cubicBezTo>
                <a:cubicBezTo>
                  <a:pt x="1060" y="113"/>
                  <a:pt x="1196" y="193"/>
                  <a:pt x="1340" y="219"/>
                </a:cubicBezTo>
                <a:cubicBezTo>
                  <a:pt x="1484" y="245"/>
                  <a:pt x="1640" y="246"/>
                  <a:pt x="1758" y="240"/>
                </a:cubicBezTo>
                <a:cubicBezTo>
                  <a:pt x="1876" y="234"/>
                  <a:pt x="1948" y="197"/>
                  <a:pt x="2046" y="185"/>
                </a:cubicBezTo>
                <a:cubicBezTo>
                  <a:pt x="2144" y="173"/>
                  <a:pt x="2281" y="156"/>
                  <a:pt x="2348" y="165"/>
                </a:cubicBezTo>
                <a:cubicBezTo>
                  <a:pt x="2415" y="174"/>
                  <a:pt x="2416" y="246"/>
                  <a:pt x="2451" y="240"/>
                </a:cubicBezTo>
                <a:cubicBezTo>
                  <a:pt x="2486" y="234"/>
                  <a:pt x="2496" y="154"/>
                  <a:pt x="2561" y="130"/>
                </a:cubicBezTo>
                <a:cubicBezTo>
                  <a:pt x="2626" y="106"/>
                  <a:pt x="2688" y="81"/>
                  <a:pt x="2842" y="96"/>
                </a:cubicBezTo>
                <a:cubicBezTo>
                  <a:pt x="2996" y="111"/>
                  <a:pt x="3344" y="216"/>
                  <a:pt x="3486" y="219"/>
                </a:cubicBezTo>
                <a:cubicBezTo>
                  <a:pt x="3628" y="222"/>
                  <a:pt x="3601" y="134"/>
                  <a:pt x="3692" y="117"/>
                </a:cubicBezTo>
                <a:cubicBezTo>
                  <a:pt x="3783" y="100"/>
                  <a:pt x="3929" y="94"/>
                  <a:pt x="4035" y="117"/>
                </a:cubicBezTo>
                <a:cubicBezTo>
                  <a:pt x="4141" y="140"/>
                  <a:pt x="4153" y="230"/>
                  <a:pt x="4330" y="254"/>
                </a:cubicBezTo>
                <a:cubicBezTo>
                  <a:pt x="4507" y="278"/>
                  <a:pt x="4888" y="268"/>
                  <a:pt x="5098" y="261"/>
                </a:cubicBezTo>
                <a:cubicBezTo>
                  <a:pt x="5308" y="254"/>
                  <a:pt x="5447" y="220"/>
                  <a:pt x="5591" y="213"/>
                </a:cubicBezTo>
                <a:cubicBezTo>
                  <a:pt x="5735" y="206"/>
                  <a:pt x="5905" y="152"/>
                  <a:pt x="5962" y="219"/>
                </a:cubicBezTo>
                <a:cubicBezTo>
                  <a:pt x="6019" y="286"/>
                  <a:pt x="6254" y="547"/>
                  <a:pt x="5934" y="617"/>
                </a:cubicBezTo>
                <a:cubicBezTo>
                  <a:pt x="5614" y="687"/>
                  <a:pt x="4664" y="634"/>
                  <a:pt x="4042" y="638"/>
                </a:cubicBezTo>
                <a:cubicBezTo>
                  <a:pt x="3420" y="642"/>
                  <a:pt x="2818" y="641"/>
                  <a:pt x="2204" y="638"/>
                </a:cubicBezTo>
                <a:cubicBezTo>
                  <a:pt x="1590" y="635"/>
                  <a:pt x="718" y="635"/>
                  <a:pt x="359" y="617"/>
                </a:cubicBezTo>
                <a:cubicBezTo>
                  <a:pt x="0" y="599"/>
                  <a:pt x="91" y="618"/>
                  <a:pt x="51" y="528"/>
                </a:cubicBezTo>
                <a:cubicBezTo>
                  <a:pt x="11" y="438"/>
                  <a:pt x="105" y="164"/>
                  <a:pt x="154" y="82"/>
                </a:cubicBezTo>
                <a:close/>
              </a:path>
            </a:pathLst>
          </a:custGeom>
          <a:solidFill>
            <a:srgbClr val="744D00"/>
          </a:solidFill>
          <a:ln w="9525">
            <a:noFill/>
            <a:round/>
            <a:headEnd/>
            <a:tailEnd/>
          </a:ln>
        </p:spPr>
        <p:txBody>
          <a:bodyPr/>
          <a:lstStyle/>
          <a:p>
            <a:endParaRPr lang="es-ES_tradnl"/>
          </a:p>
        </p:txBody>
      </p:sp>
      <p:grpSp>
        <p:nvGrpSpPr>
          <p:cNvPr id="6" name="Group 37"/>
          <p:cNvGrpSpPr>
            <a:grpSpLocks/>
          </p:cNvGrpSpPr>
          <p:nvPr/>
        </p:nvGrpSpPr>
        <p:grpSpPr bwMode="auto">
          <a:xfrm>
            <a:off x="2693988" y="2032000"/>
            <a:ext cx="463550" cy="630238"/>
            <a:chOff x="3181" y="2199"/>
            <a:chExt cx="292" cy="397"/>
          </a:xfrm>
        </p:grpSpPr>
        <p:sp>
          <p:nvSpPr>
            <p:cNvPr id="179223" name="Freeform 38"/>
            <p:cNvSpPr>
              <a:spLocks/>
            </p:cNvSpPr>
            <p:nvPr/>
          </p:nvSpPr>
          <p:spPr bwMode="auto">
            <a:xfrm rot="2092651" flipV="1">
              <a:off x="3277" y="2373"/>
              <a:ext cx="174" cy="60"/>
            </a:xfrm>
            <a:custGeom>
              <a:avLst/>
              <a:gdLst>
                <a:gd name="T0" fmla="*/ 0 w 118"/>
                <a:gd name="T1" fmla="*/ 3053 h 42"/>
                <a:gd name="T2" fmla="*/ 7153 w 118"/>
                <a:gd name="T3" fmla="*/ 849 h 42"/>
                <a:gd name="T4" fmla="*/ 12491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28575" cmpd="sng">
              <a:solidFill>
                <a:schemeClr val="tx1"/>
              </a:solidFill>
              <a:round/>
              <a:headEnd/>
              <a:tailEnd/>
            </a:ln>
          </p:spPr>
          <p:txBody>
            <a:bodyPr/>
            <a:lstStyle/>
            <a:p>
              <a:endParaRPr lang="es-ES_tradnl"/>
            </a:p>
          </p:txBody>
        </p:sp>
        <p:sp>
          <p:nvSpPr>
            <p:cNvPr id="179224" name="Freeform 39"/>
            <p:cNvSpPr>
              <a:spLocks/>
            </p:cNvSpPr>
            <p:nvPr/>
          </p:nvSpPr>
          <p:spPr bwMode="auto">
            <a:xfrm rot="2877865" flipV="1">
              <a:off x="3371" y="2494"/>
              <a:ext cx="117" cy="87"/>
            </a:xfrm>
            <a:custGeom>
              <a:avLst/>
              <a:gdLst>
                <a:gd name="T0" fmla="*/ 2762 w 66"/>
                <a:gd name="T1" fmla="*/ 44162 h 49"/>
                <a:gd name="T2" fmla="*/ 25075 w 66"/>
                <a:gd name="T3" fmla="*/ 46987 h 49"/>
                <a:gd name="T4" fmla="*/ 52104 w 66"/>
                <a:gd name="T5" fmla="*/ 36433 h 49"/>
                <a:gd name="T6" fmla="*/ 63501 w 66"/>
                <a:gd name="T7" fmla="*/ 14905 h 49"/>
                <a:gd name="T8" fmla="*/ 53625 w 66"/>
                <a:gd name="T9" fmla="*/ 1163 h 49"/>
                <a:gd name="T10" fmla="*/ 25075 w 66"/>
                <a:gd name="T11" fmla="*/ 6509 h 49"/>
                <a:gd name="T12" fmla="*/ 7593 w 66"/>
                <a:gd name="T13" fmla="*/ 24191 h 49"/>
                <a:gd name="T14" fmla="*/ 2762 w 66"/>
                <a:gd name="T15" fmla="*/ 44162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p>
          </p:txBody>
        </p:sp>
        <p:sp>
          <p:nvSpPr>
            <p:cNvPr id="179225" name="Line 40"/>
            <p:cNvSpPr>
              <a:spLocks noChangeShapeType="1"/>
            </p:cNvSpPr>
            <p:nvPr/>
          </p:nvSpPr>
          <p:spPr bwMode="auto">
            <a:xfrm rot="7209676" flipV="1">
              <a:off x="3216" y="2164"/>
              <a:ext cx="96" cy="165"/>
            </a:xfrm>
            <a:prstGeom prst="line">
              <a:avLst/>
            </a:prstGeom>
            <a:noFill/>
            <a:ln w="28575">
              <a:solidFill>
                <a:schemeClr val="tx1"/>
              </a:solidFill>
              <a:round/>
              <a:headEnd/>
              <a:tailEnd/>
            </a:ln>
          </p:spPr>
          <p:txBody>
            <a:bodyPr/>
            <a:lstStyle/>
            <a:p>
              <a:endParaRPr lang="es-ES_tradnl"/>
            </a:p>
          </p:txBody>
        </p:sp>
      </p:grpSp>
      <p:grpSp>
        <p:nvGrpSpPr>
          <p:cNvPr id="7" name="Group 41"/>
          <p:cNvGrpSpPr>
            <a:grpSpLocks/>
          </p:cNvGrpSpPr>
          <p:nvPr/>
        </p:nvGrpSpPr>
        <p:grpSpPr bwMode="auto">
          <a:xfrm>
            <a:off x="1474788" y="1508125"/>
            <a:ext cx="1970087" cy="792163"/>
            <a:chOff x="3892" y="1869"/>
            <a:chExt cx="1241" cy="499"/>
          </a:xfrm>
        </p:grpSpPr>
        <p:sp>
          <p:nvSpPr>
            <p:cNvPr id="179216" name="Freeform 42"/>
            <p:cNvSpPr>
              <a:spLocks/>
            </p:cNvSpPr>
            <p:nvPr/>
          </p:nvSpPr>
          <p:spPr bwMode="auto">
            <a:xfrm rot="5234059">
              <a:off x="4661" y="1935"/>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p>
          </p:txBody>
        </p:sp>
        <p:sp>
          <p:nvSpPr>
            <p:cNvPr id="179217" name="Oval 43"/>
            <p:cNvSpPr>
              <a:spLocks noChangeArrowheads="1"/>
            </p:cNvSpPr>
            <p:nvPr/>
          </p:nvSpPr>
          <p:spPr bwMode="auto">
            <a:xfrm rot="5234059">
              <a:off x="4899" y="2033"/>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79218" name="Freeform 44"/>
            <p:cNvSpPr>
              <a:spLocks/>
            </p:cNvSpPr>
            <p:nvPr/>
          </p:nvSpPr>
          <p:spPr bwMode="auto">
            <a:xfrm rot="9175786">
              <a:off x="4635" y="1928"/>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p>
          </p:txBody>
        </p:sp>
        <p:sp>
          <p:nvSpPr>
            <p:cNvPr id="179219" name="Freeform 45"/>
            <p:cNvSpPr>
              <a:spLocks/>
            </p:cNvSpPr>
            <p:nvPr/>
          </p:nvSpPr>
          <p:spPr bwMode="auto">
            <a:xfrm rot="5234059">
              <a:off x="4131" y="1904"/>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p>
          </p:txBody>
        </p:sp>
        <p:sp>
          <p:nvSpPr>
            <p:cNvPr id="179220" name="Freeform 46"/>
            <p:cNvSpPr>
              <a:spLocks/>
            </p:cNvSpPr>
            <p:nvPr/>
          </p:nvSpPr>
          <p:spPr bwMode="auto">
            <a:xfrm rot="5234059">
              <a:off x="4126" y="1993"/>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p>
          </p:txBody>
        </p:sp>
        <p:sp>
          <p:nvSpPr>
            <p:cNvPr id="179221" name="Freeform 47"/>
            <p:cNvSpPr>
              <a:spLocks/>
            </p:cNvSpPr>
            <p:nvPr/>
          </p:nvSpPr>
          <p:spPr bwMode="auto">
            <a:xfrm rot="5234059">
              <a:off x="3803" y="2205"/>
              <a:ext cx="252" cy="73"/>
            </a:xfrm>
            <a:custGeom>
              <a:avLst/>
              <a:gdLst>
                <a:gd name="T0" fmla="*/ 0 w 142"/>
                <a:gd name="T1" fmla="*/ 22121 h 41"/>
                <a:gd name="T2" fmla="*/ 21333 w 142"/>
                <a:gd name="T3" fmla="*/ 8947 h 41"/>
                <a:gd name="T4" fmla="*/ 59529 w 142"/>
                <a:gd name="T5" fmla="*/ 6695 h 41"/>
                <a:gd name="T6" fmla="*/ 68067 w 142"/>
                <a:gd name="T7" fmla="*/ 27184 h 41"/>
                <a:gd name="T8" fmla="*/ 102342 w 142"/>
                <a:gd name="T9" fmla="*/ 34821 h 41"/>
                <a:gd name="T10" fmla="*/ 127106 w 142"/>
                <a:gd name="T11" fmla="*/ 28363 h 41"/>
                <a:gd name="T12" fmla="*/ 134761 w 142"/>
                <a:gd name="T13" fmla="*/ 8947 h 41"/>
                <a:gd name="T14" fmla="*/ 100729 w 142"/>
                <a:gd name="T15" fmla="*/ 0 h 41"/>
                <a:gd name="T16" fmla="*/ 74400 w 142"/>
                <a:gd name="T17" fmla="*/ 6695 h 41"/>
                <a:gd name="T18" fmla="*/ 64402 w 142"/>
                <a:gd name="T19" fmla="*/ 31315 h 41"/>
                <a:gd name="T20" fmla="*/ 18515 w 142"/>
                <a:gd name="T21" fmla="*/ 39386 h 41"/>
                <a:gd name="T22" fmla="*/ 0 w 142"/>
                <a:gd name="T23" fmla="*/ 2212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cmpd="sng">
              <a:solidFill>
                <a:schemeClr val="tx1"/>
              </a:solidFill>
              <a:round/>
              <a:headEnd/>
              <a:tailEnd/>
            </a:ln>
          </p:spPr>
          <p:txBody>
            <a:bodyPr/>
            <a:lstStyle/>
            <a:p>
              <a:endParaRPr lang="es-ES_tradnl"/>
            </a:p>
          </p:txBody>
        </p:sp>
        <p:sp>
          <p:nvSpPr>
            <p:cNvPr id="179222" name="Freeform 48"/>
            <p:cNvSpPr>
              <a:spLocks/>
            </p:cNvSpPr>
            <p:nvPr/>
          </p:nvSpPr>
          <p:spPr bwMode="auto">
            <a:xfrm rot="5234059">
              <a:off x="4518" y="1885"/>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p>
          </p:txBody>
        </p:sp>
      </p:grpSp>
      <p:grpSp>
        <p:nvGrpSpPr>
          <p:cNvPr id="52" name="51 Grupo"/>
          <p:cNvGrpSpPr/>
          <p:nvPr/>
        </p:nvGrpSpPr>
        <p:grpSpPr>
          <a:xfrm>
            <a:off x="156411" y="2406650"/>
            <a:ext cx="5841666" cy="729277"/>
            <a:chOff x="156411" y="2406650"/>
            <a:chExt cx="5841666" cy="729277"/>
          </a:xfrm>
        </p:grpSpPr>
        <p:sp>
          <p:nvSpPr>
            <p:cNvPr id="179237" name="Line 16"/>
            <p:cNvSpPr>
              <a:spLocks noChangeShapeType="1"/>
            </p:cNvSpPr>
            <p:nvPr/>
          </p:nvSpPr>
          <p:spPr bwMode="auto">
            <a:xfrm rot="5400000" flipH="1">
              <a:off x="2225675" y="2266950"/>
              <a:ext cx="0" cy="685800"/>
            </a:xfrm>
            <a:prstGeom prst="line">
              <a:avLst/>
            </a:prstGeom>
            <a:noFill/>
            <a:ln w="57150">
              <a:solidFill>
                <a:schemeClr val="tx1"/>
              </a:solidFill>
              <a:round/>
              <a:headEnd/>
              <a:tailEnd type="triangle" w="med" len="med"/>
            </a:ln>
          </p:spPr>
          <p:txBody>
            <a:bodyPr/>
            <a:lstStyle/>
            <a:p>
              <a:endParaRPr lang="es-ES_tradnl"/>
            </a:p>
          </p:txBody>
        </p:sp>
        <p:sp>
          <p:nvSpPr>
            <p:cNvPr id="179238" name="Text Box 17"/>
            <p:cNvSpPr txBox="1">
              <a:spLocks noChangeArrowheads="1"/>
            </p:cNvSpPr>
            <p:nvPr/>
          </p:nvSpPr>
          <p:spPr bwMode="auto">
            <a:xfrm>
              <a:off x="815975" y="2406650"/>
              <a:ext cx="1152525" cy="366713"/>
            </a:xfrm>
            <a:prstGeom prst="rect">
              <a:avLst/>
            </a:prstGeom>
            <a:noFill/>
            <a:ln w="9525">
              <a:noFill/>
              <a:miter lim="800000"/>
              <a:headEnd/>
              <a:tailEnd/>
            </a:ln>
          </p:spPr>
          <p:txBody>
            <a:bodyPr>
              <a:spAutoFit/>
            </a:bodyPr>
            <a:lstStyle/>
            <a:p>
              <a:pPr>
                <a:spcBef>
                  <a:spcPct val="50000"/>
                </a:spcBef>
              </a:pPr>
              <a:r>
                <a:rPr lang="es-ES" sz="1800" dirty="0" smtClean="0">
                  <a:latin typeface="Arial" charset="0"/>
                </a:rPr>
                <a:t>Acción:</a:t>
              </a:r>
              <a:endParaRPr lang="es-ES" sz="1800" dirty="0">
                <a:latin typeface="Arial" charset="0"/>
              </a:endParaRPr>
            </a:p>
          </p:txBody>
        </p:sp>
        <p:sp>
          <p:nvSpPr>
            <p:cNvPr id="51" name="Text Box 31"/>
            <p:cNvSpPr txBox="1">
              <a:spLocks noChangeArrowheads="1"/>
            </p:cNvSpPr>
            <p:nvPr/>
          </p:nvSpPr>
          <p:spPr bwMode="auto">
            <a:xfrm>
              <a:off x="156411" y="2766595"/>
              <a:ext cx="5841666" cy="369332"/>
            </a:xfrm>
            <a:prstGeom prst="rect">
              <a:avLst/>
            </a:prstGeom>
            <a:noFill/>
            <a:ln w="9525">
              <a:noFill/>
              <a:miter lim="800000"/>
              <a:headEnd/>
              <a:tailEnd/>
            </a:ln>
          </p:spPr>
          <p:txBody>
            <a:bodyPr wrap="square">
              <a:spAutoFit/>
            </a:bodyPr>
            <a:lstStyle/>
            <a:p>
              <a:pPr>
                <a:spcBef>
                  <a:spcPct val="50000"/>
                </a:spcBef>
              </a:pPr>
              <a:r>
                <a:rPr lang="es-ES" sz="1800" dirty="0" smtClean="0">
                  <a:latin typeface="Arial" charset="0"/>
                </a:rPr>
                <a:t>la mano empuja al agua </a:t>
              </a:r>
              <a:r>
                <a:rPr lang="es-ES" sz="1800" dirty="0">
                  <a:latin typeface="Arial" charset="0"/>
                </a:rPr>
                <a:t>h</a:t>
              </a:r>
              <a:r>
                <a:rPr lang="es-ES" sz="1800" dirty="0" smtClean="0">
                  <a:latin typeface="Arial" charset="0"/>
                </a:rPr>
                <a:t>acia atrás</a:t>
              </a:r>
              <a:endParaRPr lang="es-ES" sz="1800" dirty="0">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32" presetClass="emph" presetSubtype="0" repeatCount="indefinite" fill="hold" nodeType="withEffect">
                                  <p:stCondLst>
                                    <p:cond delay="0"/>
                                  </p:stCondLst>
                                  <p:childTnLst>
                                    <p:animClr clrSpc="rgb" dir="cw">
                                      <p:cBhvr override="childStyle">
                                        <p:cTn id="10" dur="50" fill="hold"/>
                                        <p:tgtEl>
                                          <p:spTgt spid="5"/>
                                        </p:tgtEl>
                                        <p:attrNameLst>
                                          <p:attrName>style.color</p:attrName>
                                        </p:attrNameLst>
                                      </p:cBhvr>
                                      <p:to>
                                        <a:schemeClr val="accent2"/>
                                      </p:to>
                                    </p:animClr>
                                    <p:animClr clrSpc="rgb" dir="cw">
                                      <p:cBhvr>
                                        <p:cTn id="11" dur="50" fill="hold"/>
                                        <p:tgtEl>
                                          <p:spTgt spid="5"/>
                                        </p:tgtEl>
                                        <p:attrNameLst>
                                          <p:attrName>fillcolor</p:attrName>
                                        </p:attrNameLst>
                                      </p:cBhvr>
                                      <p:to>
                                        <a:schemeClr val="accent2"/>
                                      </p:to>
                                    </p:animClr>
                                    <p:set>
                                      <p:cBhvr>
                                        <p:cTn id="12" dur="50" fill="hold"/>
                                        <p:tgtEl>
                                          <p:spTgt spid="5"/>
                                        </p:tgtEl>
                                        <p:attrNameLst>
                                          <p:attrName>fill.type</p:attrName>
                                        </p:attrNameLst>
                                      </p:cBhvr>
                                      <p:to>
                                        <p:strVal val="solid"/>
                                      </p:to>
                                    </p:set>
                                    <p:set>
                                      <p:cBhvr>
                                        <p:cTn id="13" dur="50" fill="hold"/>
                                        <p:tgtEl>
                                          <p:spTgt spid="5"/>
                                        </p:tgtEl>
                                        <p:attrNameLst>
                                          <p:attrName>fill.on</p:attrName>
                                        </p:attrNameLst>
                                      </p:cBhvr>
                                      <p:to>
                                        <p:strVal val="true"/>
                                      </p:to>
                                    </p:set>
                                    <p:animRot by="120000">
                                      <p:cBhvr>
                                        <p:cTn id="14" dur="50" fill="hold">
                                          <p:stCondLst>
                                            <p:cond delay="0"/>
                                          </p:stCondLst>
                                        </p:cTn>
                                        <p:tgtEl>
                                          <p:spTgt spid="5"/>
                                        </p:tgtEl>
                                        <p:attrNameLst>
                                          <p:attrName>r</p:attrName>
                                        </p:attrNameLst>
                                      </p:cBhvr>
                                    </p:animRot>
                                    <p:animRot by="-240000">
                                      <p:cBhvr>
                                        <p:cTn id="15" dur="100" fill="hold">
                                          <p:stCondLst>
                                            <p:cond delay="100"/>
                                          </p:stCondLst>
                                        </p:cTn>
                                        <p:tgtEl>
                                          <p:spTgt spid="5"/>
                                        </p:tgtEl>
                                        <p:attrNameLst>
                                          <p:attrName>r</p:attrName>
                                        </p:attrNameLst>
                                      </p:cBhvr>
                                    </p:animRot>
                                    <p:animRot by="240000">
                                      <p:cBhvr>
                                        <p:cTn id="16" dur="100" fill="hold">
                                          <p:stCondLst>
                                            <p:cond delay="200"/>
                                          </p:stCondLst>
                                        </p:cTn>
                                        <p:tgtEl>
                                          <p:spTgt spid="5"/>
                                        </p:tgtEl>
                                        <p:attrNameLst>
                                          <p:attrName>r</p:attrName>
                                        </p:attrNameLst>
                                      </p:cBhvr>
                                    </p:animRot>
                                    <p:animRot by="-240000">
                                      <p:cBhvr>
                                        <p:cTn id="17" dur="100" fill="hold">
                                          <p:stCondLst>
                                            <p:cond delay="300"/>
                                          </p:stCondLst>
                                        </p:cTn>
                                        <p:tgtEl>
                                          <p:spTgt spid="5"/>
                                        </p:tgtEl>
                                        <p:attrNameLst>
                                          <p:attrName>r</p:attrName>
                                        </p:attrNameLst>
                                      </p:cBhvr>
                                    </p:animRot>
                                    <p:animRot by="120000">
                                      <p:cBhvr>
                                        <p:cTn id="18" dur="100" fill="hold">
                                          <p:stCondLst>
                                            <p:cond delay="400"/>
                                          </p:stCondLst>
                                        </p:cTn>
                                        <p:tgtEl>
                                          <p:spTgt spid="5"/>
                                        </p:tgtEl>
                                        <p:attrNameLst>
                                          <p:attrName>r</p:attrName>
                                        </p:attrNameLst>
                                      </p:cBhvr>
                                    </p:animRot>
                                  </p:childTnLst>
                                </p:cTn>
                              </p:par>
                            </p:childTnLst>
                          </p:cTn>
                        </p:par>
                      </p:childTnLst>
                    </p:cTn>
                  </p:par>
                  <p:par>
                    <p:cTn id="19" fill="hold">
                      <p:stCondLst>
                        <p:cond delay="indefinite"/>
                      </p:stCondLst>
                      <p:childTnLst>
                        <p:par>
                          <p:cTn id="20" fill="hold">
                            <p:stCondLst>
                              <p:cond delay="0"/>
                            </p:stCondLst>
                            <p:childTnLst>
                              <p:par>
                                <p:cTn id="21" presetID="8" presetClass="emph" presetSubtype="0" fill="hold" nodeType="clickEffect">
                                  <p:stCondLst>
                                    <p:cond delay="0"/>
                                  </p:stCondLst>
                                  <p:childTnLst>
                                    <p:animRot by="2400000">
                                      <p:cBhvr>
                                        <p:cTn id="22" dur="1000" fill="hold"/>
                                        <p:tgtEl>
                                          <p:spTgt spid="6"/>
                                        </p:tgtEl>
                                        <p:attrNameLst>
                                          <p:attrName>r</p:attrName>
                                        </p:attrNameLst>
                                      </p:cBhvr>
                                    </p:animRot>
                                  </p:childTnLst>
                                </p:cTn>
                              </p:par>
                              <p:par>
                                <p:cTn id="23" presetID="0" presetClass="path" presetSubtype="0" fill="hold" nodeType="withEffect">
                                  <p:stCondLst>
                                    <p:cond delay="0"/>
                                  </p:stCondLst>
                                  <p:childTnLst>
                                    <p:animMotion origin="layout" path="M 4.44444E-6 3.33333E-6 L -0.02639 0.00277 " pathEditMode="relative" rAng="0" ptsTypes="AA">
                                      <p:cBhvr>
                                        <p:cTn id="24" dur="1000" fill="hold"/>
                                        <p:tgtEl>
                                          <p:spTgt spid="6"/>
                                        </p:tgtEl>
                                        <p:attrNameLst>
                                          <p:attrName>ppt_x</p:attrName>
                                          <p:attrName>ppt_y</p:attrName>
                                        </p:attrNameLst>
                                      </p:cBhvr>
                                      <p:rCtr x="-13" y="1"/>
                                    </p:animMotion>
                                  </p:childTnLst>
                                </p:cTn>
                              </p:par>
                            </p:childTnLst>
                          </p:cTn>
                        </p:par>
                        <p:par>
                          <p:cTn id="25" fill="hold">
                            <p:stCondLst>
                              <p:cond delay="1000"/>
                            </p:stCondLst>
                            <p:childTnLst>
                              <p:par>
                                <p:cTn id="26" presetID="1" presetClass="entr" presetSubtype="0" fill="hold" nodeType="afterEffect">
                                  <p:stCondLst>
                                    <p:cond delay="0"/>
                                  </p:stCondLst>
                                  <p:childTnLst>
                                    <p:set>
                                      <p:cBhvr>
                                        <p:cTn id="27" dur="1" fill="hold">
                                          <p:stCondLst>
                                            <p:cond delay="0"/>
                                          </p:stCondLst>
                                        </p:cTn>
                                        <p:tgtEl>
                                          <p:spTgt spid="52"/>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childTnLst>
                                </p:cTn>
                              </p:par>
                              <p:par>
                                <p:cTn id="32" presetID="1" presetClass="exit" presetSubtype="0" fill="hold" nodeType="withEffect">
                                  <p:stCondLst>
                                    <p:cond delay="0"/>
                                  </p:stCondLst>
                                  <p:childTnLst>
                                    <p:set>
                                      <p:cBhvr>
                                        <p:cTn id="33" dur="1" fill="hold">
                                          <p:stCondLst>
                                            <p:cond delay="0"/>
                                          </p:stCondLst>
                                        </p:cTn>
                                        <p:tgtEl>
                                          <p:spTgt spid="52"/>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4"/>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2"/>
                                        </p:tgtEl>
                                        <p:attrNameLst>
                                          <p:attrName>style.visibility</p:attrName>
                                        </p:attrNameLst>
                                      </p:cBhvr>
                                      <p:to>
                                        <p:strVal val="visible"/>
                                      </p:to>
                                    </p:set>
                                  </p:childTnLst>
                                </p:cTn>
                              </p:par>
                              <p:par>
                                <p:cTn id="40" presetID="0" presetClass="path" presetSubtype="0" fill="hold" nodeType="withEffect">
                                  <p:stCondLst>
                                    <p:cond delay="0"/>
                                  </p:stCondLst>
                                  <p:childTnLst>
                                    <p:animMotion origin="layout" path="M -4.72222E-6 -3.20842E-6 L 0.53247 -3.20842E-6 " pathEditMode="relative" ptsTypes="AA">
                                      <p:cBhvr>
                                        <p:cTn id="41" dur="3000" fill="hold"/>
                                        <p:tgtEl>
                                          <p:spTgt spid="2"/>
                                        </p:tgtEl>
                                        <p:attrNameLst>
                                          <p:attrName>ppt_x</p:attrName>
                                          <p:attrName>ppt_y</p:attrName>
                                        </p:attrNameLst>
                                      </p:cBhvr>
                                    </p:animMotion>
                                  </p:childTnLst>
                                </p:cTn>
                              </p:par>
                              <p:par>
                                <p:cTn id="42" presetID="1" presetClass="exit" presetSubtype="0" fill="hold" nodeType="withEffect">
                                  <p:stCondLst>
                                    <p:cond delay="0"/>
                                  </p:stCondLst>
                                  <p:childTnLst>
                                    <p:set>
                                      <p:cBhvr>
                                        <p:cTn id="43" dur="1" fill="hold">
                                          <p:stCondLst>
                                            <p:cond delay="0"/>
                                          </p:stCondLst>
                                        </p:cTn>
                                        <p:tgtEl>
                                          <p:spTgt spid="7"/>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AutoShape 2"/>
          <p:cNvSpPr>
            <a:spLocks noChangeAspect="1" noChangeArrowheads="1"/>
          </p:cNvSpPr>
          <p:nvPr/>
        </p:nvSpPr>
        <p:spPr bwMode="auto">
          <a:xfrm>
            <a:off x="0" y="0"/>
            <a:ext cx="6877050" cy="6877050"/>
          </a:xfrm>
          <a:prstGeom prst="rect">
            <a:avLst/>
          </a:prstGeom>
          <a:noFill/>
          <a:ln w="9525">
            <a:noFill/>
            <a:miter lim="800000"/>
            <a:headEnd/>
            <a:tailEnd/>
          </a:ln>
        </p:spPr>
        <p:txBody>
          <a:bodyPr/>
          <a:lstStyle/>
          <a:p>
            <a:endParaRPr lang="es-ES_tradnl">
              <a:solidFill>
                <a:srgbClr val="000000"/>
              </a:solidFill>
            </a:endParaRPr>
          </a:p>
        </p:txBody>
      </p:sp>
      <p:sp>
        <p:nvSpPr>
          <p:cNvPr id="180227" name="AutoShape 3"/>
          <p:cNvSpPr>
            <a:spLocks noChangeAspect="1" noChangeArrowheads="1"/>
          </p:cNvSpPr>
          <p:nvPr/>
        </p:nvSpPr>
        <p:spPr bwMode="auto">
          <a:xfrm>
            <a:off x="6732588" y="0"/>
            <a:ext cx="6877050" cy="6877050"/>
          </a:xfrm>
          <a:prstGeom prst="rect">
            <a:avLst/>
          </a:prstGeom>
          <a:noFill/>
          <a:ln w="9525">
            <a:noFill/>
            <a:miter lim="800000"/>
            <a:headEnd/>
            <a:tailEnd/>
          </a:ln>
        </p:spPr>
        <p:txBody>
          <a:bodyPr/>
          <a:lstStyle/>
          <a:p>
            <a:endParaRPr lang="es-ES_tradnl">
              <a:solidFill>
                <a:srgbClr val="000000"/>
              </a:solidFill>
            </a:endParaRPr>
          </a:p>
        </p:txBody>
      </p:sp>
      <p:sp>
        <p:nvSpPr>
          <p:cNvPr id="180228" name="Freeform 4"/>
          <p:cNvSpPr>
            <a:spLocks/>
          </p:cNvSpPr>
          <p:nvPr/>
        </p:nvSpPr>
        <p:spPr bwMode="auto">
          <a:xfrm>
            <a:off x="6732588" y="5743575"/>
            <a:ext cx="6877050" cy="1133475"/>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grpSp>
        <p:nvGrpSpPr>
          <p:cNvPr id="180229" name="Group 5"/>
          <p:cNvGrpSpPr>
            <a:grpSpLocks/>
          </p:cNvGrpSpPr>
          <p:nvPr/>
        </p:nvGrpSpPr>
        <p:grpSpPr bwMode="auto">
          <a:xfrm>
            <a:off x="0" y="0"/>
            <a:ext cx="13609638" cy="6877050"/>
            <a:chOff x="0" y="0"/>
            <a:chExt cx="8573" cy="4332"/>
          </a:xfrm>
        </p:grpSpPr>
        <p:sp>
          <p:nvSpPr>
            <p:cNvPr id="180264" name="Rectangle 6"/>
            <p:cNvSpPr>
              <a:spLocks noChangeArrowheads="1"/>
            </p:cNvSpPr>
            <p:nvPr/>
          </p:nvSpPr>
          <p:spPr bwMode="auto">
            <a:xfrm>
              <a:off x="0" y="0"/>
              <a:ext cx="4332" cy="4332"/>
            </a:xfrm>
            <a:prstGeom prst="rect">
              <a:avLst/>
            </a:prstGeom>
            <a:solidFill>
              <a:srgbClr val="BEE2F7"/>
            </a:solidFill>
            <a:ln w="9525">
              <a:noFill/>
              <a:miter lim="800000"/>
              <a:headEnd/>
              <a:tailEnd/>
            </a:ln>
          </p:spPr>
          <p:txBody>
            <a:bodyPr/>
            <a:lstStyle/>
            <a:p>
              <a:endParaRPr lang="es-ES_tradnl">
                <a:solidFill>
                  <a:srgbClr val="000000"/>
                </a:solidFill>
              </a:endParaRPr>
            </a:p>
          </p:txBody>
        </p:sp>
        <p:sp>
          <p:nvSpPr>
            <p:cNvPr id="180265" name="Freeform 7"/>
            <p:cNvSpPr>
              <a:spLocks/>
            </p:cNvSpPr>
            <p:nvPr/>
          </p:nvSpPr>
          <p:spPr bwMode="auto">
            <a:xfrm>
              <a:off x="233" y="805"/>
              <a:ext cx="738" cy="285"/>
            </a:xfrm>
            <a:custGeom>
              <a:avLst/>
              <a:gdLst>
                <a:gd name="T0" fmla="*/ 184410 w 377"/>
                <a:gd name="T1" fmla="*/ 389019 h 146"/>
                <a:gd name="T2" fmla="*/ 59473 w 377"/>
                <a:gd name="T3" fmla="*/ 389019 h 146"/>
                <a:gd name="T4" fmla="*/ 0 w 377"/>
                <a:gd name="T5" fmla="*/ 376067 h 146"/>
                <a:gd name="T6" fmla="*/ 25671 w 377"/>
                <a:gd name="T7" fmla="*/ 330799 h 146"/>
                <a:gd name="T8" fmla="*/ 59473 w 377"/>
                <a:gd name="T9" fmla="*/ 306080 h 146"/>
                <a:gd name="T10" fmla="*/ 133098 w 377"/>
                <a:gd name="T11" fmla="*/ 293009 h 146"/>
                <a:gd name="T12" fmla="*/ 205569 w 377"/>
                <a:gd name="T13" fmla="*/ 318189 h 146"/>
                <a:gd name="T14" fmla="*/ 231337 w 377"/>
                <a:gd name="T15" fmla="*/ 318189 h 146"/>
                <a:gd name="T16" fmla="*/ 205569 w 377"/>
                <a:gd name="T17" fmla="*/ 260170 h 146"/>
                <a:gd name="T18" fmla="*/ 205569 w 377"/>
                <a:gd name="T19" fmla="*/ 177315 h 146"/>
                <a:gd name="T20" fmla="*/ 268491 w 377"/>
                <a:gd name="T21" fmla="*/ 82589 h 146"/>
                <a:gd name="T22" fmla="*/ 341181 w 377"/>
                <a:gd name="T23" fmla="*/ 36314 h 146"/>
                <a:gd name="T24" fmla="*/ 499859 w 377"/>
                <a:gd name="T25" fmla="*/ 0 h 146"/>
                <a:gd name="T26" fmla="*/ 621512 w 377"/>
                <a:gd name="T27" fmla="*/ 45815 h 146"/>
                <a:gd name="T28" fmla="*/ 658486 w 377"/>
                <a:gd name="T29" fmla="*/ 153476 h 146"/>
                <a:gd name="T30" fmla="*/ 585900 w 377"/>
                <a:gd name="T31" fmla="*/ 270116 h 146"/>
                <a:gd name="T32" fmla="*/ 667882 w 377"/>
                <a:gd name="T33" fmla="*/ 235429 h 146"/>
                <a:gd name="T34" fmla="*/ 718074 w 377"/>
                <a:gd name="T35" fmla="*/ 235429 h 146"/>
                <a:gd name="T36" fmla="*/ 730976 w 377"/>
                <a:gd name="T37" fmla="*/ 270116 h 146"/>
                <a:gd name="T38" fmla="*/ 826533 w 377"/>
                <a:gd name="T39" fmla="*/ 270116 h 146"/>
                <a:gd name="T40" fmla="*/ 1108153 w 377"/>
                <a:gd name="T41" fmla="*/ 293009 h 146"/>
                <a:gd name="T42" fmla="*/ 1180651 w 377"/>
                <a:gd name="T43" fmla="*/ 330799 h 146"/>
                <a:gd name="T44" fmla="*/ 1180651 w 377"/>
                <a:gd name="T45" fmla="*/ 351009 h 146"/>
                <a:gd name="T46" fmla="*/ 1143513 w 377"/>
                <a:gd name="T47" fmla="*/ 376067 h 146"/>
                <a:gd name="T48" fmla="*/ 998426 w 377"/>
                <a:gd name="T49" fmla="*/ 421866 h 146"/>
                <a:gd name="T50" fmla="*/ 753490 w 377"/>
                <a:gd name="T51" fmla="*/ 434479 h 146"/>
                <a:gd name="T52" fmla="*/ 667882 w 377"/>
                <a:gd name="T53" fmla="*/ 434479 h 146"/>
                <a:gd name="T54" fmla="*/ 535252 w 377"/>
                <a:gd name="T55" fmla="*/ 434479 h 146"/>
                <a:gd name="T56" fmla="*/ 437334 w 377"/>
                <a:gd name="T57" fmla="*/ 446509 h 146"/>
                <a:gd name="T58" fmla="*/ 278612 w 377"/>
                <a:gd name="T59" fmla="*/ 446509 h 146"/>
                <a:gd name="T60" fmla="*/ 184410 w 377"/>
                <a:gd name="T61" fmla="*/ 413646 h 146"/>
                <a:gd name="T62" fmla="*/ 184410 w 377"/>
                <a:gd name="T63" fmla="*/ 38901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0266" name="Freeform 8"/>
            <p:cNvSpPr>
              <a:spLocks/>
            </p:cNvSpPr>
            <p:nvPr/>
          </p:nvSpPr>
          <p:spPr bwMode="auto">
            <a:xfrm>
              <a:off x="699" y="159"/>
              <a:ext cx="1008" cy="323"/>
            </a:xfrm>
            <a:custGeom>
              <a:avLst/>
              <a:gdLst>
                <a:gd name="T0" fmla="*/ 730172 w 515"/>
                <a:gd name="T1" fmla="*/ 496840 h 165"/>
                <a:gd name="T2" fmla="*/ 730172 w 515"/>
                <a:gd name="T3" fmla="*/ 496840 h 165"/>
                <a:gd name="T4" fmla="*/ 449122 w 515"/>
                <a:gd name="T5" fmla="*/ 510052 h 165"/>
                <a:gd name="T6" fmla="*/ 244081 w 515"/>
                <a:gd name="T7" fmla="*/ 522270 h 165"/>
                <a:gd name="T8" fmla="*/ 85974 w 515"/>
                <a:gd name="T9" fmla="*/ 510052 h 165"/>
                <a:gd name="T10" fmla="*/ 85974 w 515"/>
                <a:gd name="T11" fmla="*/ 510052 h 165"/>
                <a:gd name="T12" fmla="*/ 25652 w 515"/>
                <a:gd name="T13" fmla="*/ 496840 h 165"/>
                <a:gd name="T14" fmla="*/ 0 w 515"/>
                <a:gd name="T15" fmla="*/ 496840 h 165"/>
                <a:gd name="T16" fmla="*/ 13106 w 515"/>
                <a:gd name="T17" fmla="*/ 485017 h 165"/>
                <a:gd name="T18" fmla="*/ 37118 w 515"/>
                <a:gd name="T19" fmla="*/ 476127 h 165"/>
                <a:gd name="T20" fmla="*/ 72650 w 515"/>
                <a:gd name="T21" fmla="*/ 449686 h 165"/>
                <a:gd name="T22" fmla="*/ 256715 w 515"/>
                <a:gd name="T23" fmla="*/ 423827 h 165"/>
                <a:gd name="T24" fmla="*/ 256715 w 515"/>
                <a:gd name="T25" fmla="*/ 423827 h 165"/>
                <a:gd name="T26" fmla="*/ 217973 w 515"/>
                <a:gd name="T27" fmla="*/ 399784 h 165"/>
                <a:gd name="T28" fmla="*/ 195532 w 515"/>
                <a:gd name="T29" fmla="*/ 363426 h 165"/>
                <a:gd name="T30" fmla="*/ 158559 w 515"/>
                <a:gd name="T31" fmla="*/ 326269 h 165"/>
                <a:gd name="T32" fmla="*/ 135209 w 515"/>
                <a:gd name="T33" fmla="*/ 278618 h 165"/>
                <a:gd name="T34" fmla="*/ 135209 w 515"/>
                <a:gd name="T35" fmla="*/ 231368 h 165"/>
                <a:gd name="T36" fmla="*/ 144941 w 515"/>
                <a:gd name="T37" fmla="*/ 168420 h 165"/>
                <a:gd name="T38" fmla="*/ 195532 w 515"/>
                <a:gd name="T39" fmla="*/ 108070 h 165"/>
                <a:gd name="T40" fmla="*/ 195532 w 515"/>
                <a:gd name="T41" fmla="*/ 108070 h 165"/>
                <a:gd name="T42" fmla="*/ 231059 w 515"/>
                <a:gd name="T43" fmla="*/ 86035 h 165"/>
                <a:gd name="T44" fmla="*/ 281279 w 515"/>
                <a:gd name="T45" fmla="*/ 59475 h 165"/>
                <a:gd name="T46" fmla="*/ 389685 w 515"/>
                <a:gd name="T47" fmla="*/ 13114 h 165"/>
                <a:gd name="T48" fmla="*/ 524894 w 515"/>
                <a:gd name="T49" fmla="*/ 0 h 165"/>
                <a:gd name="T50" fmla="*/ 657641 w 515"/>
                <a:gd name="T51" fmla="*/ 0 h 165"/>
                <a:gd name="T52" fmla="*/ 789552 w 515"/>
                <a:gd name="T53" fmla="*/ 22451 h 165"/>
                <a:gd name="T54" fmla="*/ 838523 w 515"/>
                <a:gd name="T55" fmla="*/ 35332 h 165"/>
                <a:gd name="T56" fmla="*/ 888731 w 515"/>
                <a:gd name="T57" fmla="*/ 59475 h 165"/>
                <a:gd name="T58" fmla="*/ 924040 w 515"/>
                <a:gd name="T59" fmla="*/ 86035 h 165"/>
                <a:gd name="T60" fmla="*/ 948168 w 515"/>
                <a:gd name="T61" fmla="*/ 119876 h 165"/>
                <a:gd name="T62" fmla="*/ 961262 w 515"/>
                <a:gd name="T63" fmla="*/ 168420 h 165"/>
                <a:gd name="T64" fmla="*/ 948168 w 515"/>
                <a:gd name="T65" fmla="*/ 218223 h 165"/>
                <a:gd name="T66" fmla="*/ 948168 w 515"/>
                <a:gd name="T67" fmla="*/ 218223 h 165"/>
                <a:gd name="T68" fmla="*/ 996567 w 515"/>
                <a:gd name="T69" fmla="*/ 205573 h 165"/>
                <a:gd name="T70" fmla="*/ 1080228 w 515"/>
                <a:gd name="T71" fmla="*/ 205573 h 165"/>
                <a:gd name="T72" fmla="*/ 1118970 w 515"/>
                <a:gd name="T73" fmla="*/ 218223 h 165"/>
                <a:gd name="T74" fmla="*/ 1142072 w 515"/>
                <a:gd name="T75" fmla="*/ 244343 h 165"/>
                <a:gd name="T76" fmla="*/ 1142072 w 515"/>
                <a:gd name="T77" fmla="*/ 278618 h 165"/>
                <a:gd name="T78" fmla="*/ 1118970 w 515"/>
                <a:gd name="T79" fmla="*/ 338091 h 165"/>
                <a:gd name="T80" fmla="*/ 1118970 w 515"/>
                <a:gd name="T81" fmla="*/ 338091 h 165"/>
                <a:gd name="T82" fmla="*/ 1324191 w 515"/>
                <a:gd name="T83" fmla="*/ 317505 h 165"/>
                <a:gd name="T84" fmla="*/ 1383727 w 515"/>
                <a:gd name="T85" fmla="*/ 317505 h 165"/>
                <a:gd name="T86" fmla="*/ 1447190 w 515"/>
                <a:gd name="T87" fmla="*/ 317505 h 165"/>
                <a:gd name="T88" fmla="*/ 1469609 w 515"/>
                <a:gd name="T89" fmla="*/ 326269 h 165"/>
                <a:gd name="T90" fmla="*/ 1469609 w 515"/>
                <a:gd name="T91" fmla="*/ 338091 h 165"/>
                <a:gd name="T92" fmla="*/ 1456466 w 515"/>
                <a:gd name="T93" fmla="*/ 351324 h 165"/>
                <a:gd name="T94" fmla="*/ 1456466 w 515"/>
                <a:gd name="T95" fmla="*/ 351324 h 165"/>
                <a:gd name="T96" fmla="*/ 1447190 w 515"/>
                <a:gd name="T97" fmla="*/ 376994 h 165"/>
                <a:gd name="T98" fmla="*/ 1456466 w 515"/>
                <a:gd name="T99" fmla="*/ 390092 h 165"/>
                <a:gd name="T100" fmla="*/ 1529977 w 515"/>
                <a:gd name="T101" fmla="*/ 390092 h 165"/>
                <a:gd name="T102" fmla="*/ 1614569 w 515"/>
                <a:gd name="T103" fmla="*/ 390092 h 165"/>
                <a:gd name="T104" fmla="*/ 1628131 w 515"/>
                <a:gd name="T105" fmla="*/ 399784 h 165"/>
                <a:gd name="T106" fmla="*/ 1614569 w 515"/>
                <a:gd name="T107" fmla="*/ 423827 h 165"/>
                <a:gd name="T108" fmla="*/ 1614569 w 515"/>
                <a:gd name="T109" fmla="*/ 423827 h 165"/>
                <a:gd name="T110" fmla="*/ 1592822 w 515"/>
                <a:gd name="T111" fmla="*/ 437362 h 165"/>
                <a:gd name="T112" fmla="*/ 1542156 w 515"/>
                <a:gd name="T113" fmla="*/ 449686 h 165"/>
                <a:gd name="T114" fmla="*/ 1435787 w 515"/>
                <a:gd name="T115" fmla="*/ 476127 h 165"/>
                <a:gd name="T116" fmla="*/ 1142072 w 515"/>
                <a:gd name="T117" fmla="*/ 485017 h 165"/>
                <a:gd name="T118" fmla="*/ 850797 w 515"/>
                <a:gd name="T119" fmla="*/ 496840 h 165"/>
                <a:gd name="T120" fmla="*/ 730172 w 515"/>
                <a:gd name="T121" fmla="*/ 496840 h 165"/>
                <a:gd name="T122" fmla="*/ 730172 w 515"/>
                <a:gd name="T123" fmla="*/ 496840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80267" name="Rectangle 9"/>
            <p:cNvSpPr>
              <a:spLocks noChangeArrowheads="1"/>
            </p:cNvSpPr>
            <p:nvPr/>
          </p:nvSpPr>
          <p:spPr bwMode="auto">
            <a:xfrm>
              <a:off x="4241" y="0"/>
              <a:ext cx="4332" cy="4332"/>
            </a:xfrm>
            <a:prstGeom prst="rect">
              <a:avLst/>
            </a:prstGeom>
            <a:solidFill>
              <a:srgbClr val="BEE2F7"/>
            </a:solidFill>
            <a:ln w="9525">
              <a:noFill/>
              <a:miter lim="800000"/>
              <a:headEnd/>
              <a:tailEnd/>
            </a:ln>
          </p:spPr>
          <p:txBody>
            <a:bodyPr/>
            <a:lstStyle/>
            <a:p>
              <a:pPr algn="r" rtl="1"/>
              <a:endParaRPr lang="es-ES" sz="1800">
                <a:solidFill>
                  <a:srgbClr val="000000"/>
                </a:solidFill>
                <a:latin typeface="Arial" charset="0"/>
              </a:endParaRPr>
            </a:p>
          </p:txBody>
        </p:sp>
        <p:sp>
          <p:nvSpPr>
            <p:cNvPr id="180268" name="Freeform 10"/>
            <p:cNvSpPr>
              <a:spLocks/>
            </p:cNvSpPr>
            <p:nvPr/>
          </p:nvSpPr>
          <p:spPr bwMode="auto">
            <a:xfrm>
              <a:off x="4550" y="687"/>
              <a:ext cx="738" cy="285"/>
            </a:xfrm>
            <a:custGeom>
              <a:avLst/>
              <a:gdLst>
                <a:gd name="T0" fmla="*/ 184410 w 377"/>
                <a:gd name="T1" fmla="*/ 389019 h 146"/>
                <a:gd name="T2" fmla="*/ 59473 w 377"/>
                <a:gd name="T3" fmla="*/ 389019 h 146"/>
                <a:gd name="T4" fmla="*/ 0 w 377"/>
                <a:gd name="T5" fmla="*/ 376067 h 146"/>
                <a:gd name="T6" fmla="*/ 25671 w 377"/>
                <a:gd name="T7" fmla="*/ 330799 h 146"/>
                <a:gd name="T8" fmla="*/ 59473 w 377"/>
                <a:gd name="T9" fmla="*/ 306080 h 146"/>
                <a:gd name="T10" fmla="*/ 133098 w 377"/>
                <a:gd name="T11" fmla="*/ 293009 h 146"/>
                <a:gd name="T12" fmla="*/ 205569 w 377"/>
                <a:gd name="T13" fmla="*/ 318189 h 146"/>
                <a:gd name="T14" fmla="*/ 231337 w 377"/>
                <a:gd name="T15" fmla="*/ 318189 h 146"/>
                <a:gd name="T16" fmla="*/ 205569 w 377"/>
                <a:gd name="T17" fmla="*/ 260170 h 146"/>
                <a:gd name="T18" fmla="*/ 205569 w 377"/>
                <a:gd name="T19" fmla="*/ 177315 h 146"/>
                <a:gd name="T20" fmla="*/ 268491 w 377"/>
                <a:gd name="T21" fmla="*/ 82589 h 146"/>
                <a:gd name="T22" fmla="*/ 341181 w 377"/>
                <a:gd name="T23" fmla="*/ 36314 h 146"/>
                <a:gd name="T24" fmla="*/ 499859 w 377"/>
                <a:gd name="T25" fmla="*/ 0 h 146"/>
                <a:gd name="T26" fmla="*/ 621512 w 377"/>
                <a:gd name="T27" fmla="*/ 45815 h 146"/>
                <a:gd name="T28" fmla="*/ 658486 w 377"/>
                <a:gd name="T29" fmla="*/ 153476 h 146"/>
                <a:gd name="T30" fmla="*/ 585900 w 377"/>
                <a:gd name="T31" fmla="*/ 270116 h 146"/>
                <a:gd name="T32" fmla="*/ 667882 w 377"/>
                <a:gd name="T33" fmla="*/ 235429 h 146"/>
                <a:gd name="T34" fmla="*/ 718074 w 377"/>
                <a:gd name="T35" fmla="*/ 235429 h 146"/>
                <a:gd name="T36" fmla="*/ 730976 w 377"/>
                <a:gd name="T37" fmla="*/ 270116 h 146"/>
                <a:gd name="T38" fmla="*/ 826533 w 377"/>
                <a:gd name="T39" fmla="*/ 270116 h 146"/>
                <a:gd name="T40" fmla="*/ 1108153 w 377"/>
                <a:gd name="T41" fmla="*/ 293009 h 146"/>
                <a:gd name="T42" fmla="*/ 1180651 w 377"/>
                <a:gd name="T43" fmla="*/ 330799 h 146"/>
                <a:gd name="T44" fmla="*/ 1180651 w 377"/>
                <a:gd name="T45" fmla="*/ 351009 h 146"/>
                <a:gd name="T46" fmla="*/ 1143513 w 377"/>
                <a:gd name="T47" fmla="*/ 376067 h 146"/>
                <a:gd name="T48" fmla="*/ 998426 w 377"/>
                <a:gd name="T49" fmla="*/ 421866 h 146"/>
                <a:gd name="T50" fmla="*/ 753490 w 377"/>
                <a:gd name="T51" fmla="*/ 434479 h 146"/>
                <a:gd name="T52" fmla="*/ 667882 w 377"/>
                <a:gd name="T53" fmla="*/ 434479 h 146"/>
                <a:gd name="T54" fmla="*/ 535252 w 377"/>
                <a:gd name="T55" fmla="*/ 434479 h 146"/>
                <a:gd name="T56" fmla="*/ 437334 w 377"/>
                <a:gd name="T57" fmla="*/ 446509 h 146"/>
                <a:gd name="T58" fmla="*/ 278612 w 377"/>
                <a:gd name="T59" fmla="*/ 446509 h 146"/>
                <a:gd name="T60" fmla="*/ 184410 w 377"/>
                <a:gd name="T61" fmla="*/ 413646 h 146"/>
                <a:gd name="T62" fmla="*/ 184410 w 377"/>
                <a:gd name="T63" fmla="*/ 38901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0269" name="Freeform 11"/>
            <p:cNvSpPr>
              <a:spLocks/>
            </p:cNvSpPr>
            <p:nvPr/>
          </p:nvSpPr>
          <p:spPr bwMode="auto">
            <a:xfrm>
              <a:off x="3065" y="436"/>
              <a:ext cx="1008" cy="323"/>
            </a:xfrm>
            <a:custGeom>
              <a:avLst/>
              <a:gdLst>
                <a:gd name="T0" fmla="*/ 730172 w 515"/>
                <a:gd name="T1" fmla="*/ 496840 h 165"/>
                <a:gd name="T2" fmla="*/ 730172 w 515"/>
                <a:gd name="T3" fmla="*/ 496840 h 165"/>
                <a:gd name="T4" fmla="*/ 449122 w 515"/>
                <a:gd name="T5" fmla="*/ 510052 h 165"/>
                <a:gd name="T6" fmla="*/ 244081 w 515"/>
                <a:gd name="T7" fmla="*/ 522270 h 165"/>
                <a:gd name="T8" fmla="*/ 85974 w 515"/>
                <a:gd name="T9" fmla="*/ 510052 h 165"/>
                <a:gd name="T10" fmla="*/ 85974 w 515"/>
                <a:gd name="T11" fmla="*/ 510052 h 165"/>
                <a:gd name="T12" fmla="*/ 25652 w 515"/>
                <a:gd name="T13" fmla="*/ 496840 h 165"/>
                <a:gd name="T14" fmla="*/ 0 w 515"/>
                <a:gd name="T15" fmla="*/ 496840 h 165"/>
                <a:gd name="T16" fmla="*/ 13106 w 515"/>
                <a:gd name="T17" fmla="*/ 485017 h 165"/>
                <a:gd name="T18" fmla="*/ 37118 w 515"/>
                <a:gd name="T19" fmla="*/ 476127 h 165"/>
                <a:gd name="T20" fmla="*/ 72650 w 515"/>
                <a:gd name="T21" fmla="*/ 449686 h 165"/>
                <a:gd name="T22" fmla="*/ 256715 w 515"/>
                <a:gd name="T23" fmla="*/ 423827 h 165"/>
                <a:gd name="T24" fmla="*/ 256715 w 515"/>
                <a:gd name="T25" fmla="*/ 423827 h 165"/>
                <a:gd name="T26" fmla="*/ 217973 w 515"/>
                <a:gd name="T27" fmla="*/ 399784 h 165"/>
                <a:gd name="T28" fmla="*/ 195532 w 515"/>
                <a:gd name="T29" fmla="*/ 363426 h 165"/>
                <a:gd name="T30" fmla="*/ 158559 w 515"/>
                <a:gd name="T31" fmla="*/ 326269 h 165"/>
                <a:gd name="T32" fmla="*/ 135209 w 515"/>
                <a:gd name="T33" fmla="*/ 278618 h 165"/>
                <a:gd name="T34" fmla="*/ 135209 w 515"/>
                <a:gd name="T35" fmla="*/ 231368 h 165"/>
                <a:gd name="T36" fmla="*/ 144941 w 515"/>
                <a:gd name="T37" fmla="*/ 168420 h 165"/>
                <a:gd name="T38" fmla="*/ 195532 w 515"/>
                <a:gd name="T39" fmla="*/ 108070 h 165"/>
                <a:gd name="T40" fmla="*/ 195532 w 515"/>
                <a:gd name="T41" fmla="*/ 108070 h 165"/>
                <a:gd name="T42" fmla="*/ 231059 w 515"/>
                <a:gd name="T43" fmla="*/ 86035 h 165"/>
                <a:gd name="T44" fmla="*/ 281279 w 515"/>
                <a:gd name="T45" fmla="*/ 59475 h 165"/>
                <a:gd name="T46" fmla="*/ 389685 w 515"/>
                <a:gd name="T47" fmla="*/ 13114 h 165"/>
                <a:gd name="T48" fmla="*/ 524894 w 515"/>
                <a:gd name="T49" fmla="*/ 0 h 165"/>
                <a:gd name="T50" fmla="*/ 657641 w 515"/>
                <a:gd name="T51" fmla="*/ 0 h 165"/>
                <a:gd name="T52" fmla="*/ 789552 w 515"/>
                <a:gd name="T53" fmla="*/ 22451 h 165"/>
                <a:gd name="T54" fmla="*/ 838523 w 515"/>
                <a:gd name="T55" fmla="*/ 35332 h 165"/>
                <a:gd name="T56" fmla="*/ 888731 w 515"/>
                <a:gd name="T57" fmla="*/ 59475 h 165"/>
                <a:gd name="T58" fmla="*/ 924040 w 515"/>
                <a:gd name="T59" fmla="*/ 86035 h 165"/>
                <a:gd name="T60" fmla="*/ 948168 w 515"/>
                <a:gd name="T61" fmla="*/ 119876 h 165"/>
                <a:gd name="T62" fmla="*/ 961262 w 515"/>
                <a:gd name="T63" fmla="*/ 168420 h 165"/>
                <a:gd name="T64" fmla="*/ 948168 w 515"/>
                <a:gd name="T65" fmla="*/ 218223 h 165"/>
                <a:gd name="T66" fmla="*/ 948168 w 515"/>
                <a:gd name="T67" fmla="*/ 218223 h 165"/>
                <a:gd name="T68" fmla="*/ 996567 w 515"/>
                <a:gd name="T69" fmla="*/ 205573 h 165"/>
                <a:gd name="T70" fmla="*/ 1080228 w 515"/>
                <a:gd name="T71" fmla="*/ 205573 h 165"/>
                <a:gd name="T72" fmla="*/ 1118970 w 515"/>
                <a:gd name="T73" fmla="*/ 218223 h 165"/>
                <a:gd name="T74" fmla="*/ 1142072 w 515"/>
                <a:gd name="T75" fmla="*/ 244343 h 165"/>
                <a:gd name="T76" fmla="*/ 1142072 w 515"/>
                <a:gd name="T77" fmla="*/ 278618 h 165"/>
                <a:gd name="T78" fmla="*/ 1118970 w 515"/>
                <a:gd name="T79" fmla="*/ 338091 h 165"/>
                <a:gd name="T80" fmla="*/ 1118970 w 515"/>
                <a:gd name="T81" fmla="*/ 338091 h 165"/>
                <a:gd name="T82" fmla="*/ 1324191 w 515"/>
                <a:gd name="T83" fmla="*/ 317505 h 165"/>
                <a:gd name="T84" fmla="*/ 1383727 w 515"/>
                <a:gd name="T85" fmla="*/ 317505 h 165"/>
                <a:gd name="T86" fmla="*/ 1447190 w 515"/>
                <a:gd name="T87" fmla="*/ 317505 h 165"/>
                <a:gd name="T88" fmla="*/ 1469609 w 515"/>
                <a:gd name="T89" fmla="*/ 326269 h 165"/>
                <a:gd name="T90" fmla="*/ 1469609 w 515"/>
                <a:gd name="T91" fmla="*/ 338091 h 165"/>
                <a:gd name="T92" fmla="*/ 1456466 w 515"/>
                <a:gd name="T93" fmla="*/ 351324 h 165"/>
                <a:gd name="T94" fmla="*/ 1456466 w 515"/>
                <a:gd name="T95" fmla="*/ 351324 h 165"/>
                <a:gd name="T96" fmla="*/ 1447190 w 515"/>
                <a:gd name="T97" fmla="*/ 376994 h 165"/>
                <a:gd name="T98" fmla="*/ 1456466 w 515"/>
                <a:gd name="T99" fmla="*/ 390092 h 165"/>
                <a:gd name="T100" fmla="*/ 1529977 w 515"/>
                <a:gd name="T101" fmla="*/ 390092 h 165"/>
                <a:gd name="T102" fmla="*/ 1614569 w 515"/>
                <a:gd name="T103" fmla="*/ 390092 h 165"/>
                <a:gd name="T104" fmla="*/ 1628131 w 515"/>
                <a:gd name="T105" fmla="*/ 399784 h 165"/>
                <a:gd name="T106" fmla="*/ 1614569 w 515"/>
                <a:gd name="T107" fmla="*/ 423827 h 165"/>
                <a:gd name="T108" fmla="*/ 1614569 w 515"/>
                <a:gd name="T109" fmla="*/ 423827 h 165"/>
                <a:gd name="T110" fmla="*/ 1592822 w 515"/>
                <a:gd name="T111" fmla="*/ 437362 h 165"/>
                <a:gd name="T112" fmla="*/ 1542156 w 515"/>
                <a:gd name="T113" fmla="*/ 449686 h 165"/>
                <a:gd name="T114" fmla="*/ 1435787 w 515"/>
                <a:gd name="T115" fmla="*/ 476127 h 165"/>
                <a:gd name="T116" fmla="*/ 1142072 w 515"/>
                <a:gd name="T117" fmla="*/ 485017 h 165"/>
                <a:gd name="T118" fmla="*/ 850797 w 515"/>
                <a:gd name="T119" fmla="*/ 496840 h 165"/>
                <a:gd name="T120" fmla="*/ 730172 w 515"/>
                <a:gd name="T121" fmla="*/ 496840 h 165"/>
                <a:gd name="T122" fmla="*/ 730172 w 515"/>
                <a:gd name="T123" fmla="*/ 496840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80230" name="Group 12"/>
          <p:cNvGrpSpPr>
            <a:grpSpLocks/>
          </p:cNvGrpSpPr>
          <p:nvPr/>
        </p:nvGrpSpPr>
        <p:grpSpPr bwMode="auto">
          <a:xfrm>
            <a:off x="13530263" y="0"/>
            <a:ext cx="6877050" cy="6877050"/>
            <a:chOff x="2304" y="1584"/>
            <a:chExt cx="2213" cy="2213"/>
          </a:xfrm>
        </p:grpSpPr>
        <p:sp>
          <p:nvSpPr>
            <p:cNvPr id="180259" name="AutoShape 13"/>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80260" name="Rectangle 14"/>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pPr algn="r" rtl="1"/>
              <a:endParaRPr lang="es-ES" sz="1800">
                <a:solidFill>
                  <a:srgbClr val="000000"/>
                </a:solidFill>
                <a:latin typeface="Arial" charset="0"/>
              </a:endParaRPr>
            </a:p>
          </p:txBody>
        </p:sp>
        <p:sp>
          <p:nvSpPr>
            <p:cNvPr id="180261" name="Freeform 15"/>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80262" name="Freeform 16"/>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0263" name="Freeform 17"/>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80231" name="Group 20"/>
          <p:cNvGrpSpPr>
            <a:grpSpLocks/>
          </p:cNvGrpSpPr>
          <p:nvPr/>
        </p:nvGrpSpPr>
        <p:grpSpPr bwMode="auto">
          <a:xfrm>
            <a:off x="4279900" y="2863850"/>
            <a:ext cx="180975" cy="261938"/>
            <a:chOff x="2696" y="1287"/>
            <a:chExt cx="114" cy="165"/>
          </a:xfrm>
        </p:grpSpPr>
        <p:grpSp>
          <p:nvGrpSpPr>
            <p:cNvPr id="180247" name="Group 21"/>
            <p:cNvGrpSpPr>
              <a:grpSpLocks/>
            </p:cNvGrpSpPr>
            <p:nvPr/>
          </p:nvGrpSpPr>
          <p:grpSpPr bwMode="auto">
            <a:xfrm rot="-647308">
              <a:off x="2696" y="1287"/>
              <a:ext cx="57" cy="165"/>
              <a:chOff x="2645" y="1260"/>
              <a:chExt cx="57" cy="165"/>
            </a:xfrm>
          </p:grpSpPr>
          <p:sp>
            <p:nvSpPr>
              <p:cNvPr id="180254" name="Line 22"/>
              <p:cNvSpPr>
                <a:spLocks noChangeShapeType="1"/>
              </p:cNvSpPr>
              <p:nvPr/>
            </p:nvSpPr>
            <p:spPr bwMode="auto">
              <a:xfrm flipH="1">
                <a:off x="2668" y="1260"/>
                <a:ext cx="34" cy="130"/>
              </a:xfrm>
              <a:prstGeom prst="line">
                <a:avLst/>
              </a:prstGeom>
              <a:noFill/>
              <a:ln w="9525">
                <a:solidFill>
                  <a:schemeClr val="tx1"/>
                </a:solidFill>
                <a:round/>
                <a:headEnd/>
                <a:tailEnd/>
              </a:ln>
            </p:spPr>
            <p:txBody>
              <a:bodyPr/>
              <a:lstStyle/>
              <a:p>
                <a:endParaRPr lang="es-ES_tradnl"/>
              </a:p>
            </p:txBody>
          </p:sp>
          <p:grpSp>
            <p:nvGrpSpPr>
              <p:cNvPr id="180255" name="Group 23"/>
              <p:cNvGrpSpPr>
                <a:grpSpLocks/>
              </p:cNvGrpSpPr>
              <p:nvPr/>
            </p:nvGrpSpPr>
            <p:grpSpPr bwMode="auto">
              <a:xfrm>
                <a:off x="2645" y="1385"/>
                <a:ext cx="44" cy="40"/>
                <a:chOff x="2096" y="1590"/>
                <a:chExt cx="44" cy="40"/>
              </a:xfrm>
            </p:grpSpPr>
            <p:sp>
              <p:nvSpPr>
                <p:cNvPr id="180256" name="Line 24"/>
                <p:cNvSpPr>
                  <a:spLocks noChangeShapeType="1"/>
                </p:cNvSpPr>
                <p:nvPr/>
              </p:nvSpPr>
              <p:spPr bwMode="auto">
                <a:xfrm flipH="1">
                  <a:off x="2096" y="1592"/>
                  <a:ext cx="20" cy="30"/>
                </a:xfrm>
                <a:prstGeom prst="line">
                  <a:avLst/>
                </a:prstGeom>
                <a:noFill/>
                <a:ln w="9525">
                  <a:solidFill>
                    <a:schemeClr val="tx1"/>
                  </a:solidFill>
                  <a:round/>
                  <a:headEnd/>
                  <a:tailEnd/>
                </a:ln>
              </p:spPr>
              <p:txBody>
                <a:bodyPr/>
                <a:lstStyle/>
                <a:p>
                  <a:endParaRPr lang="es-ES_tradnl"/>
                </a:p>
              </p:txBody>
            </p:sp>
            <p:sp>
              <p:nvSpPr>
                <p:cNvPr id="180257" name="Line 25"/>
                <p:cNvSpPr>
                  <a:spLocks noChangeShapeType="1"/>
                </p:cNvSpPr>
                <p:nvPr/>
              </p:nvSpPr>
              <p:spPr bwMode="auto">
                <a:xfrm flipH="1">
                  <a:off x="2116" y="1590"/>
                  <a:ext cx="2" cy="40"/>
                </a:xfrm>
                <a:prstGeom prst="line">
                  <a:avLst/>
                </a:prstGeom>
                <a:noFill/>
                <a:ln w="9525">
                  <a:solidFill>
                    <a:schemeClr val="tx1"/>
                  </a:solidFill>
                  <a:round/>
                  <a:headEnd/>
                  <a:tailEnd/>
                </a:ln>
              </p:spPr>
              <p:txBody>
                <a:bodyPr/>
                <a:lstStyle/>
                <a:p>
                  <a:endParaRPr lang="es-ES_tradnl"/>
                </a:p>
              </p:txBody>
            </p:sp>
            <p:sp>
              <p:nvSpPr>
                <p:cNvPr id="180258" name="Line 26"/>
                <p:cNvSpPr>
                  <a:spLocks noChangeShapeType="1"/>
                </p:cNvSpPr>
                <p:nvPr/>
              </p:nvSpPr>
              <p:spPr bwMode="auto">
                <a:xfrm>
                  <a:off x="2120" y="1592"/>
                  <a:ext cx="20" cy="30"/>
                </a:xfrm>
                <a:prstGeom prst="line">
                  <a:avLst/>
                </a:prstGeom>
                <a:noFill/>
                <a:ln w="9525">
                  <a:solidFill>
                    <a:schemeClr val="tx1"/>
                  </a:solidFill>
                  <a:round/>
                  <a:headEnd/>
                  <a:tailEnd/>
                </a:ln>
              </p:spPr>
              <p:txBody>
                <a:bodyPr/>
                <a:lstStyle/>
                <a:p>
                  <a:endParaRPr lang="es-ES_tradnl"/>
                </a:p>
              </p:txBody>
            </p:sp>
          </p:grpSp>
        </p:grpSp>
        <p:grpSp>
          <p:nvGrpSpPr>
            <p:cNvPr id="180248" name="Group 27"/>
            <p:cNvGrpSpPr>
              <a:grpSpLocks/>
            </p:cNvGrpSpPr>
            <p:nvPr/>
          </p:nvGrpSpPr>
          <p:grpSpPr bwMode="auto">
            <a:xfrm rot="647308" flipH="1">
              <a:off x="2753" y="1287"/>
              <a:ext cx="57" cy="165"/>
              <a:chOff x="2645" y="1260"/>
              <a:chExt cx="57" cy="165"/>
            </a:xfrm>
          </p:grpSpPr>
          <p:sp>
            <p:nvSpPr>
              <p:cNvPr id="180249" name="Line 28"/>
              <p:cNvSpPr>
                <a:spLocks noChangeShapeType="1"/>
              </p:cNvSpPr>
              <p:nvPr/>
            </p:nvSpPr>
            <p:spPr bwMode="auto">
              <a:xfrm flipH="1">
                <a:off x="2668" y="1260"/>
                <a:ext cx="34" cy="130"/>
              </a:xfrm>
              <a:prstGeom prst="line">
                <a:avLst/>
              </a:prstGeom>
              <a:noFill/>
              <a:ln w="9525">
                <a:solidFill>
                  <a:schemeClr val="tx1"/>
                </a:solidFill>
                <a:round/>
                <a:headEnd/>
                <a:tailEnd/>
              </a:ln>
            </p:spPr>
            <p:txBody>
              <a:bodyPr/>
              <a:lstStyle/>
              <a:p>
                <a:endParaRPr lang="es-ES_tradnl"/>
              </a:p>
            </p:txBody>
          </p:sp>
          <p:grpSp>
            <p:nvGrpSpPr>
              <p:cNvPr id="180250" name="Group 29"/>
              <p:cNvGrpSpPr>
                <a:grpSpLocks/>
              </p:cNvGrpSpPr>
              <p:nvPr/>
            </p:nvGrpSpPr>
            <p:grpSpPr bwMode="auto">
              <a:xfrm>
                <a:off x="2645" y="1385"/>
                <a:ext cx="44" cy="40"/>
                <a:chOff x="2096" y="1590"/>
                <a:chExt cx="44" cy="40"/>
              </a:xfrm>
            </p:grpSpPr>
            <p:sp>
              <p:nvSpPr>
                <p:cNvPr id="180251" name="Line 30"/>
                <p:cNvSpPr>
                  <a:spLocks noChangeShapeType="1"/>
                </p:cNvSpPr>
                <p:nvPr/>
              </p:nvSpPr>
              <p:spPr bwMode="auto">
                <a:xfrm flipH="1">
                  <a:off x="2096" y="1592"/>
                  <a:ext cx="20" cy="30"/>
                </a:xfrm>
                <a:prstGeom prst="line">
                  <a:avLst/>
                </a:prstGeom>
                <a:noFill/>
                <a:ln w="9525">
                  <a:solidFill>
                    <a:schemeClr val="tx1"/>
                  </a:solidFill>
                  <a:round/>
                  <a:headEnd/>
                  <a:tailEnd/>
                </a:ln>
              </p:spPr>
              <p:txBody>
                <a:bodyPr/>
                <a:lstStyle/>
                <a:p>
                  <a:endParaRPr lang="es-ES_tradnl"/>
                </a:p>
              </p:txBody>
            </p:sp>
            <p:sp>
              <p:nvSpPr>
                <p:cNvPr id="180252" name="Line 31"/>
                <p:cNvSpPr>
                  <a:spLocks noChangeShapeType="1"/>
                </p:cNvSpPr>
                <p:nvPr/>
              </p:nvSpPr>
              <p:spPr bwMode="auto">
                <a:xfrm flipH="1">
                  <a:off x="2116" y="1590"/>
                  <a:ext cx="2" cy="40"/>
                </a:xfrm>
                <a:prstGeom prst="line">
                  <a:avLst/>
                </a:prstGeom>
                <a:noFill/>
                <a:ln w="9525">
                  <a:solidFill>
                    <a:schemeClr val="tx1"/>
                  </a:solidFill>
                  <a:round/>
                  <a:headEnd/>
                  <a:tailEnd/>
                </a:ln>
              </p:spPr>
              <p:txBody>
                <a:bodyPr/>
                <a:lstStyle/>
                <a:p>
                  <a:endParaRPr lang="es-ES_tradnl"/>
                </a:p>
              </p:txBody>
            </p:sp>
            <p:sp>
              <p:nvSpPr>
                <p:cNvPr id="180253" name="Line 32"/>
                <p:cNvSpPr>
                  <a:spLocks noChangeShapeType="1"/>
                </p:cNvSpPr>
                <p:nvPr/>
              </p:nvSpPr>
              <p:spPr bwMode="auto">
                <a:xfrm>
                  <a:off x="2120" y="1592"/>
                  <a:ext cx="20" cy="30"/>
                </a:xfrm>
                <a:prstGeom prst="line">
                  <a:avLst/>
                </a:prstGeom>
                <a:noFill/>
                <a:ln w="9525">
                  <a:solidFill>
                    <a:schemeClr val="tx1"/>
                  </a:solidFill>
                  <a:round/>
                  <a:headEnd/>
                  <a:tailEnd/>
                </a:ln>
              </p:spPr>
              <p:txBody>
                <a:bodyPr/>
                <a:lstStyle/>
                <a:p>
                  <a:endParaRPr lang="es-ES_tradnl"/>
                </a:p>
              </p:txBody>
            </p:sp>
          </p:grpSp>
        </p:grpSp>
      </p:grpSp>
      <p:sp>
        <p:nvSpPr>
          <p:cNvPr id="180232" name="Freeform 36"/>
          <p:cNvSpPr>
            <a:spLocks/>
          </p:cNvSpPr>
          <p:nvPr/>
        </p:nvSpPr>
        <p:spPr bwMode="auto">
          <a:xfrm>
            <a:off x="0" y="5038725"/>
            <a:ext cx="10237788" cy="1838325"/>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238629" name="Line 37"/>
          <p:cNvSpPr>
            <a:spLocks noChangeShapeType="1"/>
          </p:cNvSpPr>
          <p:nvPr/>
        </p:nvSpPr>
        <p:spPr bwMode="auto">
          <a:xfrm>
            <a:off x="3205163" y="2468563"/>
            <a:ext cx="0" cy="847725"/>
          </a:xfrm>
          <a:prstGeom prst="line">
            <a:avLst/>
          </a:prstGeom>
          <a:noFill/>
          <a:ln w="38100">
            <a:solidFill>
              <a:srgbClr val="FF3300"/>
            </a:solidFill>
            <a:round/>
            <a:headEnd/>
            <a:tailEnd type="triangle" w="med" len="med"/>
          </a:ln>
        </p:spPr>
        <p:txBody>
          <a:bodyPr/>
          <a:lstStyle/>
          <a:p>
            <a:endParaRPr lang="es-ES_tradnl"/>
          </a:p>
        </p:txBody>
      </p:sp>
      <p:sp>
        <p:nvSpPr>
          <p:cNvPr id="238630" name="Line 38"/>
          <p:cNvSpPr>
            <a:spLocks noChangeShapeType="1"/>
          </p:cNvSpPr>
          <p:nvPr/>
        </p:nvSpPr>
        <p:spPr bwMode="auto">
          <a:xfrm>
            <a:off x="5562600" y="2468563"/>
            <a:ext cx="0" cy="847725"/>
          </a:xfrm>
          <a:prstGeom prst="line">
            <a:avLst/>
          </a:prstGeom>
          <a:noFill/>
          <a:ln w="38100">
            <a:solidFill>
              <a:srgbClr val="FF3300"/>
            </a:solidFill>
            <a:round/>
            <a:headEnd/>
            <a:tailEnd type="triangle" w="med" len="med"/>
          </a:ln>
        </p:spPr>
        <p:txBody>
          <a:bodyPr/>
          <a:lstStyle/>
          <a:p>
            <a:endParaRPr lang="es-ES_tradnl"/>
          </a:p>
        </p:txBody>
      </p:sp>
      <p:sp>
        <p:nvSpPr>
          <p:cNvPr id="238610" name="Freeform 18"/>
          <p:cNvSpPr>
            <a:spLocks/>
          </p:cNvSpPr>
          <p:nvPr/>
        </p:nvSpPr>
        <p:spPr bwMode="auto">
          <a:xfrm>
            <a:off x="2798763" y="2444750"/>
            <a:ext cx="1439862" cy="144463"/>
          </a:xfrm>
          <a:custGeom>
            <a:avLst/>
            <a:gdLst>
              <a:gd name="T0" fmla="*/ 0 w 907"/>
              <a:gd name="T1" fmla="*/ 2147483647 h 91"/>
              <a:gd name="T2" fmla="*/ 2147483647 w 907"/>
              <a:gd name="T3" fmla="*/ 0 h 91"/>
              <a:gd name="T4" fmla="*/ 2147483647 w 907"/>
              <a:gd name="T5" fmla="*/ 2147483647 h 91"/>
              <a:gd name="T6" fmla="*/ 0 60000 65536"/>
              <a:gd name="T7" fmla="*/ 0 60000 65536"/>
              <a:gd name="T8" fmla="*/ 0 60000 65536"/>
              <a:gd name="T9" fmla="*/ 0 w 907"/>
              <a:gd name="T10" fmla="*/ 0 h 91"/>
              <a:gd name="T11" fmla="*/ 907 w 907"/>
              <a:gd name="T12" fmla="*/ 91 h 91"/>
            </a:gdLst>
            <a:ahLst/>
            <a:cxnLst>
              <a:cxn ang="T6">
                <a:pos x="T0" y="T1"/>
              </a:cxn>
              <a:cxn ang="T7">
                <a:pos x="T2" y="T3"/>
              </a:cxn>
              <a:cxn ang="T8">
                <a:pos x="T4" y="T5"/>
              </a:cxn>
            </a:cxnLst>
            <a:rect l="T9" t="T10" r="T11" b="T12"/>
            <a:pathLst>
              <a:path w="907" h="91">
                <a:moveTo>
                  <a:pt x="0" y="91"/>
                </a:moveTo>
                <a:cubicBezTo>
                  <a:pt x="83" y="45"/>
                  <a:pt x="166" y="0"/>
                  <a:pt x="317" y="0"/>
                </a:cubicBezTo>
                <a:cubicBezTo>
                  <a:pt x="468" y="0"/>
                  <a:pt x="809" y="76"/>
                  <a:pt x="907" y="91"/>
                </a:cubicBezTo>
              </a:path>
            </a:pathLst>
          </a:custGeom>
          <a:noFill/>
          <a:ln w="57150" cmpd="sng">
            <a:solidFill>
              <a:schemeClr val="tx1"/>
            </a:solidFill>
            <a:round/>
            <a:headEnd/>
            <a:tailEnd/>
          </a:ln>
        </p:spPr>
        <p:txBody>
          <a:bodyPr/>
          <a:lstStyle/>
          <a:p>
            <a:endParaRPr lang="es-ES_tradnl"/>
          </a:p>
        </p:txBody>
      </p:sp>
      <p:sp>
        <p:nvSpPr>
          <p:cNvPr id="238611" name="Freeform 19"/>
          <p:cNvSpPr>
            <a:spLocks/>
          </p:cNvSpPr>
          <p:nvPr/>
        </p:nvSpPr>
        <p:spPr bwMode="auto">
          <a:xfrm flipH="1">
            <a:off x="4506913" y="2444750"/>
            <a:ext cx="1439862" cy="144463"/>
          </a:xfrm>
          <a:custGeom>
            <a:avLst/>
            <a:gdLst>
              <a:gd name="T0" fmla="*/ 0 w 907"/>
              <a:gd name="T1" fmla="*/ 2147483647 h 91"/>
              <a:gd name="T2" fmla="*/ 2147483647 w 907"/>
              <a:gd name="T3" fmla="*/ 0 h 91"/>
              <a:gd name="T4" fmla="*/ 2147483647 w 907"/>
              <a:gd name="T5" fmla="*/ 2147483647 h 91"/>
              <a:gd name="T6" fmla="*/ 0 60000 65536"/>
              <a:gd name="T7" fmla="*/ 0 60000 65536"/>
              <a:gd name="T8" fmla="*/ 0 60000 65536"/>
              <a:gd name="T9" fmla="*/ 0 w 907"/>
              <a:gd name="T10" fmla="*/ 0 h 91"/>
              <a:gd name="T11" fmla="*/ 907 w 907"/>
              <a:gd name="T12" fmla="*/ 91 h 91"/>
            </a:gdLst>
            <a:ahLst/>
            <a:cxnLst>
              <a:cxn ang="T6">
                <a:pos x="T0" y="T1"/>
              </a:cxn>
              <a:cxn ang="T7">
                <a:pos x="T2" y="T3"/>
              </a:cxn>
              <a:cxn ang="T8">
                <a:pos x="T4" y="T5"/>
              </a:cxn>
            </a:cxnLst>
            <a:rect l="T9" t="T10" r="T11" b="T12"/>
            <a:pathLst>
              <a:path w="907" h="91">
                <a:moveTo>
                  <a:pt x="0" y="91"/>
                </a:moveTo>
                <a:cubicBezTo>
                  <a:pt x="83" y="45"/>
                  <a:pt x="166" y="0"/>
                  <a:pt x="317" y="0"/>
                </a:cubicBezTo>
                <a:cubicBezTo>
                  <a:pt x="468" y="0"/>
                  <a:pt x="809" y="76"/>
                  <a:pt x="907" y="91"/>
                </a:cubicBezTo>
              </a:path>
            </a:pathLst>
          </a:custGeom>
          <a:noFill/>
          <a:ln w="57150" cmpd="sng">
            <a:solidFill>
              <a:schemeClr val="tx1"/>
            </a:solidFill>
            <a:round/>
            <a:headEnd/>
            <a:tailEnd/>
          </a:ln>
        </p:spPr>
        <p:txBody>
          <a:bodyPr/>
          <a:lstStyle/>
          <a:p>
            <a:endParaRPr lang="es-ES_tradnl"/>
          </a:p>
        </p:txBody>
      </p:sp>
      <p:grpSp>
        <p:nvGrpSpPr>
          <p:cNvPr id="180237" name="Group 33"/>
          <p:cNvGrpSpPr>
            <a:grpSpLocks/>
          </p:cNvGrpSpPr>
          <p:nvPr/>
        </p:nvGrpSpPr>
        <p:grpSpPr bwMode="auto">
          <a:xfrm>
            <a:off x="4219575" y="2247900"/>
            <a:ext cx="287338" cy="746125"/>
            <a:chOff x="2658" y="881"/>
            <a:chExt cx="181" cy="470"/>
          </a:xfrm>
        </p:grpSpPr>
        <p:sp>
          <p:nvSpPr>
            <p:cNvPr id="180245" name="Oval 34"/>
            <p:cNvSpPr>
              <a:spLocks noChangeArrowheads="1"/>
            </p:cNvSpPr>
            <p:nvPr/>
          </p:nvSpPr>
          <p:spPr bwMode="auto">
            <a:xfrm>
              <a:off x="2658" y="943"/>
              <a:ext cx="181" cy="408"/>
            </a:xfrm>
            <a:prstGeom prst="ellipse">
              <a:avLst/>
            </a:prstGeom>
            <a:solidFill>
              <a:schemeClr val="bg2"/>
            </a:solidFill>
            <a:ln w="9525">
              <a:noFill/>
              <a:round/>
              <a:headEnd/>
              <a:tailEnd/>
            </a:ln>
          </p:spPr>
          <p:txBody>
            <a:bodyPr wrap="none" anchor="ctr"/>
            <a:lstStyle/>
            <a:p>
              <a:endParaRPr lang="es-ES_tradnl">
                <a:solidFill>
                  <a:srgbClr val="000000"/>
                </a:solidFill>
              </a:endParaRPr>
            </a:p>
          </p:txBody>
        </p:sp>
        <p:sp>
          <p:nvSpPr>
            <p:cNvPr id="180246" name="Oval 35"/>
            <p:cNvSpPr>
              <a:spLocks noChangeArrowheads="1"/>
            </p:cNvSpPr>
            <p:nvPr/>
          </p:nvSpPr>
          <p:spPr bwMode="auto">
            <a:xfrm>
              <a:off x="2706" y="881"/>
              <a:ext cx="84" cy="137"/>
            </a:xfrm>
            <a:prstGeom prst="ellipse">
              <a:avLst/>
            </a:prstGeom>
            <a:solidFill>
              <a:schemeClr val="bg2"/>
            </a:solidFill>
            <a:ln w="9525">
              <a:noFill/>
              <a:round/>
              <a:headEnd/>
              <a:tailEnd/>
            </a:ln>
          </p:spPr>
          <p:txBody>
            <a:bodyPr wrap="none" anchor="ctr"/>
            <a:lstStyle/>
            <a:p>
              <a:endParaRPr lang="es-ES_tradnl">
                <a:solidFill>
                  <a:srgbClr val="000000"/>
                </a:solidFill>
              </a:endParaRPr>
            </a:p>
          </p:txBody>
        </p:sp>
      </p:grpSp>
      <p:sp>
        <p:nvSpPr>
          <p:cNvPr id="180238" name="Freeform 40"/>
          <p:cNvSpPr>
            <a:spLocks/>
          </p:cNvSpPr>
          <p:nvPr/>
        </p:nvSpPr>
        <p:spPr bwMode="auto">
          <a:xfrm>
            <a:off x="4341813" y="2295525"/>
            <a:ext cx="42862" cy="50800"/>
          </a:xfrm>
          <a:custGeom>
            <a:avLst/>
            <a:gdLst>
              <a:gd name="T0" fmla="*/ 0 w 93"/>
              <a:gd name="T1" fmla="*/ 2147483647 h 99"/>
              <a:gd name="T2" fmla="*/ 2147483647 w 93"/>
              <a:gd name="T3" fmla="*/ 0 h 99"/>
              <a:gd name="T4" fmla="*/ 2147483647 w 93"/>
              <a:gd name="T5" fmla="*/ 2147483647 h 99"/>
              <a:gd name="T6" fmla="*/ 0 60000 65536"/>
              <a:gd name="T7" fmla="*/ 0 60000 65536"/>
              <a:gd name="T8" fmla="*/ 0 60000 65536"/>
              <a:gd name="T9" fmla="*/ 0 w 93"/>
              <a:gd name="T10" fmla="*/ 0 h 99"/>
              <a:gd name="T11" fmla="*/ 93 w 93"/>
              <a:gd name="T12" fmla="*/ 99 h 99"/>
            </a:gdLst>
            <a:ahLst/>
            <a:cxnLst>
              <a:cxn ang="T6">
                <a:pos x="T0" y="T1"/>
              </a:cxn>
              <a:cxn ang="T7">
                <a:pos x="T2" y="T3"/>
              </a:cxn>
              <a:cxn ang="T8">
                <a:pos x="T4" y="T5"/>
              </a:cxn>
            </a:cxnLst>
            <a:rect l="T9" t="T10" r="T11" b="T12"/>
            <a:pathLst>
              <a:path w="93" h="99">
                <a:moveTo>
                  <a:pt x="0" y="93"/>
                </a:moveTo>
                <a:lnTo>
                  <a:pt x="48" y="0"/>
                </a:lnTo>
                <a:lnTo>
                  <a:pt x="93" y="99"/>
                </a:lnTo>
              </a:path>
            </a:pathLst>
          </a:custGeom>
          <a:noFill/>
          <a:ln w="9525">
            <a:solidFill>
              <a:schemeClr val="tx1"/>
            </a:solidFill>
            <a:round/>
            <a:headEnd/>
            <a:tailEnd/>
          </a:ln>
        </p:spPr>
        <p:txBody>
          <a:bodyPr/>
          <a:lstStyle/>
          <a:p>
            <a:endParaRPr lang="es-ES_tradnl"/>
          </a:p>
        </p:txBody>
      </p:sp>
      <p:grpSp>
        <p:nvGrpSpPr>
          <p:cNvPr id="10" name="45 Grupo"/>
          <p:cNvGrpSpPr>
            <a:grpSpLocks/>
          </p:cNvGrpSpPr>
          <p:nvPr/>
        </p:nvGrpSpPr>
        <p:grpSpPr bwMode="auto">
          <a:xfrm>
            <a:off x="2730500" y="3633788"/>
            <a:ext cx="4451350" cy="460375"/>
            <a:chOff x="2731008" y="3633216"/>
            <a:chExt cx="4450080" cy="461665"/>
          </a:xfrm>
        </p:grpSpPr>
        <p:sp>
          <p:nvSpPr>
            <p:cNvPr id="180243" name="39 CuadroTexto"/>
            <p:cNvSpPr txBox="1">
              <a:spLocks noChangeArrowheads="1"/>
            </p:cNvSpPr>
            <p:nvPr/>
          </p:nvSpPr>
          <p:spPr bwMode="auto">
            <a:xfrm>
              <a:off x="2731008" y="3633216"/>
              <a:ext cx="2145792" cy="461665"/>
            </a:xfrm>
            <a:prstGeom prst="rect">
              <a:avLst/>
            </a:prstGeom>
            <a:noFill/>
            <a:ln w="9525">
              <a:noFill/>
              <a:miter lim="800000"/>
              <a:headEnd/>
              <a:tailEnd/>
            </a:ln>
          </p:spPr>
          <p:txBody>
            <a:bodyPr>
              <a:spAutoFit/>
            </a:bodyPr>
            <a:lstStyle/>
            <a:p>
              <a:r>
                <a:rPr lang="es-ES_tradnl" dirty="0">
                  <a:solidFill>
                    <a:srgbClr val="FF0000"/>
                  </a:solidFill>
                  <a:latin typeface="Calibri" pitchFamily="34" charset="0"/>
                </a:rPr>
                <a:t>Acción</a:t>
              </a:r>
            </a:p>
          </p:txBody>
        </p:sp>
        <p:sp>
          <p:nvSpPr>
            <p:cNvPr id="180244" name="40 CuadroTexto"/>
            <p:cNvSpPr txBox="1">
              <a:spLocks noChangeArrowheads="1"/>
            </p:cNvSpPr>
            <p:nvPr/>
          </p:nvSpPr>
          <p:spPr bwMode="auto">
            <a:xfrm>
              <a:off x="5035296" y="3633216"/>
              <a:ext cx="2145792" cy="461665"/>
            </a:xfrm>
            <a:prstGeom prst="rect">
              <a:avLst/>
            </a:prstGeom>
            <a:noFill/>
            <a:ln w="9525">
              <a:noFill/>
              <a:miter lim="800000"/>
              <a:headEnd/>
              <a:tailEnd/>
            </a:ln>
          </p:spPr>
          <p:txBody>
            <a:bodyPr>
              <a:spAutoFit/>
            </a:bodyPr>
            <a:lstStyle/>
            <a:p>
              <a:r>
                <a:rPr lang="es-ES_tradnl">
                  <a:solidFill>
                    <a:srgbClr val="FF0000"/>
                  </a:solidFill>
                  <a:latin typeface="Calibri" pitchFamily="34" charset="0"/>
                </a:rPr>
                <a:t>Acción</a:t>
              </a:r>
            </a:p>
          </p:txBody>
        </p:sp>
      </p:grpSp>
      <p:grpSp>
        <p:nvGrpSpPr>
          <p:cNvPr id="180240" name="44 Grupo"/>
          <p:cNvGrpSpPr>
            <a:grpSpLocks/>
          </p:cNvGrpSpPr>
          <p:nvPr/>
        </p:nvGrpSpPr>
        <p:grpSpPr bwMode="auto">
          <a:xfrm>
            <a:off x="4016375" y="2743200"/>
            <a:ext cx="927100" cy="1395413"/>
            <a:chOff x="4003589" y="2718486"/>
            <a:chExt cx="926757" cy="1394944"/>
          </a:xfrm>
        </p:grpSpPr>
        <p:cxnSp>
          <p:nvCxnSpPr>
            <p:cNvPr id="43" name="42 Conector recto de flecha"/>
            <p:cNvCxnSpPr/>
            <p:nvPr/>
          </p:nvCxnSpPr>
          <p:spPr>
            <a:xfrm>
              <a:off x="4349536" y="2718486"/>
              <a:ext cx="0" cy="105057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44" name="43 CuadroTexto"/>
            <p:cNvSpPr txBox="1"/>
            <p:nvPr/>
          </p:nvSpPr>
          <p:spPr>
            <a:xfrm>
              <a:off x="4003589" y="3743666"/>
              <a:ext cx="926757" cy="369764"/>
            </a:xfrm>
            <a:prstGeom prst="rect">
              <a:avLst/>
            </a:prstGeom>
            <a:noFill/>
          </p:spPr>
          <p:txBody>
            <a:bodyPr>
              <a:spAutoFit/>
            </a:bodyPr>
            <a:lstStyle/>
            <a:p>
              <a:pPr fontAlgn="auto">
                <a:spcBef>
                  <a:spcPts val="0"/>
                </a:spcBef>
                <a:spcAft>
                  <a:spcPts val="0"/>
                </a:spcAft>
                <a:defRPr/>
              </a:pPr>
              <a:r>
                <a:rPr lang="es-ES_tradnl" sz="1800" dirty="0">
                  <a:solidFill>
                    <a:srgbClr val="002060"/>
                  </a:solidFill>
                  <a:latin typeface="Arial"/>
                  <a:cs typeface="+mn-cs"/>
                </a:rPr>
                <a:t>Peso</a:t>
              </a:r>
            </a:p>
          </p:txBody>
        </p:sp>
      </p:grpSp>
      <p:sp>
        <p:nvSpPr>
          <p:cNvPr id="47" name="39 CuadroTexto"/>
          <p:cNvSpPr txBox="1">
            <a:spLocks noChangeArrowheads="1"/>
          </p:cNvSpPr>
          <p:nvPr/>
        </p:nvSpPr>
        <p:spPr bwMode="auto">
          <a:xfrm>
            <a:off x="2026166" y="5215454"/>
            <a:ext cx="5795662" cy="461665"/>
          </a:xfrm>
          <a:prstGeom prst="rect">
            <a:avLst/>
          </a:prstGeom>
          <a:noFill/>
          <a:ln w="9525">
            <a:noFill/>
            <a:miter lim="800000"/>
            <a:headEnd/>
            <a:tailEnd/>
          </a:ln>
        </p:spPr>
        <p:txBody>
          <a:bodyPr wrap="square">
            <a:spAutoFit/>
          </a:bodyPr>
          <a:lstStyle/>
          <a:p>
            <a:r>
              <a:rPr lang="es-ES_tradnl" dirty="0" smtClean="0">
                <a:solidFill>
                  <a:srgbClr val="FF0000"/>
                </a:solidFill>
                <a:latin typeface="Calibri" pitchFamily="34" charset="0"/>
              </a:rPr>
              <a:t>Acción: las alas empujan al aire hacia abajo</a:t>
            </a:r>
            <a:endParaRPr lang="es-ES_tradnl" dirty="0">
              <a:solidFill>
                <a:srgbClr val="FF0000"/>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grpId="0" nodeType="clickEffect">
                                  <p:stCondLst>
                                    <p:cond delay="0"/>
                                  </p:stCondLst>
                                  <p:childTnLst>
                                    <p:animRot by="-1800000">
                                      <p:cBhvr>
                                        <p:cTn id="6" dur="500" fill="hold"/>
                                        <p:tgtEl>
                                          <p:spTgt spid="238610"/>
                                        </p:tgtEl>
                                        <p:attrNameLst>
                                          <p:attrName>r</p:attrName>
                                        </p:attrNameLst>
                                      </p:cBhvr>
                                    </p:animRot>
                                  </p:childTnLst>
                                </p:cTn>
                              </p:par>
                              <p:par>
                                <p:cTn id="7" presetID="0" presetClass="path" presetSubtype="0" repeatCount="indefinite" fill="hold" grpId="1" nodeType="withEffect">
                                  <p:stCondLst>
                                    <p:cond delay="0"/>
                                  </p:stCondLst>
                                  <p:childTnLst>
                                    <p:animMotion origin="layout" path="M 0.00937 -0.00162 L 0.00937 0.04745 " pathEditMode="relative" rAng="0" ptsTypes="AA">
                                      <p:cBhvr>
                                        <p:cTn id="8" dur="500" fill="hold"/>
                                        <p:tgtEl>
                                          <p:spTgt spid="238610"/>
                                        </p:tgtEl>
                                        <p:attrNameLst>
                                          <p:attrName>ppt_x</p:attrName>
                                          <p:attrName>ppt_y</p:attrName>
                                        </p:attrNameLst>
                                      </p:cBhvr>
                                      <p:rCtr x="0" y="25"/>
                                    </p:animMotion>
                                  </p:childTnLst>
                                </p:cTn>
                              </p:par>
                              <p:par>
                                <p:cTn id="9" presetID="1" presetClass="entr" presetSubtype="0" fill="hold" grpId="0" nodeType="withEffect">
                                  <p:stCondLst>
                                    <p:cond delay="0"/>
                                  </p:stCondLst>
                                  <p:childTnLst>
                                    <p:set>
                                      <p:cBhvr>
                                        <p:cTn id="10" dur="1" fill="hold">
                                          <p:stCondLst>
                                            <p:cond delay="0"/>
                                          </p:stCondLst>
                                        </p:cTn>
                                        <p:tgtEl>
                                          <p:spTgt spid="238629"/>
                                        </p:tgtEl>
                                        <p:attrNameLst>
                                          <p:attrName>style.visibility</p:attrName>
                                        </p:attrNameLst>
                                      </p:cBhvr>
                                      <p:to>
                                        <p:strVal val="visible"/>
                                      </p:to>
                                    </p:set>
                                  </p:childTnLst>
                                </p:cTn>
                              </p:par>
                              <p:par>
                                <p:cTn id="11" presetID="0" presetClass="path" presetSubtype="0" repeatCount="indefinite" fill="hold" grpId="1" nodeType="withEffect">
                                  <p:stCondLst>
                                    <p:cond delay="0"/>
                                  </p:stCondLst>
                                  <p:childTnLst>
                                    <p:animMotion origin="layout" path="M -0.00104 -0.00255 L -0.00104 0.08258 " pathEditMode="relative" ptsTypes="AA">
                                      <p:cBhvr>
                                        <p:cTn id="12" dur="500" fill="hold"/>
                                        <p:tgtEl>
                                          <p:spTgt spid="238629"/>
                                        </p:tgtEl>
                                        <p:attrNameLst>
                                          <p:attrName>ppt_x</p:attrName>
                                          <p:attrName>ppt_y</p:attrName>
                                        </p:attrNameLst>
                                      </p:cBhvr>
                                    </p:animMotion>
                                  </p:childTnLst>
                                </p:cTn>
                              </p:par>
                              <p:par>
                                <p:cTn id="13" presetID="8" presetClass="emph" presetSubtype="0" repeatCount="indefinite" fill="hold" grpId="0" nodeType="withEffect">
                                  <p:stCondLst>
                                    <p:cond delay="0"/>
                                  </p:stCondLst>
                                  <p:childTnLst>
                                    <p:animRot by="1800000">
                                      <p:cBhvr>
                                        <p:cTn id="14" dur="500" fill="hold"/>
                                        <p:tgtEl>
                                          <p:spTgt spid="238611"/>
                                        </p:tgtEl>
                                        <p:attrNameLst>
                                          <p:attrName>r</p:attrName>
                                        </p:attrNameLst>
                                      </p:cBhvr>
                                    </p:animRot>
                                  </p:childTnLst>
                                </p:cTn>
                              </p:par>
                              <p:par>
                                <p:cTn id="15" presetID="0" presetClass="path" presetSubtype="0" repeatCount="indefinite" fill="hold" grpId="1" nodeType="withEffect">
                                  <p:stCondLst>
                                    <p:cond delay="0"/>
                                  </p:stCondLst>
                                  <p:childTnLst>
                                    <p:animMotion origin="layout" path="M -0.01077 -0.00162 L -0.01077 0.04746 " pathEditMode="relative" rAng="0" ptsTypes="AA">
                                      <p:cBhvr>
                                        <p:cTn id="16" dur="500" fill="hold"/>
                                        <p:tgtEl>
                                          <p:spTgt spid="238611"/>
                                        </p:tgtEl>
                                        <p:attrNameLst>
                                          <p:attrName>ppt_x</p:attrName>
                                          <p:attrName>ppt_y</p:attrName>
                                        </p:attrNameLst>
                                      </p:cBhvr>
                                      <p:rCtr x="0" y="25"/>
                                    </p:animMotion>
                                  </p:childTnLst>
                                </p:cTn>
                              </p:par>
                              <p:par>
                                <p:cTn id="17" presetID="1" presetClass="entr" presetSubtype="0" fill="hold" grpId="0" nodeType="withEffect">
                                  <p:stCondLst>
                                    <p:cond delay="0"/>
                                  </p:stCondLst>
                                  <p:childTnLst>
                                    <p:set>
                                      <p:cBhvr>
                                        <p:cTn id="18" dur="1" fill="hold">
                                          <p:stCondLst>
                                            <p:cond delay="0"/>
                                          </p:stCondLst>
                                        </p:cTn>
                                        <p:tgtEl>
                                          <p:spTgt spid="238630"/>
                                        </p:tgtEl>
                                        <p:attrNameLst>
                                          <p:attrName>style.visibility</p:attrName>
                                        </p:attrNameLst>
                                      </p:cBhvr>
                                      <p:to>
                                        <p:strVal val="visible"/>
                                      </p:to>
                                    </p:set>
                                  </p:childTnLst>
                                </p:cTn>
                              </p:par>
                              <p:par>
                                <p:cTn id="19" presetID="0" presetClass="path" presetSubtype="0" repeatCount="indefinite" fill="hold" grpId="1" nodeType="withEffect">
                                  <p:stCondLst>
                                    <p:cond delay="0"/>
                                  </p:stCondLst>
                                  <p:childTnLst>
                                    <p:animMotion origin="layout" path="M -0.00104 -0.00255 L -0.00104 0.08258 " pathEditMode="relative" ptsTypes="AA">
                                      <p:cBhvr>
                                        <p:cTn id="20" dur="500" fill="hold"/>
                                        <p:tgtEl>
                                          <p:spTgt spid="238630"/>
                                        </p:tgtEl>
                                        <p:attrNameLst>
                                          <p:attrName>ppt_x</p:attrName>
                                          <p:attrName>ppt_y</p:attrName>
                                        </p:attrNameLst>
                                      </p:cBhvr>
                                    </p:animMotion>
                                  </p:childTnLst>
                                </p:cTn>
                              </p:par>
                              <p:par>
                                <p:cTn id="21" presetID="1"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8629" grpId="0" animBg="1"/>
      <p:bldP spid="238629" grpId="1" animBg="1"/>
      <p:bldP spid="238630" grpId="0" animBg="1"/>
      <p:bldP spid="238630" grpId="1" animBg="1"/>
      <p:bldP spid="238610" grpId="0" animBg="1"/>
      <p:bldP spid="238610" grpId="1" animBg="1"/>
      <p:bldP spid="238611" grpId="0" animBg="1"/>
      <p:bldP spid="238611" grpId="1" animBg="1"/>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AutoShape 2"/>
          <p:cNvSpPr>
            <a:spLocks noChangeAspect="1" noChangeArrowheads="1"/>
          </p:cNvSpPr>
          <p:nvPr/>
        </p:nvSpPr>
        <p:spPr bwMode="auto">
          <a:xfrm>
            <a:off x="0" y="0"/>
            <a:ext cx="6877050" cy="6877050"/>
          </a:xfrm>
          <a:prstGeom prst="rect">
            <a:avLst/>
          </a:prstGeom>
          <a:noFill/>
          <a:ln w="9525">
            <a:noFill/>
            <a:miter lim="800000"/>
            <a:headEnd/>
            <a:tailEnd/>
          </a:ln>
        </p:spPr>
        <p:txBody>
          <a:bodyPr/>
          <a:lstStyle/>
          <a:p>
            <a:endParaRPr lang="es-ES_tradnl">
              <a:solidFill>
                <a:srgbClr val="000000"/>
              </a:solidFill>
            </a:endParaRPr>
          </a:p>
        </p:txBody>
      </p:sp>
      <p:sp>
        <p:nvSpPr>
          <p:cNvPr id="181251" name="AutoShape 3"/>
          <p:cNvSpPr>
            <a:spLocks noChangeAspect="1" noChangeArrowheads="1"/>
          </p:cNvSpPr>
          <p:nvPr/>
        </p:nvSpPr>
        <p:spPr bwMode="auto">
          <a:xfrm>
            <a:off x="6732588" y="0"/>
            <a:ext cx="6877050" cy="6877050"/>
          </a:xfrm>
          <a:prstGeom prst="rect">
            <a:avLst/>
          </a:prstGeom>
          <a:noFill/>
          <a:ln w="9525">
            <a:noFill/>
            <a:miter lim="800000"/>
            <a:headEnd/>
            <a:tailEnd/>
          </a:ln>
        </p:spPr>
        <p:txBody>
          <a:bodyPr/>
          <a:lstStyle/>
          <a:p>
            <a:endParaRPr lang="es-ES_tradnl">
              <a:solidFill>
                <a:srgbClr val="000000"/>
              </a:solidFill>
            </a:endParaRPr>
          </a:p>
        </p:txBody>
      </p:sp>
      <p:sp>
        <p:nvSpPr>
          <p:cNvPr id="181252" name="Freeform 4"/>
          <p:cNvSpPr>
            <a:spLocks/>
          </p:cNvSpPr>
          <p:nvPr/>
        </p:nvSpPr>
        <p:spPr bwMode="auto">
          <a:xfrm>
            <a:off x="6732588" y="5743575"/>
            <a:ext cx="6877050" cy="1133475"/>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grpSp>
        <p:nvGrpSpPr>
          <p:cNvPr id="181253" name="Group 5"/>
          <p:cNvGrpSpPr>
            <a:grpSpLocks/>
          </p:cNvGrpSpPr>
          <p:nvPr/>
        </p:nvGrpSpPr>
        <p:grpSpPr bwMode="auto">
          <a:xfrm>
            <a:off x="0" y="0"/>
            <a:ext cx="13609638" cy="6877050"/>
            <a:chOff x="0" y="0"/>
            <a:chExt cx="8573" cy="4332"/>
          </a:xfrm>
        </p:grpSpPr>
        <p:sp>
          <p:nvSpPr>
            <p:cNvPr id="181294" name="Rectangle 6"/>
            <p:cNvSpPr>
              <a:spLocks noChangeArrowheads="1"/>
            </p:cNvSpPr>
            <p:nvPr/>
          </p:nvSpPr>
          <p:spPr bwMode="auto">
            <a:xfrm>
              <a:off x="0" y="0"/>
              <a:ext cx="4332" cy="4332"/>
            </a:xfrm>
            <a:prstGeom prst="rect">
              <a:avLst/>
            </a:prstGeom>
            <a:solidFill>
              <a:srgbClr val="BEE2F7"/>
            </a:solidFill>
            <a:ln w="9525">
              <a:noFill/>
              <a:miter lim="800000"/>
              <a:headEnd/>
              <a:tailEnd/>
            </a:ln>
          </p:spPr>
          <p:txBody>
            <a:bodyPr/>
            <a:lstStyle/>
            <a:p>
              <a:endParaRPr lang="es-ES_tradnl">
                <a:solidFill>
                  <a:srgbClr val="000000"/>
                </a:solidFill>
              </a:endParaRPr>
            </a:p>
          </p:txBody>
        </p:sp>
        <p:sp>
          <p:nvSpPr>
            <p:cNvPr id="181295" name="Freeform 7"/>
            <p:cNvSpPr>
              <a:spLocks/>
            </p:cNvSpPr>
            <p:nvPr/>
          </p:nvSpPr>
          <p:spPr bwMode="auto">
            <a:xfrm>
              <a:off x="233" y="805"/>
              <a:ext cx="738" cy="285"/>
            </a:xfrm>
            <a:custGeom>
              <a:avLst/>
              <a:gdLst>
                <a:gd name="T0" fmla="*/ 184410 w 377"/>
                <a:gd name="T1" fmla="*/ 389019 h 146"/>
                <a:gd name="T2" fmla="*/ 59473 w 377"/>
                <a:gd name="T3" fmla="*/ 389019 h 146"/>
                <a:gd name="T4" fmla="*/ 0 w 377"/>
                <a:gd name="T5" fmla="*/ 376067 h 146"/>
                <a:gd name="T6" fmla="*/ 25671 w 377"/>
                <a:gd name="T7" fmla="*/ 330799 h 146"/>
                <a:gd name="T8" fmla="*/ 59473 w 377"/>
                <a:gd name="T9" fmla="*/ 306080 h 146"/>
                <a:gd name="T10" fmla="*/ 133098 w 377"/>
                <a:gd name="T11" fmla="*/ 293009 h 146"/>
                <a:gd name="T12" fmla="*/ 205569 w 377"/>
                <a:gd name="T13" fmla="*/ 318189 h 146"/>
                <a:gd name="T14" fmla="*/ 231337 w 377"/>
                <a:gd name="T15" fmla="*/ 318189 h 146"/>
                <a:gd name="T16" fmla="*/ 205569 w 377"/>
                <a:gd name="T17" fmla="*/ 260170 h 146"/>
                <a:gd name="T18" fmla="*/ 205569 w 377"/>
                <a:gd name="T19" fmla="*/ 177315 h 146"/>
                <a:gd name="T20" fmla="*/ 268491 w 377"/>
                <a:gd name="T21" fmla="*/ 82589 h 146"/>
                <a:gd name="T22" fmla="*/ 341181 w 377"/>
                <a:gd name="T23" fmla="*/ 36314 h 146"/>
                <a:gd name="T24" fmla="*/ 499859 w 377"/>
                <a:gd name="T25" fmla="*/ 0 h 146"/>
                <a:gd name="T26" fmla="*/ 621512 w 377"/>
                <a:gd name="T27" fmla="*/ 45815 h 146"/>
                <a:gd name="T28" fmla="*/ 658486 w 377"/>
                <a:gd name="T29" fmla="*/ 153476 h 146"/>
                <a:gd name="T30" fmla="*/ 585900 w 377"/>
                <a:gd name="T31" fmla="*/ 270116 h 146"/>
                <a:gd name="T32" fmla="*/ 667882 w 377"/>
                <a:gd name="T33" fmla="*/ 235429 h 146"/>
                <a:gd name="T34" fmla="*/ 718074 w 377"/>
                <a:gd name="T35" fmla="*/ 235429 h 146"/>
                <a:gd name="T36" fmla="*/ 730976 w 377"/>
                <a:gd name="T37" fmla="*/ 270116 h 146"/>
                <a:gd name="T38" fmla="*/ 826533 w 377"/>
                <a:gd name="T39" fmla="*/ 270116 h 146"/>
                <a:gd name="T40" fmla="*/ 1108153 w 377"/>
                <a:gd name="T41" fmla="*/ 293009 h 146"/>
                <a:gd name="T42" fmla="*/ 1180651 w 377"/>
                <a:gd name="T43" fmla="*/ 330799 h 146"/>
                <a:gd name="T44" fmla="*/ 1180651 w 377"/>
                <a:gd name="T45" fmla="*/ 351009 h 146"/>
                <a:gd name="T46" fmla="*/ 1143513 w 377"/>
                <a:gd name="T47" fmla="*/ 376067 h 146"/>
                <a:gd name="T48" fmla="*/ 998426 w 377"/>
                <a:gd name="T49" fmla="*/ 421866 h 146"/>
                <a:gd name="T50" fmla="*/ 753490 w 377"/>
                <a:gd name="T51" fmla="*/ 434479 h 146"/>
                <a:gd name="T52" fmla="*/ 667882 w 377"/>
                <a:gd name="T53" fmla="*/ 434479 h 146"/>
                <a:gd name="T54" fmla="*/ 535252 w 377"/>
                <a:gd name="T55" fmla="*/ 434479 h 146"/>
                <a:gd name="T56" fmla="*/ 437334 w 377"/>
                <a:gd name="T57" fmla="*/ 446509 h 146"/>
                <a:gd name="T58" fmla="*/ 278612 w 377"/>
                <a:gd name="T59" fmla="*/ 446509 h 146"/>
                <a:gd name="T60" fmla="*/ 184410 w 377"/>
                <a:gd name="T61" fmla="*/ 413646 h 146"/>
                <a:gd name="T62" fmla="*/ 184410 w 377"/>
                <a:gd name="T63" fmla="*/ 38901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1296" name="Freeform 8"/>
            <p:cNvSpPr>
              <a:spLocks/>
            </p:cNvSpPr>
            <p:nvPr/>
          </p:nvSpPr>
          <p:spPr bwMode="auto">
            <a:xfrm>
              <a:off x="699" y="159"/>
              <a:ext cx="1008" cy="323"/>
            </a:xfrm>
            <a:custGeom>
              <a:avLst/>
              <a:gdLst>
                <a:gd name="T0" fmla="*/ 730172 w 515"/>
                <a:gd name="T1" fmla="*/ 496840 h 165"/>
                <a:gd name="T2" fmla="*/ 730172 w 515"/>
                <a:gd name="T3" fmla="*/ 496840 h 165"/>
                <a:gd name="T4" fmla="*/ 449122 w 515"/>
                <a:gd name="T5" fmla="*/ 510052 h 165"/>
                <a:gd name="T6" fmla="*/ 244081 w 515"/>
                <a:gd name="T7" fmla="*/ 522270 h 165"/>
                <a:gd name="T8" fmla="*/ 85974 w 515"/>
                <a:gd name="T9" fmla="*/ 510052 h 165"/>
                <a:gd name="T10" fmla="*/ 85974 w 515"/>
                <a:gd name="T11" fmla="*/ 510052 h 165"/>
                <a:gd name="T12" fmla="*/ 25652 w 515"/>
                <a:gd name="T13" fmla="*/ 496840 h 165"/>
                <a:gd name="T14" fmla="*/ 0 w 515"/>
                <a:gd name="T15" fmla="*/ 496840 h 165"/>
                <a:gd name="T16" fmla="*/ 13106 w 515"/>
                <a:gd name="T17" fmla="*/ 485017 h 165"/>
                <a:gd name="T18" fmla="*/ 37118 w 515"/>
                <a:gd name="T19" fmla="*/ 476127 h 165"/>
                <a:gd name="T20" fmla="*/ 72650 w 515"/>
                <a:gd name="T21" fmla="*/ 449686 h 165"/>
                <a:gd name="T22" fmla="*/ 256715 w 515"/>
                <a:gd name="T23" fmla="*/ 423827 h 165"/>
                <a:gd name="T24" fmla="*/ 256715 w 515"/>
                <a:gd name="T25" fmla="*/ 423827 h 165"/>
                <a:gd name="T26" fmla="*/ 217973 w 515"/>
                <a:gd name="T27" fmla="*/ 399784 h 165"/>
                <a:gd name="T28" fmla="*/ 195532 w 515"/>
                <a:gd name="T29" fmla="*/ 363426 h 165"/>
                <a:gd name="T30" fmla="*/ 158559 w 515"/>
                <a:gd name="T31" fmla="*/ 326269 h 165"/>
                <a:gd name="T32" fmla="*/ 135209 w 515"/>
                <a:gd name="T33" fmla="*/ 278618 h 165"/>
                <a:gd name="T34" fmla="*/ 135209 w 515"/>
                <a:gd name="T35" fmla="*/ 231368 h 165"/>
                <a:gd name="T36" fmla="*/ 144941 w 515"/>
                <a:gd name="T37" fmla="*/ 168420 h 165"/>
                <a:gd name="T38" fmla="*/ 195532 w 515"/>
                <a:gd name="T39" fmla="*/ 108070 h 165"/>
                <a:gd name="T40" fmla="*/ 195532 w 515"/>
                <a:gd name="T41" fmla="*/ 108070 h 165"/>
                <a:gd name="T42" fmla="*/ 231059 w 515"/>
                <a:gd name="T43" fmla="*/ 86035 h 165"/>
                <a:gd name="T44" fmla="*/ 281279 w 515"/>
                <a:gd name="T45" fmla="*/ 59475 h 165"/>
                <a:gd name="T46" fmla="*/ 389685 w 515"/>
                <a:gd name="T47" fmla="*/ 13114 h 165"/>
                <a:gd name="T48" fmla="*/ 524894 w 515"/>
                <a:gd name="T49" fmla="*/ 0 h 165"/>
                <a:gd name="T50" fmla="*/ 657641 w 515"/>
                <a:gd name="T51" fmla="*/ 0 h 165"/>
                <a:gd name="T52" fmla="*/ 789552 w 515"/>
                <a:gd name="T53" fmla="*/ 22451 h 165"/>
                <a:gd name="T54" fmla="*/ 838523 w 515"/>
                <a:gd name="T55" fmla="*/ 35332 h 165"/>
                <a:gd name="T56" fmla="*/ 888731 w 515"/>
                <a:gd name="T57" fmla="*/ 59475 h 165"/>
                <a:gd name="T58" fmla="*/ 924040 w 515"/>
                <a:gd name="T59" fmla="*/ 86035 h 165"/>
                <a:gd name="T60" fmla="*/ 948168 w 515"/>
                <a:gd name="T61" fmla="*/ 119876 h 165"/>
                <a:gd name="T62" fmla="*/ 961262 w 515"/>
                <a:gd name="T63" fmla="*/ 168420 h 165"/>
                <a:gd name="T64" fmla="*/ 948168 w 515"/>
                <a:gd name="T65" fmla="*/ 218223 h 165"/>
                <a:gd name="T66" fmla="*/ 948168 w 515"/>
                <a:gd name="T67" fmla="*/ 218223 h 165"/>
                <a:gd name="T68" fmla="*/ 996567 w 515"/>
                <a:gd name="T69" fmla="*/ 205573 h 165"/>
                <a:gd name="T70" fmla="*/ 1080228 w 515"/>
                <a:gd name="T71" fmla="*/ 205573 h 165"/>
                <a:gd name="T72" fmla="*/ 1118970 w 515"/>
                <a:gd name="T73" fmla="*/ 218223 h 165"/>
                <a:gd name="T74" fmla="*/ 1142072 w 515"/>
                <a:gd name="T75" fmla="*/ 244343 h 165"/>
                <a:gd name="T76" fmla="*/ 1142072 w 515"/>
                <a:gd name="T77" fmla="*/ 278618 h 165"/>
                <a:gd name="T78" fmla="*/ 1118970 w 515"/>
                <a:gd name="T79" fmla="*/ 338091 h 165"/>
                <a:gd name="T80" fmla="*/ 1118970 w 515"/>
                <a:gd name="T81" fmla="*/ 338091 h 165"/>
                <a:gd name="T82" fmla="*/ 1324191 w 515"/>
                <a:gd name="T83" fmla="*/ 317505 h 165"/>
                <a:gd name="T84" fmla="*/ 1383727 w 515"/>
                <a:gd name="T85" fmla="*/ 317505 h 165"/>
                <a:gd name="T86" fmla="*/ 1447190 w 515"/>
                <a:gd name="T87" fmla="*/ 317505 h 165"/>
                <a:gd name="T88" fmla="*/ 1469609 w 515"/>
                <a:gd name="T89" fmla="*/ 326269 h 165"/>
                <a:gd name="T90" fmla="*/ 1469609 w 515"/>
                <a:gd name="T91" fmla="*/ 338091 h 165"/>
                <a:gd name="T92" fmla="*/ 1456466 w 515"/>
                <a:gd name="T93" fmla="*/ 351324 h 165"/>
                <a:gd name="T94" fmla="*/ 1456466 w 515"/>
                <a:gd name="T95" fmla="*/ 351324 h 165"/>
                <a:gd name="T96" fmla="*/ 1447190 w 515"/>
                <a:gd name="T97" fmla="*/ 376994 h 165"/>
                <a:gd name="T98" fmla="*/ 1456466 w 515"/>
                <a:gd name="T99" fmla="*/ 390092 h 165"/>
                <a:gd name="T100" fmla="*/ 1529977 w 515"/>
                <a:gd name="T101" fmla="*/ 390092 h 165"/>
                <a:gd name="T102" fmla="*/ 1614569 w 515"/>
                <a:gd name="T103" fmla="*/ 390092 h 165"/>
                <a:gd name="T104" fmla="*/ 1628131 w 515"/>
                <a:gd name="T105" fmla="*/ 399784 h 165"/>
                <a:gd name="T106" fmla="*/ 1614569 w 515"/>
                <a:gd name="T107" fmla="*/ 423827 h 165"/>
                <a:gd name="T108" fmla="*/ 1614569 w 515"/>
                <a:gd name="T109" fmla="*/ 423827 h 165"/>
                <a:gd name="T110" fmla="*/ 1592822 w 515"/>
                <a:gd name="T111" fmla="*/ 437362 h 165"/>
                <a:gd name="T112" fmla="*/ 1542156 w 515"/>
                <a:gd name="T113" fmla="*/ 449686 h 165"/>
                <a:gd name="T114" fmla="*/ 1435787 w 515"/>
                <a:gd name="T115" fmla="*/ 476127 h 165"/>
                <a:gd name="T116" fmla="*/ 1142072 w 515"/>
                <a:gd name="T117" fmla="*/ 485017 h 165"/>
                <a:gd name="T118" fmla="*/ 850797 w 515"/>
                <a:gd name="T119" fmla="*/ 496840 h 165"/>
                <a:gd name="T120" fmla="*/ 730172 w 515"/>
                <a:gd name="T121" fmla="*/ 496840 h 165"/>
                <a:gd name="T122" fmla="*/ 730172 w 515"/>
                <a:gd name="T123" fmla="*/ 496840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81297" name="Rectangle 9"/>
            <p:cNvSpPr>
              <a:spLocks noChangeArrowheads="1"/>
            </p:cNvSpPr>
            <p:nvPr/>
          </p:nvSpPr>
          <p:spPr bwMode="auto">
            <a:xfrm>
              <a:off x="4241" y="0"/>
              <a:ext cx="4332" cy="4332"/>
            </a:xfrm>
            <a:prstGeom prst="rect">
              <a:avLst/>
            </a:prstGeom>
            <a:solidFill>
              <a:srgbClr val="BEE2F7"/>
            </a:solidFill>
            <a:ln w="9525">
              <a:noFill/>
              <a:miter lim="800000"/>
              <a:headEnd/>
              <a:tailEnd/>
            </a:ln>
          </p:spPr>
          <p:txBody>
            <a:bodyPr/>
            <a:lstStyle/>
            <a:p>
              <a:pPr algn="r" rtl="1"/>
              <a:endParaRPr lang="es-ES" sz="1800">
                <a:solidFill>
                  <a:srgbClr val="000000"/>
                </a:solidFill>
                <a:latin typeface="Arial" charset="0"/>
              </a:endParaRPr>
            </a:p>
          </p:txBody>
        </p:sp>
        <p:sp>
          <p:nvSpPr>
            <p:cNvPr id="181298" name="Freeform 10"/>
            <p:cNvSpPr>
              <a:spLocks/>
            </p:cNvSpPr>
            <p:nvPr/>
          </p:nvSpPr>
          <p:spPr bwMode="auto">
            <a:xfrm>
              <a:off x="4550" y="687"/>
              <a:ext cx="738" cy="285"/>
            </a:xfrm>
            <a:custGeom>
              <a:avLst/>
              <a:gdLst>
                <a:gd name="T0" fmla="*/ 184410 w 377"/>
                <a:gd name="T1" fmla="*/ 389019 h 146"/>
                <a:gd name="T2" fmla="*/ 59473 w 377"/>
                <a:gd name="T3" fmla="*/ 389019 h 146"/>
                <a:gd name="T4" fmla="*/ 0 w 377"/>
                <a:gd name="T5" fmla="*/ 376067 h 146"/>
                <a:gd name="T6" fmla="*/ 25671 w 377"/>
                <a:gd name="T7" fmla="*/ 330799 h 146"/>
                <a:gd name="T8" fmla="*/ 59473 w 377"/>
                <a:gd name="T9" fmla="*/ 306080 h 146"/>
                <a:gd name="T10" fmla="*/ 133098 w 377"/>
                <a:gd name="T11" fmla="*/ 293009 h 146"/>
                <a:gd name="T12" fmla="*/ 205569 w 377"/>
                <a:gd name="T13" fmla="*/ 318189 h 146"/>
                <a:gd name="T14" fmla="*/ 231337 w 377"/>
                <a:gd name="T15" fmla="*/ 318189 h 146"/>
                <a:gd name="T16" fmla="*/ 205569 w 377"/>
                <a:gd name="T17" fmla="*/ 260170 h 146"/>
                <a:gd name="T18" fmla="*/ 205569 w 377"/>
                <a:gd name="T19" fmla="*/ 177315 h 146"/>
                <a:gd name="T20" fmla="*/ 268491 w 377"/>
                <a:gd name="T21" fmla="*/ 82589 h 146"/>
                <a:gd name="T22" fmla="*/ 341181 w 377"/>
                <a:gd name="T23" fmla="*/ 36314 h 146"/>
                <a:gd name="T24" fmla="*/ 499859 w 377"/>
                <a:gd name="T25" fmla="*/ 0 h 146"/>
                <a:gd name="T26" fmla="*/ 621512 w 377"/>
                <a:gd name="T27" fmla="*/ 45815 h 146"/>
                <a:gd name="T28" fmla="*/ 658486 w 377"/>
                <a:gd name="T29" fmla="*/ 153476 h 146"/>
                <a:gd name="T30" fmla="*/ 585900 w 377"/>
                <a:gd name="T31" fmla="*/ 270116 h 146"/>
                <a:gd name="T32" fmla="*/ 667882 w 377"/>
                <a:gd name="T33" fmla="*/ 235429 h 146"/>
                <a:gd name="T34" fmla="*/ 718074 w 377"/>
                <a:gd name="T35" fmla="*/ 235429 h 146"/>
                <a:gd name="T36" fmla="*/ 730976 w 377"/>
                <a:gd name="T37" fmla="*/ 270116 h 146"/>
                <a:gd name="T38" fmla="*/ 826533 w 377"/>
                <a:gd name="T39" fmla="*/ 270116 h 146"/>
                <a:gd name="T40" fmla="*/ 1108153 w 377"/>
                <a:gd name="T41" fmla="*/ 293009 h 146"/>
                <a:gd name="T42" fmla="*/ 1180651 w 377"/>
                <a:gd name="T43" fmla="*/ 330799 h 146"/>
                <a:gd name="T44" fmla="*/ 1180651 w 377"/>
                <a:gd name="T45" fmla="*/ 351009 h 146"/>
                <a:gd name="T46" fmla="*/ 1143513 w 377"/>
                <a:gd name="T47" fmla="*/ 376067 h 146"/>
                <a:gd name="T48" fmla="*/ 998426 w 377"/>
                <a:gd name="T49" fmla="*/ 421866 h 146"/>
                <a:gd name="T50" fmla="*/ 753490 w 377"/>
                <a:gd name="T51" fmla="*/ 434479 h 146"/>
                <a:gd name="T52" fmla="*/ 667882 w 377"/>
                <a:gd name="T53" fmla="*/ 434479 h 146"/>
                <a:gd name="T54" fmla="*/ 535252 w 377"/>
                <a:gd name="T55" fmla="*/ 434479 h 146"/>
                <a:gd name="T56" fmla="*/ 437334 w 377"/>
                <a:gd name="T57" fmla="*/ 446509 h 146"/>
                <a:gd name="T58" fmla="*/ 278612 w 377"/>
                <a:gd name="T59" fmla="*/ 446509 h 146"/>
                <a:gd name="T60" fmla="*/ 184410 w 377"/>
                <a:gd name="T61" fmla="*/ 413646 h 146"/>
                <a:gd name="T62" fmla="*/ 184410 w 377"/>
                <a:gd name="T63" fmla="*/ 38901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1299" name="Freeform 11"/>
            <p:cNvSpPr>
              <a:spLocks/>
            </p:cNvSpPr>
            <p:nvPr/>
          </p:nvSpPr>
          <p:spPr bwMode="auto">
            <a:xfrm>
              <a:off x="3065" y="436"/>
              <a:ext cx="1008" cy="323"/>
            </a:xfrm>
            <a:custGeom>
              <a:avLst/>
              <a:gdLst>
                <a:gd name="T0" fmla="*/ 730172 w 515"/>
                <a:gd name="T1" fmla="*/ 496840 h 165"/>
                <a:gd name="T2" fmla="*/ 730172 w 515"/>
                <a:gd name="T3" fmla="*/ 496840 h 165"/>
                <a:gd name="T4" fmla="*/ 449122 w 515"/>
                <a:gd name="T5" fmla="*/ 510052 h 165"/>
                <a:gd name="T6" fmla="*/ 244081 w 515"/>
                <a:gd name="T7" fmla="*/ 522270 h 165"/>
                <a:gd name="T8" fmla="*/ 85974 w 515"/>
                <a:gd name="T9" fmla="*/ 510052 h 165"/>
                <a:gd name="T10" fmla="*/ 85974 w 515"/>
                <a:gd name="T11" fmla="*/ 510052 h 165"/>
                <a:gd name="T12" fmla="*/ 25652 w 515"/>
                <a:gd name="T13" fmla="*/ 496840 h 165"/>
                <a:gd name="T14" fmla="*/ 0 w 515"/>
                <a:gd name="T15" fmla="*/ 496840 h 165"/>
                <a:gd name="T16" fmla="*/ 13106 w 515"/>
                <a:gd name="T17" fmla="*/ 485017 h 165"/>
                <a:gd name="T18" fmla="*/ 37118 w 515"/>
                <a:gd name="T19" fmla="*/ 476127 h 165"/>
                <a:gd name="T20" fmla="*/ 72650 w 515"/>
                <a:gd name="T21" fmla="*/ 449686 h 165"/>
                <a:gd name="T22" fmla="*/ 256715 w 515"/>
                <a:gd name="T23" fmla="*/ 423827 h 165"/>
                <a:gd name="T24" fmla="*/ 256715 w 515"/>
                <a:gd name="T25" fmla="*/ 423827 h 165"/>
                <a:gd name="T26" fmla="*/ 217973 w 515"/>
                <a:gd name="T27" fmla="*/ 399784 h 165"/>
                <a:gd name="T28" fmla="*/ 195532 w 515"/>
                <a:gd name="T29" fmla="*/ 363426 h 165"/>
                <a:gd name="T30" fmla="*/ 158559 w 515"/>
                <a:gd name="T31" fmla="*/ 326269 h 165"/>
                <a:gd name="T32" fmla="*/ 135209 w 515"/>
                <a:gd name="T33" fmla="*/ 278618 h 165"/>
                <a:gd name="T34" fmla="*/ 135209 w 515"/>
                <a:gd name="T35" fmla="*/ 231368 h 165"/>
                <a:gd name="T36" fmla="*/ 144941 w 515"/>
                <a:gd name="T37" fmla="*/ 168420 h 165"/>
                <a:gd name="T38" fmla="*/ 195532 w 515"/>
                <a:gd name="T39" fmla="*/ 108070 h 165"/>
                <a:gd name="T40" fmla="*/ 195532 w 515"/>
                <a:gd name="T41" fmla="*/ 108070 h 165"/>
                <a:gd name="T42" fmla="*/ 231059 w 515"/>
                <a:gd name="T43" fmla="*/ 86035 h 165"/>
                <a:gd name="T44" fmla="*/ 281279 w 515"/>
                <a:gd name="T45" fmla="*/ 59475 h 165"/>
                <a:gd name="T46" fmla="*/ 389685 w 515"/>
                <a:gd name="T47" fmla="*/ 13114 h 165"/>
                <a:gd name="T48" fmla="*/ 524894 w 515"/>
                <a:gd name="T49" fmla="*/ 0 h 165"/>
                <a:gd name="T50" fmla="*/ 657641 w 515"/>
                <a:gd name="T51" fmla="*/ 0 h 165"/>
                <a:gd name="T52" fmla="*/ 789552 w 515"/>
                <a:gd name="T53" fmla="*/ 22451 h 165"/>
                <a:gd name="T54" fmla="*/ 838523 w 515"/>
                <a:gd name="T55" fmla="*/ 35332 h 165"/>
                <a:gd name="T56" fmla="*/ 888731 w 515"/>
                <a:gd name="T57" fmla="*/ 59475 h 165"/>
                <a:gd name="T58" fmla="*/ 924040 w 515"/>
                <a:gd name="T59" fmla="*/ 86035 h 165"/>
                <a:gd name="T60" fmla="*/ 948168 w 515"/>
                <a:gd name="T61" fmla="*/ 119876 h 165"/>
                <a:gd name="T62" fmla="*/ 961262 w 515"/>
                <a:gd name="T63" fmla="*/ 168420 h 165"/>
                <a:gd name="T64" fmla="*/ 948168 w 515"/>
                <a:gd name="T65" fmla="*/ 218223 h 165"/>
                <a:gd name="T66" fmla="*/ 948168 w 515"/>
                <a:gd name="T67" fmla="*/ 218223 h 165"/>
                <a:gd name="T68" fmla="*/ 996567 w 515"/>
                <a:gd name="T69" fmla="*/ 205573 h 165"/>
                <a:gd name="T70" fmla="*/ 1080228 w 515"/>
                <a:gd name="T71" fmla="*/ 205573 h 165"/>
                <a:gd name="T72" fmla="*/ 1118970 w 515"/>
                <a:gd name="T73" fmla="*/ 218223 h 165"/>
                <a:gd name="T74" fmla="*/ 1142072 w 515"/>
                <a:gd name="T75" fmla="*/ 244343 h 165"/>
                <a:gd name="T76" fmla="*/ 1142072 w 515"/>
                <a:gd name="T77" fmla="*/ 278618 h 165"/>
                <a:gd name="T78" fmla="*/ 1118970 w 515"/>
                <a:gd name="T79" fmla="*/ 338091 h 165"/>
                <a:gd name="T80" fmla="*/ 1118970 w 515"/>
                <a:gd name="T81" fmla="*/ 338091 h 165"/>
                <a:gd name="T82" fmla="*/ 1324191 w 515"/>
                <a:gd name="T83" fmla="*/ 317505 h 165"/>
                <a:gd name="T84" fmla="*/ 1383727 w 515"/>
                <a:gd name="T85" fmla="*/ 317505 h 165"/>
                <a:gd name="T86" fmla="*/ 1447190 w 515"/>
                <a:gd name="T87" fmla="*/ 317505 h 165"/>
                <a:gd name="T88" fmla="*/ 1469609 w 515"/>
                <a:gd name="T89" fmla="*/ 326269 h 165"/>
                <a:gd name="T90" fmla="*/ 1469609 w 515"/>
                <a:gd name="T91" fmla="*/ 338091 h 165"/>
                <a:gd name="T92" fmla="*/ 1456466 w 515"/>
                <a:gd name="T93" fmla="*/ 351324 h 165"/>
                <a:gd name="T94" fmla="*/ 1456466 w 515"/>
                <a:gd name="T95" fmla="*/ 351324 h 165"/>
                <a:gd name="T96" fmla="*/ 1447190 w 515"/>
                <a:gd name="T97" fmla="*/ 376994 h 165"/>
                <a:gd name="T98" fmla="*/ 1456466 w 515"/>
                <a:gd name="T99" fmla="*/ 390092 h 165"/>
                <a:gd name="T100" fmla="*/ 1529977 w 515"/>
                <a:gd name="T101" fmla="*/ 390092 h 165"/>
                <a:gd name="T102" fmla="*/ 1614569 w 515"/>
                <a:gd name="T103" fmla="*/ 390092 h 165"/>
                <a:gd name="T104" fmla="*/ 1628131 w 515"/>
                <a:gd name="T105" fmla="*/ 399784 h 165"/>
                <a:gd name="T106" fmla="*/ 1614569 w 515"/>
                <a:gd name="T107" fmla="*/ 423827 h 165"/>
                <a:gd name="T108" fmla="*/ 1614569 w 515"/>
                <a:gd name="T109" fmla="*/ 423827 h 165"/>
                <a:gd name="T110" fmla="*/ 1592822 w 515"/>
                <a:gd name="T111" fmla="*/ 437362 h 165"/>
                <a:gd name="T112" fmla="*/ 1542156 w 515"/>
                <a:gd name="T113" fmla="*/ 449686 h 165"/>
                <a:gd name="T114" fmla="*/ 1435787 w 515"/>
                <a:gd name="T115" fmla="*/ 476127 h 165"/>
                <a:gd name="T116" fmla="*/ 1142072 w 515"/>
                <a:gd name="T117" fmla="*/ 485017 h 165"/>
                <a:gd name="T118" fmla="*/ 850797 w 515"/>
                <a:gd name="T119" fmla="*/ 496840 h 165"/>
                <a:gd name="T120" fmla="*/ 730172 w 515"/>
                <a:gd name="T121" fmla="*/ 496840 h 165"/>
                <a:gd name="T122" fmla="*/ 730172 w 515"/>
                <a:gd name="T123" fmla="*/ 496840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81254" name="Group 12"/>
          <p:cNvGrpSpPr>
            <a:grpSpLocks/>
          </p:cNvGrpSpPr>
          <p:nvPr/>
        </p:nvGrpSpPr>
        <p:grpSpPr bwMode="auto">
          <a:xfrm>
            <a:off x="13530263" y="0"/>
            <a:ext cx="6877050" cy="6877050"/>
            <a:chOff x="2304" y="1584"/>
            <a:chExt cx="2213" cy="2213"/>
          </a:xfrm>
        </p:grpSpPr>
        <p:sp>
          <p:nvSpPr>
            <p:cNvPr id="181289" name="AutoShape 13"/>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81290" name="Rectangle 14"/>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pPr algn="r" rtl="1"/>
              <a:endParaRPr lang="es-ES" sz="1800">
                <a:solidFill>
                  <a:srgbClr val="000000"/>
                </a:solidFill>
                <a:latin typeface="Arial" charset="0"/>
              </a:endParaRPr>
            </a:p>
          </p:txBody>
        </p:sp>
        <p:sp>
          <p:nvSpPr>
            <p:cNvPr id="181291" name="Freeform 15"/>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81292" name="Freeform 16"/>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1293" name="Freeform 17"/>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81255" name="Group 20"/>
          <p:cNvGrpSpPr>
            <a:grpSpLocks/>
          </p:cNvGrpSpPr>
          <p:nvPr/>
        </p:nvGrpSpPr>
        <p:grpSpPr bwMode="auto">
          <a:xfrm>
            <a:off x="4279900" y="2863850"/>
            <a:ext cx="180975" cy="261938"/>
            <a:chOff x="2696" y="1287"/>
            <a:chExt cx="114" cy="165"/>
          </a:xfrm>
        </p:grpSpPr>
        <p:grpSp>
          <p:nvGrpSpPr>
            <p:cNvPr id="181277" name="Group 21"/>
            <p:cNvGrpSpPr>
              <a:grpSpLocks/>
            </p:cNvGrpSpPr>
            <p:nvPr/>
          </p:nvGrpSpPr>
          <p:grpSpPr bwMode="auto">
            <a:xfrm rot="-647308">
              <a:off x="2696" y="1287"/>
              <a:ext cx="57" cy="165"/>
              <a:chOff x="2645" y="1260"/>
              <a:chExt cx="57" cy="165"/>
            </a:xfrm>
          </p:grpSpPr>
          <p:sp>
            <p:nvSpPr>
              <p:cNvPr id="181284" name="Line 22"/>
              <p:cNvSpPr>
                <a:spLocks noChangeShapeType="1"/>
              </p:cNvSpPr>
              <p:nvPr/>
            </p:nvSpPr>
            <p:spPr bwMode="auto">
              <a:xfrm flipH="1">
                <a:off x="2668" y="1260"/>
                <a:ext cx="34" cy="130"/>
              </a:xfrm>
              <a:prstGeom prst="line">
                <a:avLst/>
              </a:prstGeom>
              <a:noFill/>
              <a:ln w="9525">
                <a:solidFill>
                  <a:schemeClr val="tx1"/>
                </a:solidFill>
                <a:round/>
                <a:headEnd/>
                <a:tailEnd/>
              </a:ln>
            </p:spPr>
            <p:txBody>
              <a:bodyPr/>
              <a:lstStyle/>
              <a:p>
                <a:endParaRPr lang="es-ES_tradnl"/>
              </a:p>
            </p:txBody>
          </p:sp>
          <p:grpSp>
            <p:nvGrpSpPr>
              <p:cNvPr id="181285" name="Group 23"/>
              <p:cNvGrpSpPr>
                <a:grpSpLocks/>
              </p:cNvGrpSpPr>
              <p:nvPr/>
            </p:nvGrpSpPr>
            <p:grpSpPr bwMode="auto">
              <a:xfrm>
                <a:off x="2645" y="1385"/>
                <a:ext cx="44" cy="40"/>
                <a:chOff x="2096" y="1590"/>
                <a:chExt cx="44" cy="40"/>
              </a:xfrm>
            </p:grpSpPr>
            <p:sp>
              <p:nvSpPr>
                <p:cNvPr id="181286" name="Line 24"/>
                <p:cNvSpPr>
                  <a:spLocks noChangeShapeType="1"/>
                </p:cNvSpPr>
                <p:nvPr/>
              </p:nvSpPr>
              <p:spPr bwMode="auto">
                <a:xfrm flipH="1">
                  <a:off x="2096" y="1592"/>
                  <a:ext cx="20" cy="30"/>
                </a:xfrm>
                <a:prstGeom prst="line">
                  <a:avLst/>
                </a:prstGeom>
                <a:noFill/>
                <a:ln w="9525">
                  <a:solidFill>
                    <a:schemeClr val="tx1"/>
                  </a:solidFill>
                  <a:round/>
                  <a:headEnd/>
                  <a:tailEnd/>
                </a:ln>
              </p:spPr>
              <p:txBody>
                <a:bodyPr/>
                <a:lstStyle/>
                <a:p>
                  <a:endParaRPr lang="es-ES_tradnl"/>
                </a:p>
              </p:txBody>
            </p:sp>
            <p:sp>
              <p:nvSpPr>
                <p:cNvPr id="181287" name="Line 25"/>
                <p:cNvSpPr>
                  <a:spLocks noChangeShapeType="1"/>
                </p:cNvSpPr>
                <p:nvPr/>
              </p:nvSpPr>
              <p:spPr bwMode="auto">
                <a:xfrm flipH="1">
                  <a:off x="2116" y="1590"/>
                  <a:ext cx="2" cy="40"/>
                </a:xfrm>
                <a:prstGeom prst="line">
                  <a:avLst/>
                </a:prstGeom>
                <a:noFill/>
                <a:ln w="9525">
                  <a:solidFill>
                    <a:schemeClr val="tx1"/>
                  </a:solidFill>
                  <a:round/>
                  <a:headEnd/>
                  <a:tailEnd/>
                </a:ln>
              </p:spPr>
              <p:txBody>
                <a:bodyPr/>
                <a:lstStyle/>
                <a:p>
                  <a:endParaRPr lang="es-ES_tradnl"/>
                </a:p>
              </p:txBody>
            </p:sp>
            <p:sp>
              <p:nvSpPr>
                <p:cNvPr id="181288" name="Line 26"/>
                <p:cNvSpPr>
                  <a:spLocks noChangeShapeType="1"/>
                </p:cNvSpPr>
                <p:nvPr/>
              </p:nvSpPr>
              <p:spPr bwMode="auto">
                <a:xfrm>
                  <a:off x="2120" y="1592"/>
                  <a:ext cx="20" cy="30"/>
                </a:xfrm>
                <a:prstGeom prst="line">
                  <a:avLst/>
                </a:prstGeom>
                <a:noFill/>
                <a:ln w="9525">
                  <a:solidFill>
                    <a:schemeClr val="tx1"/>
                  </a:solidFill>
                  <a:round/>
                  <a:headEnd/>
                  <a:tailEnd/>
                </a:ln>
              </p:spPr>
              <p:txBody>
                <a:bodyPr/>
                <a:lstStyle/>
                <a:p>
                  <a:endParaRPr lang="es-ES_tradnl"/>
                </a:p>
              </p:txBody>
            </p:sp>
          </p:grpSp>
        </p:grpSp>
        <p:grpSp>
          <p:nvGrpSpPr>
            <p:cNvPr id="181278" name="Group 27"/>
            <p:cNvGrpSpPr>
              <a:grpSpLocks/>
            </p:cNvGrpSpPr>
            <p:nvPr/>
          </p:nvGrpSpPr>
          <p:grpSpPr bwMode="auto">
            <a:xfrm rot="647308" flipH="1">
              <a:off x="2753" y="1287"/>
              <a:ext cx="57" cy="165"/>
              <a:chOff x="2645" y="1260"/>
              <a:chExt cx="57" cy="165"/>
            </a:xfrm>
          </p:grpSpPr>
          <p:sp>
            <p:nvSpPr>
              <p:cNvPr id="181279" name="Line 28"/>
              <p:cNvSpPr>
                <a:spLocks noChangeShapeType="1"/>
              </p:cNvSpPr>
              <p:nvPr/>
            </p:nvSpPr>
            <p:spPr bwMode="auto">
              <a:xfrm flipH="1">
                <a:off x="2668" y="1260"/>
                <a:ext cx="34" cy="130"/>
              </a:xfrm>
              <a:prstGeom prst="line">
                <a:avLst/>
              </a:prstGeom>
              <a:noFill/>
              <a:ln w="9525">
                <a:solidFill>
                  <a:schemeClr val="tx1"/>
                </a:solidFill>
                <a:round/>
                <a:headEnd/>
                <a:tailEnd/>
              </a:ln>
            </p:spPr>
            <p:txBody>
              <a:bodyPr/>
              <a:lstStyle/>
              <a:p>
                <a:endParaRPr lang="es-ES_tradnl"/>
              </a:p>
            </p:txBody>
          </p:sp>
          <p:grpSp>
            <p:nvGrpSpPr>
              <p:cNvPr id="181280" name="Group 29"/>
              <p:cNvGrpSpPr>
                <a:grpSpLocks/>
              </p:cNvGrpSpPr>
              <p:nvPr/>
            </p:nvGrpSpPr>
            <p:grpSpPr bwMode="auto">
              <a:xfrm>
                <a:off x="2645" y="1385"/>
                <a:ext cx="44" cy="40"/>
                <a:chOff x="2096" y="1590"/>
                <a:chExt cx="44" cy="40"/>
              </a:xfrm>
            </p:grpSpPr>
            <p:sp>
              <p:nvSpPr>
                <p:cNvPr id="181281" name="Line 30"/>
                <p:cNvSpPr>
                  <a:spLocks noChangeShapeType="1"/>
                </p:cNvSpPr>
                <p:nvPr/>
              </p:nvSpPr>
              <p:spPr bwMode="auto">
                <a:xfrm flipH="1">
                  <a:off x="2096" y="1592"/>
                  <a:ext cx="20" cy="30"/>
                </a:xfrm>
                <a:prstGeom prst="line">
                  <a:avLst/>
                </a:prstGeom>
                <a:noFill/>
                <a:ln w="9525">
                  <a:solidFill>
                    <a:schemeClr val="tx1"/>
                  </a:solidFill>
                  <a:round/>
                  <a:headEnd/>
                  <a:tailEnd/>
                </a:ln>
              </p:spPr>
              <p:txBody>
                <a:bodyPr/>
                <a:lstStyle/>
                <a:p>
                  <a:endParaRPr lang="es-ES_tradnl"/>
                </a:p>
              </p:txBody>
            </p:sp>
            <p:sp>
              <p:nvSpPr>
                <p:cNvPr id="181282" name="Line 31"/>
                <p:cNvSpPr>
                  <a:spLocks noChangeShapeType="1"/>
                </p:cNvSpPr>
                <p:nvPr/>
              </p:nvSpPr>
              <p:spPr bwMode="auto">
                <a:xfrm flipH="1">
                  <a:off x="2116" y="1590"/>
                  <a:ext cx="2" cy="40"/>
                </a:xfrm>
                <a:prstGeom prst="line">
                  <a:avLst/>
                </a:prstGeom>
                <a:noFill/>
                <a:ln w="9525">
                  <a:solidFill>
                    <a:schemeClr val="tx1"/>
                  </a:solidFill>
                  <a:round/>
                  <a:headEnd/>
                  <a:tailEnd/>
                </a:ln>
              </p:spPr>
              <p:txBody>
                <a:bodyPr/>
                <a:lstStyle/>
                <a:p>
                  <a:endParaRPr lang="es-ES_tradnl"/>
                </a:p>
              </p:txBody>
            </p:sp>
            <p:sp>
              <p:nvSpPr>
                <p:cNvPr id="181283" name="Line 32"/>
                <p:cNvSpPr>
                  <a:spLocks noChangeShapeType="1"/>
                </p:cNvSpPr>
                <p:nvPr/>
              </p:nvSpPr>
              <p:spPr bwMode="auto">
                <a:xfrm>
                  <a:off x="2120" y="1592"/>
                  <a:ext cx="20" cy="30"/>
                </a:xfrm>
                <a:prstGeom prst="line">
                  <a:avLst/>
                </a:prstGeom>
                <a:noFill/>
                <a:ln w="9525">
                  <a:solidFill>
                    <a:schemeClr val="tx1"/>
                  </a:solidFill>
                  <a:round/>
                  <a:headEnd/>
                  <a:tailEnd/>
                </a:ln>
              </p:spPr>
              <p:txBody>
                <a:bodyPr/>
                <a:lstStyle/>
                <a:p>
                  <a:endParaRPr lang="es-ES_tradnl"/>
                </a:p>
              </p:txBody>
            </p:sp>
          </p:grpSp>
        </p:grpSp>
      </p:grpSp>
      <p:sp>
        <p:nvSpPr>
          <p:cNvPr id="181256" name="Freeform 36"/>
          <p:cNvSpPr>
            <a:spLocks/>
          </p:cNvSpPr>
          <p:nvPr/>
        </p:nvSpPr>
        <p:spPr bwMode="auto">
          <a:xfrm>
            <a:off x="0" y="5019675"/>
            <a:ext cx="10237788" cy="1838325"/>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81257" name="Freeform 18"/>
          <p:cNvSpPr>
            <a:spLocks/>
          </p:cNvSpPr>
          <p:nvPr/>
        </p:nvSpPr>
        <p:spPr bwMode="auto">
          <a:xfrm>
            <a:off x="2798763" y="2444750"/>
            <a:ext cx="1439862" cy="144463"/>
          </a:xfrm>
          <a:custGeom>
            <a:avLst/>
            <a:gdLst>
              <a:gd name="T0" fmla="*/ 0 w 907"/>
              <a:gd name="T1" fmla="*/ 2147483647 h 91"/>
              <a:gd name="T2" fmla="*/ 2147483647 w 907"/>
              <a:gd name="T3" fmla="*/ 0 h 91"/>
              <a:gd name="T4" fmla="*/ 2147483647 w 907"/>
              <a:gd name="T5" fmla="*/ 2147483647 h 91"/>
              <a:gd name="T6" fmla="*/ 0 60000 65536"/>
              <a:gd name="T7" fmla="*/ 0 60000 65536"/>
              <a:gd name="T8" fmla="*/ 0 60000 65536"/>
              <a:gd name="T9" fmla="*/ 0 w 907"/>
              <a:gd name="T10" fmla="*/ 0 h 91"/>
              <a:gd name="T11" fmla="*/ 907 w 907"/>
              <a:gd name="T12" fmla="*/ 91 h 91"/>
            </a:gdLst>
            <a:ahLst/>
            <a:cxnLst>
              <a:cxn ang="T6">
                <a:pos x="T0" y="T1"/>
              </a:cxn>
              <a:cxn ang="T7">
                <a:pos x="T2" y="T3"/>
              </a:cxn>
              <a:cxn ang="T8">
                <a:pos x="T4" y="T5"/>
              </a:cxn>
            </a:cxnLst>
            <a:rect l="T9" t="T10" r="T11" b="T12"/>
            <a:pathLst>
              <a:path w="907" h="91">
                <a:moveTo>
                  <a:pt x="0" y="91"/>
                </a:moveTo>
                <a:cubicBezTo>
                  <a:pt x="83" y="45"/>
                  <a:pt x="166" y="0"/>
                  <a:pt x="317" y="0"/>
                </a:cubicBezTo>
                <a:cubicBezTo>
                  <a:pt x="468" y="0"/>
                  <a:pt x="809" y="76"/>
                  <a:pt x="907" y="91"/>
                </a:cubicBezTo>
              </a:path>
            </a:pathLst>
          </a:custGeom>
          <a:noFill/>
          <a:ln w="57150" cmpd="sng">
            <a:solidFill>
              <a:schemeClr val="tx1"/>
            </a:solidFill>
            <a:round/>
            <a:headEnd/>
            <a:tailEnd/>
          </a:ln>
        </p:spPr>
        <p:txBody>
          <a:bodyPr/>
          <a:lstStyle/>
          <a:p>
            <a:endParaRPr lang="es-ES_tradnl"/>
          </a:p>
        </p:txBody>
      </p:sp>
      <p:sp>
        <p:nvSpPr>
          <p:cNvPr id="181258" name="Freeform 19"/>
          <p:cNvSpPr>
            <a:spLocks/>
          </p:cNvSpPr>
          <p:nvPr/>
        </p:nvSpPr>
        <p:spPr bwMode="auto">
          <a:xfrm flipH="1">
            <a:off x="4506913" y="2444750"/>
            <a:ext cx="1439862" cy="144463"/>
          </a:xfrm>
          <a:custGeom>
            <a:avLst/>
            <a:gdLst>
              <a:gd name="T0" fmla="*/ 0 w 907"/>
              <a:gd name="T1" fmla="*/ 2147483647 h 91"/>
              <a:gd name="T2" fmla="*/ 2147483647 w 907"/>
              <a:gd name="T3" fmla="*/ 0 h 91"/>
              <a:gd name="T4" fmla="*/ 2147483647 w 907"/>
              <a:gd name="T5" fmla="*/ 2147483647 h 91"/>
              <a:gd name="T6" fmla="*/ 0 60000 65536"/>
              <a:gd name="T7" fmla="*/ 0 60000 65536"/>
              <a:gd name="T8" fmla="*/ 0 60000 65536"/>
              <a:gd name="T9" fmla="*/ 0 w 907"/>
              <a:gd name="T10" fmla="*/ 0 h 91"/>
              <a:gd name="T11" fmla="*/ 907 w 907"/>
              <a:gd name="T12" fmla="*/ 91 h 91"/>
            </a:gdLst>
            <a:ahLst/>
            <a:cxnLst>
              <a:cxn ang="T6">
                <a:pos x="T0" y="T1"/>
              </a:cxn>
              <a:cxn ang="T7">
                <a:pos x="T2" y="T3"/>
              </a:cxn>
              <a:cxn ang="T8">
                <a:pos x="T4" y="T5"/>
              </a:cxn>
            </a:cxnLst>
            <a:rect l="T9" t="T10" r="T11" b="T12"/>
            <a:pathLst>
              <a:path w="907" h="91">
                <a:moveTo>
                  <a:pt x="0" y="91"/>
                </a:moveTo>
                <a:cubicBezTo>
                  <a:pt x="83" y="45"/>
                  <a:pt x="166" y="0"/>
                  <a:pt x="317" y="0"/>
                </a:cubicBezTo>
                <a:cubicBezTo>
                  <a:pt x="468" y="0"/>
                  <a:pt x="809" y="76"/>
                  <a:pt x="907" y="91"/>
                </a:cubicBezTo>
              </a:path>
            </a:pathLst>
          </a:custGeom>
          <a:noFill/>
          <a:ln w="57150" cmpd="sng">
            <a:solidFill>
              <a:schemeClr val="tx1"/>
            </a:solidFill>
            <a:round/>
            <a:headEnd/>
            <a:tailEnd/>
          </a:ln>
        </p:spPr>
        <p:txBody>
          <a:bodyPr/>
          <a:lstStyle/>
          <a:p>
            <a:endParaRPr lang="es-ES_tradnl"/>
          </a:p>
        </p:txBody>
      </p:sp>
      <p:grpSp>
        <p:nvGrpSpPr>
          <p:cNvPr id="181259" name="Group 33"/>
          <p:cNvGrpSpPr>
            <a:grpSpLocks/>
          </p:cNvGrpSpPr>
          <p:nvPr/>
        </p:nvGrpSpPr>
        <p:grpSpPr bwMode="auto">
          <a:xfrm>
            <a:off x="4219575" y="2247900"/>
            <a:ext cx="287338" cy="746125"/>
            <a:chOff x="2658" y="881"/>
            <a:chExt cx="181" cy="470"/>
          </a:xfrm>
        </p:grpSpPr>
        <p:sp>
          <p:nvSpPr>
            <p:cNvPr id="181275" name="Oval 34"/>
            <p:cNvSpPr>
              <a:spLocks noChangeArrowheads="1"/>
            </p:cNvSpPr>
            <p:nvPr/>
          </p:nvSpPr>
          <p:spPr bwMode="auto">
            <a:xfrm>
              <a:off x="2658" y="943"/>
              <a:ext cx="181" cy="408"/>
            </a:xfrm>
            <a:prstGeom prst="ellipse">
              <a:avLst/>
            </a:prstGeom>
            <a:solidFill>
              <a:schemeClr val="bg2"/>
            </a:solidFill>
            <a:ln w="9525">
              <a:noFill/>
              <a:round/>
              <a:headEnd/>
              <a:tailEnd/>
            </a:ln>
          </p:spPr>
          <p:txBody>
            <a:bodyPr wrap="none" anchor="ctr"/>
            <a:lstStyle/>
            <a:p>
              <a:endParaRPr lang="es-ES_tradnl">
                <a:solidFill>
                  <a:srgbClr val="000000"/>
                </a:solidFill>
              </a:endParaRPr>
            </a:p>
          </p:txBody>
        </p:sp>
        <p:sp>
          <p:nvSpPr>
            <p:cNvPr id="181276" name="Oval 35"/>
            <p:cNvSpPr>
              <a:spLocks noChangeArrowheads="1"/>
            </p:cNvSpPr>
            <p:nvPr/>
          </p:nvSpPr>
          <p:spPr bwMode="auto">
            <a:xfrm>
              <a:off x="2706" y="881"/>
              <a:ext cx="84" cy="137"/>
            </a:xfrm>
            <a:prstGeom prst="ellipse">
              <a:avLst/>
            </a:prstGeom>
            <a:solidFill>
              <a:schemeClr val="bg2"/>
            </a:solidFill>
            <a:ln w="9525">
              <a:noFill/>
              <a:round/>
              <a:headEnd/>
              <a:tailEnd/>
            </a:ln>
          </p:spPr>
          <p:txBody>
            <a:bodyPr wrap="none" anchor="ctr"/>
            <a:lstStyle/>
            <a:p>
              <a:endParaRPr lang="es-ES_tradnl">
                <a:solidFill>
                  <a:srgbClr val="000000"/>
                </a:solidFill>
              </a:endParaRPr>
            </a:p>
          </p:txBody>
        </p:sp>
      </p:grpSp>
      <p:sp>
        <p:nvSpPr>
          <p:cNvPr id="181260" name="Freeform 40"/>
          <p:cNvSpPr>
            <a:spLocks/>
          </p:cNvSpPr>
          <p:nvPr/>
        </p:nvSpPr>
        <p:spPr bwMode="auto">
          <a:xfrm>
            <a:off x="4341813" y="2295525"/>
            <a:ext cx="42862" cy="50800"/>
          </a:xfrm>
          <a:custGeom>
            <a:avLst/>
            <a:gdLst>
              <a:gd name="T0" fmla="*/ 0 w 93"/>
              <a:gd name="T1" fmla="*/ 2147483647 h 99"/>
              <a:gd name="T2" fmla="*/ 2147483647 w 93"/>
              <a:gd name="T3" fmla="*/ 0 h 99"/>
              <a:gd name="T4" fmla="*/ 2147483647 w 93"/>
              <a:gd name="T5" fmla="*/ 2147483647 h 99"/>
              <a:gd name="T6" fmla="*/ 0 60000 65536"/>
              <a:gd name="T7" fmla="*/ 0 60000 65536"/>
              <a:gd name="T8" fmla="*/ 0 60000 65536"/>
              <a:gd name="T9" fmla="*/ 0 w 93"/>
              <a:gd name="T10" fmla="*/ 0 h 99"/>
              <a:gd name="T11" fmla="*/ 93 w 93"/>
              <a:gd name="T12" fmla="*/ 99 h 99"/>
            </a:gdLst>
            <a:ahLst/>
            <a:cxnLst>
              <a:cxn ang="T6">
                <a:pos x="T0" y="T1"/>
              </a:cxn>
              <a:cxn ang="T7">
                <a:pos x="T2" y="T3"/>
              </a:cxn>
              <a:cxn ang="T8">
                <a:pos x="T4" y="T5"/>
              </a:cxn>
            </a:cxnLst>
            <a:rect l="T9" t="T10" r="T11" b="T12"/>
            <a:pathLst>
              <a:path w="93" h="99">
                <a:moveTo>
                  <a:pt x="0" y="93"/>
                </a:moveTo>
                <a:lnTo>
                  <a:pt x="48" y="0"/>
                </a:lnTo>
                <a:lnTo>
                  <a:pt x="93" y="99"/>
                </a:lnTo>
              </a:path>
            </a:pathLst>
          </a:custGeom>
          <a:noFill/>
          <a:ln w="9525">
            <a:solidFill>
              <a:schemeClr val="tx1"/>
            </a:solidFill>
            <a:round/>
            <a:headEnd/>
            <a:tailEnd/>
          </a:ln>
        </p:spPr>
        <p:txBody>
          <a:bodyPr/>
          <a:lstStyle/>
          <a:p>
            <a:endParaRPr lang="es-ES_tradnl"/>
          </a:p>
        </p:txBody>
      </p:sp>
      <p:grpSp>
        <p:nvGrpSpPr>
          <p:cNvPr id="10" name="48 Grupo"/>
          <p:cNvGrpSpPr>
            <a:grpSpLocks/>
          </p:cNvGrpSpPr>
          <p:nvPr/>
        </p:nvGrpSpPr>
        <p:grpSpPr bwMode="auto">
          <a:xfrm>
            <a:off x="2730500" y="2468563"/>
            <a:ext cx="4451350" cy="1296987"/>
            <a:chOff x="2731008" y="2468563"/>
            <a:chExt cx="4450080" cy="1297134"/>
          </a:xfrm>
        </p:grpSpPr>
        <p:sp>
          <p:nvSpPr>
            <p:cNvPr id="181271" name="Line 37"/>
            <p:cNvSpPr>
              <a:spLocks noChangeShapeType="1"/>
            </p:cNvSpPr>
            <p:nvPr/>
          </p:nvSpPr>
          <p:spPr bwMode="auto">
            <a:xfrm>
              <a:off x="3205163" y="2468563"/>
              <a:ext cx="0" cy="847725"/>
            </a:xfrm>
            <a:prstGeom prst="line">
              <a:avLst/>
            </a:prstGeom>
            <a:noFill/>
            <a:ln w="38100">
              <a:solidFill>
                <a:srgbClr val="FF3300"/>
              </a:solidFill>
              <a:round/>
              <a:headEnd/>
              <a:tailEnd type="triangle" w="med" len="med"/>
            </a:ln>
          </p:spPr>
          <p:txBody>
            <a:bodyPr/>
            <a:lstStyle/>
            <a:p>
              <a:endParaRPr lang="es-ES_tradnl"/>
            </a:p>
          </p:txBody>
        </p:sp>
        <p:sp>
          <p:nvSpPr>
            <p:cNvPr id="181272" name="Line 38"/>
            <p:cNvSpPr>
              <a:spLocks noChangeShapeType="1"/>
            </p:cNvSpPr>
            <p:nvPr/>
          </p:nvSpPr>
          <p:spPr bwMode="auto">
            <a:xfrm>
              <a:off x="5562600" y="2468563"/>
              <a:ext cx="0" cy="847725"/>
            </a:xfrm>
            <a:prstGeom prst="line">
              <a:avLst/>
            </a:prstGeom>
            <a:noFill/>
            <a:ln w="38100">
              <a:solidFill>
                <a:srgbClr val="FF3300"/>
              </a:solidFill>
              <a:round/>
              <a:headEnd/>
              <a:tailEnd type="triangle" w="med" len="med"/>
            </a:ln>
          </p:spPr>
          <p:txBody>
            <a:bodyPr/>
            <a:lstStyle/>
            <a:p>
              <a:endParaRPr lang="es-ES_tradnl"/>
            </a:p>
          </p:txBody>
        </p:sp>
        <p:sp>
          <p:nvSpPr>
            <p:cNvPr id="181273" name="39 CuadroTexto"/>
            <p:cNvSpPr txBox="1">
              <a:spLocks noChangeArrowheads="1"/>
            </p:cNvSpPr>
            <p:nvPr/>
          </p:nvSpPr>
          <p:spPr bwMode="auto">
            <a:xfrm>
              <a:off x="2731008" y="3304032"/>
              <a:ext cx="2145792" cy="461665"/>
            </a:xfrm>
            <a:prstGeom prst="rect">
              <a:avLst/>
            </a:prstGeom>
            <a:noFill/>
            <a:ln w="9525">
              <a:noFill/>
              <a:miter lim="800000"/>
              <a:headEnd/>
              <a:tailEnd/>
            </a:ln>
          </p:spPr>
          <p:txBody>
            <a:bodyPr>
              <a:spAutoFit/>
            </a:bodyPr>
            <a:lstStyle/>
            <a:p>
              <a:r>
                <a:rPr lang="es-ES_tradnl">
                  <a:solidFill>
                    <a:srgbClr val="FF0000"/>
                  </a:solidFill>
                  <a:latin typeface="Calibri" pitchFamily="34" charset="0"/>
                </a:rPr>
                <a:t>Acción</a:t>
              </a:r>
            </a:p>
          </p:txBody>
        </p:sp>
        <p:sp>
          <p:nvSpPr>
            <p:cNvPr id="181274" name="40 CuadroTexto"/>
            <p:cNvSpPr txBox="1">
              <a:spLocks noChangeArrowheads="1"/>
            </p:cNvSpPr>
            <p:nvPr/>
          </p:nvSpPr>
          <p:spPr bwMode="auto">
            <a:xfrm>
              <a:off x="5035296" y="3304032"/>
              <a:ext cx="2145792" cy="461665"/>
            </a:xfrm>
            <a:prstGeom prst="rect">
              <a:avLst/>
            </a:prstGeom>
            <a:noFill/>
            <a:ln w="9525">
              <a:noFill/>
              <a:miter lim="800000"/>
              <a:headEnd/>
              <a:tailEnd/>
            </a:ln>
          </p:spPr>
          <p:txBody>
            <a:bodyPr>
              <a:spAutoFit/>
            </a:bodyPr>
            <a:lstStyle/>
            <a:p>
              <a:r>
                <a:rPr lang="es-ES_tradnl">
                  <a:solidFill>
                    <a:srgbClr val="FF0000"/>
                  </a:solidFill>
                  <a:latin typeface="Calibri" pitchFamily="34" charset="0"/>
                </a:rPr>
                <a:t>Acción</a:t>
              </a:r>
            </a:p>
          </p:txBody>
        </p:sp>
      </p:grpSp>
      <p:grpSp>
        <p:nvGrpSpPr>
          <p:cNvPr id="11" name="49 Grupo"/>
          <p:cNvGrpSpPr>
            <a:grpSpLocks/>
          </p:cNvGrpSpPr>
          <p:nvPr/>
        </p:nvGrpSpPr>
        <p:grpSpPr bwMode="auto">
          <a:xfrm>
            <a:off x="2547938" y="1060450"/>
            <a:ext cx="4548187" cy="1354138"/>
            <a:chOff x="2548128" y="1060704"/>
            <a:chExt cx="4547616" cy="1353376"/>
          </a:xfrm>
        </p:grpSpPr>
        <p:grpSp>
          <p:nvGrpSpPr>
            <p:cNvPr id="181266" name="46 Grupo"/>
            <p:cNvGrpSpPr>
              <a:grpSpLocks/>
            </p:cNvGrpSpPr>
            <p:nvPr/>
          </p:nvGrpSpPr>
          <p:grpSpPr bwMode="auto">
            <a:xfrm>
              <a:off x="2548128" y="1060704"/>
              <a:ext cx="4547616" cy="461665"/>
              <a:chOff x="2548128" y="877824"/>
              <a:chExt cx="4547616" cy="461665"/>
            </a:xfrm>
          </p:grpSpPr>
          <p:sp>
            <p:nvSpPr>
              <p:cNvPr id="181269" name="44 CuadroTexto"/>
              <p:cNvSpPr txBox="1">
                <a:spLocks noChangeArrowheads="1"/>
              </p:cNvSpPr>
              <p:nvPr/>
            </p:nvSpPr>
            <p:spPr bwMode="auto">
              <a:xfrm>
                <a:off x="2548128" y="877824"/>
                <a:ext cx="1597152" cy="461665"/>
              </a:xfrm>
              <a:prstGeom prst="rect">
                <a:avLst/>
              </a:prstGeom>
              <a:noFill/>
              <a:ln w="9525">
                <a:noFill/>
                <a:miter lim="800000"/>
                <a:headEnd/>
                <a:tailEnd/>
              </a:ln>
            </p:spPr>
            <p:txBody>
              <a:bodyPr>
                <a:spAutoFit/>
              </a:bodyPr>
              <a:lstStyle/>
              <a:p>
                <a:r>
                  <a:rPr lang="es-ES_tradnl" dirty="0">
                    <a:solidFill>
                      <a:srgbClr val="000000"/>
                    </a:solidFill>
                    <a:latin typeface="Calibri" pitchFamily="34" charset="0"/>
                    <a:cs typeface="Calibri" pitchFamily="34" charset="0"/>
                  </a:rPr>
                  <a:t>Reacción</a:t>
                </a:r>
              </a:p>
            </p:txBody>
          </p:sp>
          <p:sp>
            <p:nvSpPr>
              <p:cNvPr id="181270" name="45 CuadroTexto"/>
              <p:cNvSpPr txBox="1">
                <a:spLocks noChangeArrowheads="1"/>
              </p:cNvSpPr>
              <p:nvPr/>
            </p:nvSpPr>
            <p:spPr bwMode="auto">
              <a:xfrm>
                <a:off x="4949952" y="877824"/>
                <a:ext cx="2145792" cy="461665"/>
              </a:xfrm>
              <a:prstGeom prst="rect">
                <a:avLst/>
              </a:prstGeom>
              <a:noFill/>
              <a:ln w="9525">
                <a:noFill/>
                <a:miter lim="800000"/>
                <a:headEnd/>
                <a:tailEnd/>
              </a:ln>
            </p:spPr>
            <p:txBody>
              <a:bodyPr>
                <a:spAutoFit/>
              </a:bodyPr>
              <a:lstStyle/>
              <a:p>
                <a:r>
                  <a:rPr lang="es-ES_tradnl">
                    <a:solidFill>
                      <a:srgbClr val="000000"/>
                    </a:solidFill>
                    <a:latin typeface="Calibri" pitchFamily="34" charset="0"/>
                    <a:cs typeface="Calibri" pitchFamily="34" charset="0"/>
                  </a:rPr>
                  <a:t>Reacción</a:t>
                </a:r>
              </a:p>
            </p:txBody>
          </p:sp>
        </p:grpSp>
        <p:sp>
          <p:nvSpPr>
            <p:cNvPr id="181267" name="Line 37"/>
            <p:cNvSpPr>
              <a:spLocks noChangeShapeType="1"/>
            </p:cNvSpPr>
            <p:nvPr/>
          </p:nvSpPr>
          <p:spPr bwMode="auto">
            <a:xfrm flipV="1">
              <a:off x="3205163" y="1566355"/>
              <a:ext cx="0" cy="847725"/>
            </a:xfrm>
            <a:prstGeom prst="line">
              <a:avLst/>
            </a:prstGeom>
            <a:noFill/>
            <a:ln w="38100">
              <a:solidFill>
                <a:schemeClr val="tx1"/>
              </a:solidFill>
              <a:round/>
              <a:headEnd/>
              <a:tailEnd type="triangle" w="med" len="med"/>
            </a:ln>
          </p:spPr>
          <p:txBody>
            <a:bodyPr/>
            <a:lstStyle/>
            <a:p>
              <a:endParaRPr lang="es-ES_tradnl">
                <a:latin typeface="Calibri" pitchFamily="34" charset="0"/>
                <a:cs typeface="Calibri" pitchFamily="34" charset="0"/>
              </a:endParaRPr>
            </a:p>
          </p:txBody>
        </p:sp>
        <p:sp>
          <p:nvSpPr>
            <p:cNvPr id="181268" name="Line 38"/>
            <p:cNvSpPr>
              <a:spLocks noChangeShapeType="1"/>
            </p:cNvSpPr>
            <p:nvPr/>
          </p:nvSpPr>
          <p:spPr bwMode="auto">
            <a:xfrm flipV="1">
              <a:off x="5562600" y="1566355"/>
              <a:ext cx="0" cy="847725"/>
            </a:xfrm>
            <a:prstGeom prst="line">
              <a:avLst/>
            </a:prstGeom>
            <a:noFill/>
            <a:ln w="38100">
              <a:solidFill>
                <a:schemeClr val="tx1"/>
              </a:solidFill>
              <a:round/>
              <a:headEnd/>
              <a:tailEnd type="triangle" w="med" len="med"/>
            </a:ln>
          </p:spPr>
          <p:txBody>
            <a:bodyPr/>
            <a:lstStyle/>
            <a:p>
              <a:endParaRPr lang="es-ES_tradnl">
                <a:latin typeface="Calibri" pitchFamily="34" charset="0"/>
                <a:cs typeface="Calibri" pitchFamily="34" charset="0"/>
              </a:endParaRPr>
            </a:p>
          </p:txBody>
        </p:sp>
      </p:grpSp>
      <p:grpSp>
        <p:nvGrpSpPr>
          <p:cNvPr id="181263" name="48 Grupo"/>
          <p:cNvGrpSpPr>
            <a:grpSpLocks/>
          </p:cNvGrpSpPr>
          <p:nvPr/>
        </p:nvGrpSpPr>
        <p:grpSpPr bwMode="auto">
          <a:xfrm>
            <a:off x="4016375" y="2743200"/>
            <a:ext cx="927100" cy="1395413"/>
            <a:chOff x="4003589" y="2718486"/>
            <a:chExt cx="926757" cy="1394944"/>
          </a:xfrm>
        </p:grpSpPr>
        <p:cxnSp>
          <p:nvCxnSpPr>
            <p:cNvPr id="50" name="49 Conector recto de flecha"/>
            <p:cNvCxnSpPr/>
            <p:nvPr/>
          </p:nvCxnSpPr>
          <p:spPr>
            <a:xfrm>
              <a:off x="4349536" y="2718486"/>
              <a:ext cx="0" cy="105057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4003589" y="3743666"/>
              <a:ext cx="926757" cy="369764"/>
            </a:xfrm>
            <a:prstGeom prst="rect">
              <a:avLst/>
            </a:prstGeom>
            <a:noFill/>
          </p:spPr>
          <p:txBody>
            <a:bodyPr>
              <a:spAutoFit/>
            </a:bodyPr>
            <a:lstStyle/>
            <a:p>
              <a:pPr fontAlgn="auto">
                <a:spcBef>
                  <a:spcPts val="0"/>
                </a:spcBef>
                <a:spcAft>
                  <a:spcPts val="0"/>
                </a:spcAft>
                <a:defRPr/>
              </a:pPr>
              <a:r>
                <a:rPr lang="es-ES_tradnl" sz="1800" dirty="0">
                  <a:solidFill>
                    <a:srgbClr val="002060"/>
                  </a:solidFill>
                  <a:latin typeface="Arial"/>
                  <a:cs typeface="+mn-cs"/>
                </a:rPr>
                <a:t>Peso</a:t>
              </a:r>
            </a:p>
          </p:txBody>
        </p:sp>
      </p:grpSp>
      <p:sp>
        <p:nvSpPr>
          <p:cNvPr id="56" name="44 CuadroTexto"/>
          <p:cNvSpPr txBox="1">
            <a:spLocks noChangeArrowheads="1"/>
          </p:cNvSpPr>
          <p:nvPr/>
        </p:nvSpPr>
        <p:spPr bwMode="auto">
          <a:xfrm>
            <a:off x="1942457" y="5175249"/>
            <a:ext cx="6596062" cy="461665"/>
          </a:xfrm>
          <a:prstGeom prst="rect">
            <a:avLst/>
          </a:prstGeom>
          <a:noFill/>
          <a:ln w="9525">
            <a:noFill/>
            <a:miter lim="800000"/>
            <a:headEnd/>
            <a:tailEnd/>
          </a:ln>
        </p:spPr>
        <p:txBody>
          <a:bodyPr wrap="square">
            <a:spAutoFit/>
          </a:bodyPr>
          <a:lstStyle/>
          <a:p>
            <a:r>
              <a:rPr lang="es-ES_tradnl" dirty="0" smtClean="0">
                <a:solidFill>
                  <a:srgbClr val="000000"/>
                </a:solidFill>
                <a:latin typeface="Calibri" pitchFamily="34" charset="0"/>
                <a:cs typeface="Calibri" pitchFamily="34" charset="0"/>
              </a:rPr>
              <a:t>Reacción: el aire empuja a las alas hacia arriba</a:t>
            </a:r>
            <a:endParaRPr lang="es-ES_tradnl" dirty="0">
              <a:solidFill>
                <a:srgbClr val="000000"/>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0"/>
                                        </p:tgtEl>
                                        <p:attrNameLst>
                                          <p:attrName>style.visibility</p:attrName>
                                        </p:attrNameLst>
                                      </p:cBhvr>
                                      <p:to>
                                        <p:strVal val="hidden"/>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AutoShape 2"/>
          <p:cNvSpPr>
            <a:spLocks noChangeAspect="1" noChangeArrowheads="1"/>
          </p:cNvSpPr>
          <p:nvPr/>
        </p:nvSpPr>
        <p:spPr bwMode="auto">
          <a:xfrm>
            <a:off x="0" y="0"/>
            <a:ext cx="6877050" cy="6877050"/>
          </a:xfrm>
          <a:prstGeom prst="rect">
            <a:avLst/>
          </a:prstGeom>
          <a:noFill/>
          <a:ln w="9525">
            <a:noFill/>
            <a:miter lim="800000"/>
            <a:headEnd/>
            <a:tailEnd/>
          </a:ln>
        </p:spPr>
        <p:txBody>
          <a:bodyPr/>
          <a:lstStyle/>
          <a:p>
            <a:endParaRPr lang="es-ES_tradnl">
              <a:solidFill>
                <a:srgbClr val="000000"/>
              </a:solidFill>
            </a:endParaRPr>
          </a:p>
        </p:txBody>
      </p:sp>
      <p:sp>
        <p:nvSpPr>
          <p:cNvPr id="182275" name="AutoShape 3"/>
          <p:cNvSpPr>
            <a:spLocks noChangeAspect="1" noChangeArrowheads="1"/>
          </p:cNvSpPr>
          <p:nvPr/>
        </p:nvSpPr>
        <p:spPr bwMode="auto">
          <a:xfrm>
            <a:off x="6732588" y="0"/>
            <a:ext cx="6877050" cy="6877050"/>
          </a:xfrm>
          <a:prstGeom prst="rect">
            <a:avLst/>
          </a:prstGeom>
          <a:noFill/>
          <a:ln w="9525">
            <a:noFill/>
            <a:miter lim="800000"/>
            <a:headEnd/>
            <a:tailEnd/>
          </a:ln>
        </p:spPr>
        <p:txBody>
          <a:bodyPr/>
          <a:lstStyle/>
          <a:p>
            <a:endParaRPr lang="es-ES_tradnl">
              <a:solidFill>
                <a:srgbClr val="000000"/>
              </a:solidFill>
            </a:endParaRPr>
          </a:p>
        </p:txBody>
      </p:sp>
      <p:sp>
        <p:nvSpPr>
          <p:cNvPr id="182276" name="Freeform 4"/>
          <p:cNvSpPr>
            <a:spLocks/>
          </p:cNvSpPr>
          <p:nvPr/>
        </p:nvSpPr>
        <p:spPr bwMode="auto">
          <a:xfrm>
            <a:off x="6732588" y="5743575"/>
            <a:ext cx="6877050" cy="1133475"/>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grpSp>
        <p:nvGrpSpPr>
          <p:cNvPr id="182277" name="Group 5"/>
          <p:cNvGrpSpPr>
            <a:grpSpLocks/>
          </p:cNvGrpSpPr>
          <p:nvPr/>
        </p:nvGrpSpPr>
        <p:grpSpPr bwMode="auto">
          <a:xfrm>
            <a:off x="0" y="0"/>
            <a:ext cx="13609638" cy="6877050"/>
            <a:chOff x="0" y="0"/>
            <a:chExt cx="8573" cy="4332"/>
          </a:xfrm>
        </p:grpSpPr>
        <p:sp>
          <p:nvSpPr>
            <p:cNvPr id="182314" name="Rectangle 6"/>
            <p:cNvSpPr>
              <a:spLocks noChangeArrowheads="1"/>
            </p:cNvSpPr>
            <p:nvPr/>
          </p:nvSpPr>
          <p:spPr bwMode="auto">
            <a:xfrm>
              <a:off x="0" y="0"/>
              <a:ext cx="4332" cy="4332"/>
            </a:xfrm>
            <a:prstGeom prst="rect">
              <a:avLst/>
            </a:prstGeom>
            <a:solidFill>
              <a:srgbClr val="BEE2F7"/>
            </a:solidFill>
            <a:ln w="9525">
              <a:noFill/>
              <a:miter lim="800000"/>
              <a:headEnd/>
              <a:tailEnd/>
            </a:ln>
          </p:spPr>
          <p:txBody>
            <a:bodyPr/>
            <a:lstStyle/>
            <a:p>
              <a:endParaRPr lang="es-ES_tradnl">
                <a:solidFill>
                  <a:srgbClr val="000000"/>
                </a:solidFill>
              </a:endParaRPr>
            </a:p>
          </p:txBody>
        </p:sp>
        <p:sp>
          <p:nvSpPr>
            <p:cNvPr id="182315" name="Freeform 7"/>
            <p:cNvSpPr>
              <a:spLocks/>
            </p:cNvSpPr>
            <p:nvPr/>
          </p:nvSpPr>
          <p:spPr bwMode="auto">
            <a:xfrm>
              <a:off x="233" y="805"/>
              <a:ext cx="738" cy="285"/>
            </a:xfrm>
            <a:custGeom>
              <a:avLst/>
              <a:gdLst>
                <a:gd name="T0" fmla="*/ 184410 w 377"/>
                <a:gd name="T1" fmla="*/ 389019 h 146"/>
                <a:gd name="T2" fmla="*/ 59473 w 377"/>
                <a:gd name="T3" fmla="*/ 389019 h 146"/>
                <a:gd name="T4" fmla="*/ 0 w 377"/>
                <a:gd name="T5" fmla="*/ 376067 h 146"/>
                <a:gd name="T6" fmla="*/ 25671 w 377"/>
                <a:gd name="T7" fmla="*/ 330799 h 146"/>
                <a:gd name="T8" fmla="*/ 59473 w 377"/>
                <a:gd name="T9" fmla="*/ 306080 h 146"/>
                <a:gd name="T10" fmla="*/ 133098 w 377"/>
                <a:gd name="T11" fmla="*/ 293009 h 146"/>
                <a:gd name="T12" fmla="*/ 205569 w 377"/>
                <a:gd name="T13" fmla="*/ 318189 h 146"/>
                <a:gd name="T14" fmla="*/ 231337 w 377"/>
                <a:gd name="T15" fmla="*/ 318189 h 146"/>
                <a:gd name="T16" fmla="*/ 205569 w 377"/>
                <a:gd name="T17" fmla="*/ 260170 h 146"/>
                <a:gd name="T18" fmla="*/ 205569 w 377"/>
                <a:gd name="T19" fmla="*/ 177315 h 146"/>
                <a:gd name="T20" fmla="*/ 268491 w 377"/>
                <a:gd name="T21" fmla="*/ 82589 h 146"/>
                <a:gd name="T22" fmla="*/ 341181 w 377"/>
                <a:gd name="T23" fmla="*/ 36314 h 146"/>
                <a:gd name="T24" fmla="*/ 499859 w 377"/>
                <a:gd name="T25" fmla="*/ 0 h 146"/>
                <a:gd name="T26" fmla="*/ 621512 w 377"/>
                <a:gd name="T27" fmla="*/ 45815 h 146"/>
                <a:gd name="T28" fmla="*/ 658486 w 377"/>
                <a:gd name="T29" fmla="*/ 153476 h 146"/>
                <a:gd name="T30" fmla="*/ 585900 w 377"/>
                <a:gd name="T31" fmla="*/ 270116 h 146"/>
                <a:gd name="T32" fmla="*/ 667882 w 377"/>
                <a:gd name="T33" fmla="*/ 235429 h 146"/>
                <a:gd name="T34" fmla="*/ 718074 w 377"/>
                <a:gd name="T35" fmla="*/ 235429 h 146"/>
                <a:gd name="T36" fmla="*/ 730976 w 377"/>
                <a:gd name="T37" fmla="*/ 270116 h 146"/>
                <a:gd name="T38" fmla="*/ 826533 w 377"/>
                <a:gd name="T39" fmla="*/ 270116 h 146"/>
                <a:gd name="T40" fmla="*/ 1108153 w 377"/>
                <a:gd name="T41" fmla="*/ 293009 h 146"/>
                <a:gd name="T42" fmla="*/ 1180651 w 377"/>
                <a:gd name="T43" fmla="*/ 330799 h 146"/>
                <a:gd name="T44" fmla="*/ 1180651 w 377"/>
                <a:gd name="T45" fmla="*/ 351009 h 146"/>
                <a:gd name="T46" fmla="*/ 1143513 w 377"/>
                <a:gd name="T47" fmla="*/ 376067 h 146"/>
                <a:gd name="T48" fmla="*/ 998426 w 377"/>
                <a:gd name="T49" fmla="*/ 421866 h 146"/>
                <a:gd name="T50" fmla="*/ 753490 w 377"/>
                <a:gd name="T51" fmla="*/ 434479 h 146"/>
                <a:gd name="T52" fmla="*/ 667882 w 377"/>
                <a:gd name="T53" fmla="*/ 434479 h 146"/>
                <a:gd name="T54" fmla="*/ 535252 w 377"/>
                <a:gd name="T55" fmla="*/ 434479 h 146"/>
                <a:gd name="T56" fmla="*/ 437334 w 377"/>
                <a:gd name="T57" fmla="*/ 446509 h 146"/>
                <a:gd name="T58" fmla="*/ 278612 w 377"/>
                <a:gd name="T59" fmla="*/ 446509 h 146"/>
                <a:gd name="T60" fmla="*/ 184410 w 377"/>
                <a:gd name="T61" fmla="*/ 413646 h 146"/>
                <a:gd name="T62" fmla="*/ 184410 w 377"/>
                <a:gd name="T63" fmla="*/ 38901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2316" name="Freeform 8"/>
            <p:cNvSpPr>
              <a:spLocks/>
            </p:cNvSpPr>
            <p:nvPr/>
          </p:nvSpPr>
          <p:spPr bwMode="auto">
            <a:xfrm>
              <a:off x="699" y="159"/>
              <a:ext cx="1008" cy="323"/>
            </a:xfrm>
            <a:custGeom>
              <a:avLst/>
              <a:gdLst>
                <a:gd name="T0" fmla="*/ 730172 w 515"/>
                <a:gd name="T1" fmla="*/ 496840 h 165"/>
                <a:gd name="T2" fmla="*/ 730172 w 515"/>
                <a:gd name="T3" fmla="*/ 496840 h 165"/>
                <a:gd name="T4" fmla="*/ 449122 w 515"/>
                <a:gd name="T5" fmla="*/ 510052 h 165"/>
                <a:gd name="T6" fmla="*/ 244081 w 515"/>
                <a:gd name="T7" fmla="*/ 522270 h 165"/>
                <a:gd name="T8" fmla="*/ 85974 w 515"/>
                <a:gd name="T9" fmla="*/ 510052 h 165"/>
                <a:gd name="T10" fmla="*/ 85974 w 515"/>
                <a:gd name="T11" fmla="*/ 510052 h 165"/>
                <a:gd name="T12" fmla="*/ 25652 w 515"/>
                <a:gd name="T13" fmla="*/ 496840 h 165"/>
                <a:gd name="T14" fmla="*/ 0 w 515"/>
                <a:gd name="T15" fmla="*/ 496840 h 165"/>
                <a:gd name="T16" fmla="*/ 13106 w 515"/>
                <a:gd name="T17" fmla="*/ 485017 h 165"/>
                <a:gd name="T18" fmla="*/ 37118 w 515"/>
                <a:gd name="T19" fmla="*/ 476127 h 165"/>
                <a:gd name="T20" fmla="*/ 72650 w 515"/>
                <a:gd name="T21" fmla="*/ 449686 h 165"/>
                <a:gd name="T22" fmla="*/ 256715 w 515"/>
                <a:gd name="T23" fmla="*/ 423827 h 165"/>
                <a:gd name="T24" fmla="*/ 256715 w 515"/>
                <a:gd name="T25" fmla="*/ 423827 h 165"/>
                <a:gd name="T26" fmla="*/ 217973 w 515"/>
                <a:gd name="T27" fmla="*/ 399784 h 165"/>
                <a:gd name="T28" fmla="*/ 195532 w 515"/>
                <a:gd name="T29" fmla="*/ 363426 h 165"/>
                <a:gd name="T30" fmla="*/ 158559 w 515"/>
                <a:gd name="T31" fmla="*/ 326269 h 165"/>
                <a:gd name="T32" fmla="*/ 135209 w 515"/>
                <a:gd name="T33" fmla="*/ 278618 h 165"/>
                <a:gd name="T34" fmla="*/ 135209 w 515"/>
                <a:gd name="T35" fmla="*/ 231368 h 165"/>
                <a:gd name="T36" fmla="*/ 144941 w 515"/>
                <a:gd name="T37" fmla="*/ 168420 h 165"/>
                <a:gd name="T38" fmla="*/ 195532 w 515"/>
                <a:gd name="T39" fmla="*/ 108070 h 165"/>
                <a:gd name="T40" fmla="*/ 195532 w 515"/>
                <a:gd name="T41" fmla="*/ 108070 h 165"/>
                <a:gd name="T42" fmla="*/ 231059 w 515"/>
                <a:gd name="T43" fmla="*/ 86035 h 165"/>
                <a:gd name="T44" fmla="*/ 281279 w 515"/>
                <a:gd name="T45" fmla="*/ 59475 h 165"/>
                <a:gd name="T46" fmla="*/ 389685 w 515"/>
                <a:gd name="T47" fmla="*/ 13114 h 165"/>
                <a:gd name="T48" fmla="*/ 524894 w 515"/>
                <a:gd name="T49" fmla="*/ 0 h 165"/>
                <a:gd name="T50" fmla="*/ 657641 w 515"/>
                <a:gd name="T51" fmla="*/ 0 h 165"/>
                <a:gd name="T52" fmla="*/ 789552 w 515"/>
                <a:gd name="T53" fmla="*/ 22451 h 165"/>
                <a:gd name="T54" fmla="*/ 838523 w 515"/>
                <a:gd name="T55" fmla="*/ 35332 h 165"/>
                <a:gd name="T56" fmla="*/ 888731 w 515"/>
                <a:gd name="T57" fmla="*/ 59475 h 165"/>
                <a:gd name="T58" fmla="*/ 924040 w 515"/>
                <a:gd name="T59" fmla="*/ 86035 h 165"/>
                <a:gd name="T60" fmla="*/ 948168 w 515"/>
                <a:gd name="T61" fmla="*/ 119876 h 165"/>
                <a:gd name="T62" fmla="*/ 961262 w 515"/>
                <a:gd name="T63" fmla="*/ 168420 h 165"/>
                <a:gd name="T64" fmla="*/ 948168 w 515"/>
                <a:gd name="T65" fmla="*/ 218223 h 165"/>
                <a:gd name="T66" fmla="*/ 948168 w 515"/>
                <a:gd name="T67" fmla="*/ 218223 h 165"/>
                <a:gd name="T68" fmla="*/ 996567 w 515"/>
                <a:gd name="T69" fmla="*/ 205573 h 165"/>
                <a:gd name="T70" fmla="*/ 1080228 w 515"/>
                <a:gd name="T71" fmla="*/ 205573 h 165"/>
                <a:gd name="T72" fmla="*/ 1118970 w 515"/>
                <a:gd name="T73" fmla="*/ 218223 h 165"/>
                <a:gd name="T74" fmla="*/ 1142072 w 515"/>
                <a:gd name="T75" fmla="*/ 244343 h 165"/>
                <a:gd name="T76" fmla="*/ 1142072 w 515"/>
                <a:gd name="T77" fmla="*/ 278618 h 165"/>
                <a:gd name="T78" fmla="*/ 1118970 w 515"/>
                <a:gd name="T79" fmla="*/ 338091 h 165"/>
                <a:gd name="T80" fmla="*/ 1118970 w 515"/>
                <a:gd name="T81" fmla="*/ 338091 h 165"/>
                <a:gd name="T82" fmla="*/ 1324191 w 515"/>
                <a:gd name="T83" fmla="*/ 317505 h 165"/>
                <a:gd name="T84" fmla="*/ 1383727 w 515"/>
                <a:gd name="T85" fmla="*/ 317505 h 165"/>
                <a:gd name="T86" fmla="*/ 1447190 w 515"/>
                <a:gd name="T87" fmla="*/ 317505 h 165"/>
                <a:gd name="T88" fmla="*/ 1469609 w 515"/>
                <a:gd name="T89" fmla="*/ 326269 h 165"/>
                <a:gd name="T90" fmla="*/ 1469609 w 515"/>
                <a:gd name="T91" fmla="*/ 338091 h 165"/>
                <a:gd name="T92" fmla="*/ 1456466 w 515"/>
                <a:gd name="T93" fmla="*/ 351324 h 165"/>
                <a:gd name="T94" fmla="*/ 1456466 w 515"/>
                <a:gd name="T95" fmla="*/ 351324 h 165"/>
                <a:gd name="T96" fmla="*/ 1447190 w 515"/>
                <a:gd name="T97" fmla="*/ 376994 h 165"/>
                <a:gd name="T98" fmla="*/ 1456466 w 515"/>
                <a:gd name="T99" fmla="*/ 390092 h 165"/>
                <a:gd name="T100" fmla="*/ 1529977 w 515"/>
                <a:gd name="T101" fmla="*/ 390092 h 165"/>
                <a:gd name="T102" fmla="*/ 1614569 w 515"/>
                <a:gd name="T103" fmla="*/ 390092 h 165"/>
                <a:gd name="T104" fmla="*/ 1628131 w 515"/>
                <a:gd name="T105" fmla="*/ 399784 h 165"/>
                <a:gd name="T106" fmla="*/ 1614569 w 515"/>
                <a:gd name="T107" fmla="*/ 423827 h 165"/>
                <a:gd name="T108" fmla="*/ 1614569 w 515"/>
                <a:gd name="T109" fmla="*/ 423827 h 165"/>
                <a:gd name="T110" fmla="*/ 1592822 w 515"/>
                <a:gd name="T111" fmla="*/ 437362 h 165"/>
                <a:gd name="T112" fmla="*/ 1542156 w 515"/>
                <a:gd name="T113" fmla="*/ 449686 h 165"/>
                <a:gd name="T114" fmla="*/ 1435787 w 515"/>
                <a:gd name="T115" fmla="*/ 476127 h 165"/>
                <a:gd name="T116" fmla="*/ 1142072 w 515"/>
                <a:gd name="T117" fmla="*/ 485017 h 165"/>
                <a:gd name="T118" fmla="*/ 850797 w 515"/>
                <a:gd name="T119" fmla="*/ 496840 h 165"/>
                <a:gd name="T120" fmla="*/ 730172 w 515"/>
                <a:gd name="T121" fmla="*/ 496840 h 165"/>
                <a:gd name="T122" fmla="*/ 730172 w 515"/>
                <a:gd name="T123" fmla="*/ 496840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82317" name="Rectangle 9"/>
            <p:cNvSpPr>
              <a:spLocks noChangeArrowheads="1"/>
            </p:cNvSpPr>
            <p:nvPr/>
          </p:nvSpPr>
          <p:spPr bwMode="auto">
            <a:xfrm>
              <a:off x="4241" y="0"/>
              <a:ext cx="4332" cy="4332"/>
            </a:xfrm>
            <a:prstGeom prst="rect">
              <a:avLst/>
            </a:prstGeom>
            <a:solidFill>
              <a:srgbClr val="BEE2F7"/>
            </a:solidFill>
            <a:ln w="9525">
              <a:noFill/>
              <a:miter lim="800000"/>
              <a:headEnd/>
              <a:tailEnd/>
            </a:ln>
          </p:spPr>
          <p:txBody>
            <a:bodyPr/>
            <a:lstStyle/>
            <a:p>
              <a:pPr algn="r" rtl="1"/>
              <a:endParaRPr lang="es-ES" sz="1800">
                <a:solidFill>
                  <a:srgbClr val="000000"/>
                </a:solidFill>
                <a:latin typeface="Arial" charset="0"/>
              </a:endParaRPr>
            </a:p>
          </p:txBody>
        </p:sp>
        <p:sp>
          <p:nvSpPr>
            <p:cNvPr id="182318" name="Freeform 10"/>
            <p:cNvSpPr>
              <a:spLocks/>
            </p:cNvSpPr>
            <p:nvPr/>
          </p:nvSpPr>
          <p:spPr bwMode="auto">
            <a:xfrm>
              <a:off x="4550" y="687"/>
              <a:ext cx="738" cy="285"/>
            </a:xfrm>
            <a:custGeom>
              <a:avLst/>
              <a:gdLst>
                <a:gd name="T0" fmla="*/ 184410 w 377"/>
                <a:gd name="T1" fmla="*/ 389019 h 146"/>
                <a:gd name="T2" fmla="*/ 59473 w 377"/>
                <a:gd name="T3" fmla="*/ 389019 h 146"/>
                <a:gd name="T4" fmla="*/ 0 w 377"/>
                <a:gd name="T5" fmla="*/ 376067 h 146"/>
                <a:gd name="T6" fmla="*/ 25671 w 377"/>
                <a:gd name="T7" fmla="*/ 330799 h 146"/>
                <a:gd name="T8" fmla="*/ 59473 w 377"/>
                <a:gd name="T9" fmla="*/ 306080 h 146"/>
                <a:gd name="T10" fmla="*/ 133098 w 377"/>
                <a:gd name="T11" fmla="*/ 293009 h 146"/>
                <a:gd name="T12" fmla="*/ 205569 w 377"/>
                <a:gd name="T13" fmla="*/ 318189 h 146"/>
                <a:gd name="T14" fmla="*/ 231337 w 377"/>
                <a:gd name="T15" fmla="*/ 318189 h 146"/>
                <a:gd name="T16" fmla="*/ 205569 w 377"/>
                <a:gd name="T17" fmla="*/ 260170 h 146"/>
                <a:gd name="T18" fmla="*/ 205569 w 377"/>
                <a:gd name="T19" fmla="*/ 177315 h 146"/>
                <a:gd name="T20" fmla="*/ 268491 w 377"/>
                <a:gd name="T21" fmla="*/ 82589 h 146"/>
                <a:gd name="T22" fmla="*/ 341181 w 377"/>
                <a:gd name="T23" fmla="*/ 36314 h 146"/>
                <a:gd name="T24" fmla="*/ 499859 w 377"/>
                <a:gd name="T25" fmla="*/ 0 h 146"/>
                <a:gd name="T26" fmla="*/ 621512 w 377"/>
                <a:gd name="T27" fmla="*/ 45815 h 146"/>
                <a:gd name="T28" fmla="*/ 658486 w 377"/>
                <a:gd name="T29" fmla="*/ 153476 h 146"/>
                <a:gd name="T30" fmla="*/ 585900 w 377"/>
                <a:gd name="T31" fmla="*/ 270116 h 146"/>
                <a:gd name="T32" fmla="*/ 667882 w 377"/>
                <a:gd name="T33" fmla="*/ 235429 h 146"/>
                <a:gd name="T34" fmla="*/ 718074 w 377"/>
                <a:gd name="T35" fmla="*/ 235429 h 146"/>
                <a:gd name="T36" fmla="*/ 730976 w 377"/>
                <a:gd name="T37" fmla="*/ 270116 h 146"/>
                <a:gd name="T38" fmla="*/ 826533 w 377"/>
                <a:gd name="T39" fmla="*/ 270116 h 146"/>
                <a:gd name="T40" fmla="*/ 1108153 w 377"/>
                <a:gd name="T41" fmla="*/ 293009 h 146"/>
                <a:gd name="T42" fmla="*/ 1180651 w 377"/>
                <a:gd name="T43" fmla="*/ 330799 h 146"/>
                <a:gd name="T44" fmla="*/ 1180651 w 377"/>
                <a:gd name="T45" fmla="*/ 351009 h 146"/>
                <a:gd name="T46" fmla="*/ 1143513 w 377"/>
                <a:gd name="T47" fmla="*/ 376067 h 146"/>
                <a:gd name="T48" fmla="*/ 998426 w 377"/>
                <a:gd name="T49" fmla="*/ 421866 h 146"/>
                <a:gd name="T50" fmla="*/ 753490 w 377"/>
                <a:gd name="T51" fmla="*/ 434479 h 146"/>
                <a:gd name="T52" fmla="*/ 667882 w 377"/>
                <a:gd name="T53" fmla="*/ 434479 h 146"/>
                <a:gd name="T54" fmla="*/ 535252 w 377"/>
                <a:gd name="T55" fmla="*/ 434479 h 146"/>
                <a:gd name="T56" fmla="*/ 437334 w 377"/>
                <a:gd name="T57" fmla="*/ 446509 h 146"/>
                <a:gd name="T58" fmla="*/ 278612 w 377"/>
                <a:gd name="T59" fmla="*/ 446509 h 146"/>
                <a:gd name="T60" fmla="*/ 184410 w 377"/>
                <a:gd name="T61" fmla="*/ 413646 h 146"/>
                <a:gd name="T62" fmla="*/ 184410 w 377"/>
                <a:gd name="T63" fmla="*/ 38901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2319" name="Freeform 11"/>
            <p:cNvSpPr>
              <a:spLocks/>
            </p:cNvSpPr>
            <p:nvPr/>
          </p:nvSpPr>
          <p:spPr bwMode="auto">
            <a:xfrm>
              <a:off x="3065" y="436"/>
              <a:ext cx="1008" cy="323"/>
            </a:xfrm>
            <a:custGeom>
              <a:avLst/>
              <a:gdLst>
                <a:gd name="T0" fmla="*/ 730172 w 515"/>
                <a:gd name="T1" fmla="*/ 496840 h 165"/>
                <a:gd name="T2" fmla="*/ 730172 w 515"/>
                <a:gd name="T3" fmla="*/ 496840 h 165"/>
                <a:gd name="T4" fmla="*/ 449122 w 515"/>
                <a:gd name="T5" fmla="*/ 510052 h 165"/>
                <a:gd name="T6" fmla="*/ 244081 w 515"/>
                <a:gd name="T7" fmla="*/ 522270 h 165"/>
                <a:gd name="T8" fmla="*/ 85974 w 515"/>
                <a:gd name="T9" fmla="*/ 510052 h 165"/>
                <a:gd name="T10" fmla="*/ 85974 w 515"/>
                <a:gd name="T11" fmla="*/ 510052 h 165"/>
                <a:gd name="T12" fmla="*/ 25652 w 515"/>
                <a:gd name="T13" fmla="*/ 496840 h 165"/>
                <a:gd name="T14" fmla="*/ 0 w 515"/>
                <a:gd name="T15" fmla="*/ 496840 h 165"/>
                <a:gd name="T16" fmla="*/ 13106 w 515"/>
                <a:gd name="T17" fmla="*/ 485017 h 165"/>
                <a:gd name="T18" fmla="*/ 37118 w 515"/>
                <a:gd name="T19" fmla="*/ 476127 h 165"/>
                <a:gd name="T20" fmla="*/ 72650 w 515"/>
                <a:gd name="T21" fmla="*/ 449686 h 165"/>
                <a:gd name="T22" fmla="*/ 256715 w 515"/>
                <a:gd name="T23" fmla="*/ 423827 h 165"/>
                <a:gd name="T24" fmla="*/ 256715 w 515"/>
                <a:gd name="T25" fmla="*/ 423827 h 165"/>
                <a:gd name="T26" fmla="*/ 217973 w 515"/>
                <a:gd name="T27" fmla="*/ 399784 h 165"/>
                <a:gd name="T28" fmla="*/ 195532 w 515"/>
                <a:gd name="T29" fmla="*/ 363426 h 165"/>
                <a:gd name="T30" fmla="*/ 158559 w 515"/>
                <a:gd name="T31" fmla="*/ 326269 h 165"/>
                <a:gd name="T32" fmla="*/ 135209 w 515"/>
                <a:gd name="T33" fmla="*/ 278618 h 165"/>
                <a:gd name="T34" fmla="*/ 135209 w 515"/>
                <a:gd name="T35" fmla="*/ 231368 h 165"/>
                <a:gd name="T36" fmla="*/ 144941 w 515"/>
                <a:gd name="T37" fmla="*/ 168420 h 165"/>
                <a:gd name="T38" fmla="*/ 195532 w 515"/>
                <a:gd name="T39" fmla="*/ 108070 h 165"/>
                <a:gd name="T40" fmla="*/ 195532 w 515"/>
                <a:gd name="T41" fmla="*/ 108070 h 165"/>
                <a:gd name="T42" fmla="*/ 231059 w 515"/>
                <a:gd name="T43" fmla="*/ 86035 h 165"/>
                <a:gd name="T44" fmla="*/ 281279 w 515"/>
                <a:gd name="T45" fmla="*/ 59475 h 165"/>
                <a:gd name="T46" fmla="*/ 389685 w 515"/>
                <a:gd name="T47" fmla="*/ 13114 h 165"/>
                <a:gd name="T48" fmla="*/ 524894 w 515"/>
                <a:gd name="T49" fmla="*/ 0 h 165"/>
                <a:gd name="T50" fmla="*/ 657641 w 515"/>
                <a:gd name="T51" fmla="*/ 0 h 165"/>
                <a:gd name="T52" fmla="*/ 789552 w 515"/>
                <a:gd name="T53" fmla="*/ 22451 h 165"/>
                <a:gd name="T54" fmla="*/ 838523 w 515"/>
                <a:gd name="T55" fmla="*/ 35332 h 165"/>
                <a:gd name="T56" fmla="*/ 888731 w 515"/>
                <a:gd name="T57" fmla="*/ 59475 h 165"/>
                <a:gd name="T58" fmla="*/ 924040 w 515"/>
                <a:gd name="T59" fmla="*/ 86035 h 165"/>
                <a:gd name="T60" fmla="*/ 948168 w 515"/>
                <a:gd name="T61" fmla="*/ 119876 h 165"/>
                <a:gd name="T62" fmla="*/ 961262 w 515"/>
                <a:gd name="T63" fmla="*/ 168420 h 165"/>
                <a:gd name="T64" fmla="*/ 948168 w 515"/>
                <a:gd name="T65" fmla="*/ 218223 h 165"/>
                <a:gd name="T66" fmla="*/ 948168 w 515"/>
                <a:gd name="T67" fmla="*/ 218223 h 165"/>
                <a:gd name="T68" fmla="*/ 996567 w 515"/>
                <a:gd name="T69" fmla="*/ 205573 h 165"/>
                <a:gd name="T70" fmla="*/ 1080228 w 515"/>
                <a:gd name="T71" fmla="*/ 205573 h 165"/>
                <a:gd name="T72" fmla="*/ 1118970 w 515"/>
                <a:gd name="T73" fmla="*/ 218223 h 165"/>
                <a:gd name="T74" fmla="*/ 1142072 w 515"/>
                <a:gd name="T75" fmla="*/ 244343 h 165"/>
                <a:gd name="T76" fmla="*/ 1142072 w 515"/>
                <a:gd name="T77" fmla="*/ 278618 h 165"/>
                <a:gd name="T78" fmla="*/ 1118970 w 515"/>
                <a:gd name="T79" fmla="*/ 338091 h 165"/>
                <a:gd name="T80" fmla="*/ 1118970 w 515"/>
                <a:gd name="T81" fmla="*/ 338091 h 165"/>
                <a:gd name="T82" fmla="*/ 1324191 w 515"/>
                <a:gd name="T83" fmla="*/ 317505 h 165"/>
                <a:gd name="T84" fmla="*/ 1383727 w 515"/>
                <a:gd name="T85" fmla="*/ 317505 h 165"/>
                <a:gd name="T86" fmla="*/ 1447190 w 515"/>
                <a:gd name="T87" fmla="*/ 317505 h 165"/>
                <a:gd name="T88" fmla="*/ 1469609 w 515"/>
                <a:gd name="T89" fmla="*/ 326269 h 165"/>
                <a:gd name="T90" fmla="*/ 1469609 w 515"/>
                <a:gd name="T91" fmla="*/ 338091 h 165"/>
                <a:gd name="T92" fmla="*/ 1456466 w 515"/>
                <a:gd name="T93" fmla="*/ 351324 h 165"/>
                <a:gd name="T94" fmla="*/ 1456466 w 515"/>
                <a:gd name="T95" fmla="*/ 351324 h 165"/>
                <a:gd name="T96" fmla="*/ 1447190 w 515"/>
                <a:gd name="T97" fmla="*/ 376994 h 165"/>
                <a:gd name="T98" fmla="*/ 1456466 w 515"/>
                <a:gd name="T99" fmla="*/ 390092 h 165"/>
                <a:gd name="T100" fmla="*/ 1529977 w 515"/>
                <a:gd name="T101" fmla="*/ 390092 h 165"/>
                <a:gd name="T102" fmla="*/ 1614569 w 515"/>
                <a:gd name="T103" fmla="*/ 390092 h 165"/>
                <a:gd name="T104" fmla="*/ 1628131 w 515"/>
                <a:gd name="T105" fmla="*/ 399784 h 165"/>
                <a:gd name="T106" fmla="*/ 1614569 w 515"/>
                <a:gd name="T107" fmla="*/ 423827 h 165"/>
                <a:gd name="T108" fmla="*/ 1614569 w 515"/>
                <a:gd name="T109" fmla="*/ 423827 h 165"/>
                <a:gd name="T110" fmla="*/ 1592822 w 515"/>
                <a:gd name="T111" fmla="*/ 437362 h 165"/>
                <a:gd name="T112" fmla="*/ 1542156 w 515"/>
                <a:gd name="T113" fmla="*/ 449686 h 165"/>
                <a:gd name="T114" fmla="*/ 1435787 w 515"/>
                <a:gd name="T115" fmla="*/ 476127 h 165"/>
                <a:gd name="T116" fmla="*/ 1142072 w 515"/>
                <a:gd name="T117" fmla="*/ 485017 h 165"/>
                <a:gd name="T118" fmla="*/ 850797 w 515"/>
                <a:gd name="T119" fmla="*/ 496840 h 165"/>
                <a:gd name="T120" fmla="*/ 730172 w 515"/>
                <a:gd name="T121" fmla="*/ 496840 h 165"/>
                <a:gd name="T122" fmla="*/ 730172 w 515"/>
                <a:gd name="T123" fmla="*/ 496840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grpSp>
        <p:nvGrpSpPr>
          <p:cNvPr id="182278" name="Group 12"/>
          <p:cNvGrpSpPr>
            <a:grpSpLocks/>
          </p:cNvGrpSpPr>
          <p:nvPr/>
        </p:nvGrpSpPr>
        <p:grpSpPr bwMode="auto">
          <a:xfrm>
            <a:off x="13530263" y="0"/>
            <a:ext cx="6877050" cy="6877050"/>
            <a:chOff x="2304" y="1584"/>
            <a:chExt cx="2213" cy="2213"/>
          </a:xfrm>
        </p:grpSpPr>
        <p:sp>
          <p:nvSpPr>
            <p:cNvPr id="182309" name="AutoShape 13"/>
            <p:cNvSpPr>
              <a:spLocks noChangeAspect="1" noChangeArrowheads="1"/>
            </p:cNvSpPr>
            <p:nvPr/>
          </p:nvSpPr>
          <p:spPr bwMode="auto">
            <a:xfrm>
              <a:off x="2304" y="1584"/>
              <a:ext cx="2213" cy="2213"/>
            </a:xfrm>
            <a:prstGeom prst="rect">
              <a:avLst/>
            </a:prstGeom>
            <a:noFill/>
            <a:ln w="9525">
              <a:noFill/>
              <a:miter lim="800000"/>
              <a:headEnd/>
              <a:tailEnd/>
            </a:ln>
          </p:spPr>
          <p:txBody>
            <a:bodyPr/>
            <a:lstStyle/>
            <a:p>
              <a:endParaRPr lang="es-ES_tradnl">
                <a:solidFill>
                  <a:srgbClr val="000000"/>
                </a:solidFill>
              </a:endParaRPr>
            </a:p>
          </p:txBody>
        </p:sp>
        <p:sp>
          <p:nvSpPr>
            <p:cNvPr id="182310" name="Rectangle 14"/>
            <p:cNvSpPr>
              <a:spLocks noChangeArrowheads="1"/>
            </p:cNvSpPr>
            <p:nvPr/>
          </p:nvSpPr>
          <p:spPr bwMode="auto">
            <a:xfrm>
              <a:off x="2304" y="1584"/>
              <a:ext cx="2213" cy="2213"/>
            </a:xfrm>
            <a:prstGeom prst="rect">
              <a:avLst/>
            </a:prstGeom>
            <a:solidFill>
              <a:srgbClr val="BEE2F7"/>
            </a:solidFill>
            <a:ln w="9525">
              <a:noFill/>
              <a:miter lim="800000"/>
              <a:headEnd/>
              <a:tailEnd/>
            </a:ln>
          </p:spPr>
          <p:txBody>
            <a:bodyPr/>
            <a:lstStyle/>
            <a:p>
              <a:pPr algn="r" rtl="1"/>
              <a:endParaRPr lang="es-ES" sz="1800">
                <a:solidFill>
                  <a:srgbClr val="000000"/>
                </a:solidFill>
                <a:latin typeface="Arial" charset="0"/>
              </a:endParaRPr>
            </a:p>
          </p:txBody>
        </p:sp>
        <p:sp>
          <p:nvSpPr>
            <p:cNvPr id="182311" name="Freeform 15"/>
            <p:cNvSpPr>
              <a:spLocks/>
            </p:cNvSpPr>
            <p:nvPr/>
          </p:nvSpPr>
          <p:spPr bwMode="auto">
            <a:xfrm>
              <a:off x="2304" y="3432"/>
              <a:ext cx="2213" cy="365"/>
            </a:xfrm>
            <a:custGeom>
              <a:avLst/>
              <a:gdLst>
                <a:gd name="T0" fmla="*/ 2213 w 2213"/>
                <a:gd name="T1" fmla="*/ 365 h 365"/>
                <a:gd name="T2" fmla="*/ 0 w 2213"/>
                <a:gd name="T3" fmla="*/ 361 h 365"/>
                <a:gd name="T4" fmla="*/ 0 w 2213"/>
                <a:gd name="T5" fmla="*/ 0 h 365"/>
                <a:gd name="T6" fmla="*/ 2213 w 2213"/>
                <a:gd name="T7" fmla="*/ 3 h 365"/>
                <a:gd name="T8" fmla="*/ 2213 w 2213"/>
                <a:gd name="T9" fmla="*/ 365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sp>
          <p:nvSpPr>
            <p:cNvPr id="182312" name="Freeform 16"/>
            <p:cNvSpPr>
              <a:spLocks/>
            </p:cNvSpPr>
            <p:nvPr/>
          </p:nvSpPr>
          <p:spPr bwMode="auto">
            <a:xfrm>
              <a:off x="2423" y="1995"/>
              <a:ext cx="377" cy="146"/>
            </a:xfrm>
            <a:custGeom>
              <a:avLst/>
              <a:gdLst>
                <a:gd name="T0" fmla="*/ 58 w 377"/>
                <a:gd name="T1" fmla="*/ 127 h 146"/>
                <a:gd name="T2" fmla="*/ 19 w 377"/>
                <a:gd name="T3" fmla="*/ 127 h 146"/>
                <a:gd name="T4" fmla="*/ 0 w 377"/>
                <a:gd name="T5" fmla="*/ 123 h 146"/>
                <a:gd name="T6" fmla="*/ 8 w 377"/>
                <a:gd name="T7" fmla="*/ 108 h 146"/>
                <a:gd name="T8" fmla="*/ 19 w 377"/>
                <a:gd name="T9" fmla="*/ 100 h 146"/>
                <a:gd name="T10" fmla="*/ 42 w 377"/>
                <a:gd name="T11" fmla="*/ 96 h 146"/>
                <a:gd name="T12" fmla="*/ 65 w 377"/>
                <a:gd name="T13" fmla="*/ 104 h 146"/>
                <a:gd name="T14" fmla="*/ 73 w 377"/>
                <a:gd name="T15" fmla="*/ 104 h 146"/>
                <a:gd name="T16" fmla="*/ 65 w 377"/>
                <a:gd name="T17" fmla="*/ 85 h 146"/>
                <a:gd name="T18" fmla="*/ 65 w 377"/>
                <a:gd name="T19" fmla="*/ 58 h 146"/>
                <a:gd name="T20" fmla="*/ 85 w 377"/>
                <a:gd name="T21" fmla="*/ 27 h 146"/>
                <a:gd name="T22" fmla="*/ 108 w 377"/>
                <a:gd name="T23" fmla="*/ 12 h 146"/>
                <a:gd name="T24" fmla="*/ 158 w 377"/>
                <a:gd name="T25" fmla="*/ 0 h 146"/>
                <a:gd name="T26" fmla="*/ 196 w 377"/>
                <a:gd name="T27" fmla="*/ 15 h 146"/>
                <a:gd name="T28" fmla="*/ 208 w 377"/>
                <a:gd name="T29" fmla="*/ 50 h 146"/>
                <a:gd name="T30" fmla="*/ 185 w 377"/>
                <a:gd name="T31" fmla="*/ 88 h 146"/>
                <a:gd name="T32" fmla="*/ 211 w 377"/>
                <a:gd name="T33" fmla="*/ 77 h 146"/>
                <a:gd name="T34" fmla="*/ 227 w 377"/>
                <a:gd name="T35" fmla="*/ 77 h 146"/>
                <a:gd name="T36" fmla="*/ 231 w 377"/>
                <a:gd name="T37" fmla="*/ 88 h 146"/>
                <a:gd name="T38" fmla="*/ 261 w 377"/>
                <a:gd name="T39" fmla="*/ 88 h 146"/>
                <a:gd name="T40" fmla="*/ 350 w 377"/>
                <a:gd name="T41" fmla="*/ 96 h 146"/>
                <a:gd name="T42" fmla="*/ 373 w 377"/>
                <a:gd name="T43" fmla="*/ 108 h 146"/>
                <a:gd name="T44" fmla="*/ 373 w 377"/>
                <a:gd name="T45" fmla="*/ 115 h 146"/>
                <a:gd name="T46" fmla="*/ 361 w 377"/>
                <a:gd name="T47" fmla="*/ 123 h 146"/>
                <a:gd name="T48" fmla="*/ 315 w 377"/>
                <a:gd name="T49" fmla="*/ 138 h 146"/>
                <a:gd name="T50" fmla="*/ 238 w 377"/>
                <a:gd name="T51" fmla="*/ 142 h 146"/>
                <a:gd name="T52" fmla="*/ 211 w 377"/>
                <a:gd name="T53" fmla="*/ 142 h 146"/>
                <a:gd name="T54" fmla="*/ 169 w 377"/>
                <a:gd name="T55" fmla="*/ 142 h 146"/>
                <a:gd name="T56" fmla="*/ 138 w 377"/>
                <a:gd name="T57" fmla="*/ 146 h 146"/>
                <a:gd name="T58" fmla="*/ 88 w 377"/>
                <a:gd name="T59" fmla="*/ 146 h 146"/>
                <a:gd name="T60" fmla="*/ 58 w 377"/>
                <a:gd name="T61" fmla="*/ 135 h 146"/>
                <a:gd name="T62" fmla="*/ 58 w 377"/>
                <a:gd name="T63" fmla="*/ 127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2313" name="Freeform 17"/>
            <p:cNvSpPr>
              <a:spLocks/>
            </p:cNvSpPr>
            <p:nvPr/>
          </p:nvSpPr>
          <p:spPr bwMode="auto">
            <a:xfrm>
              <a:off x="2661" y="1665"/>
              <a:ext cx="515" cy="165"/>
            </a:xfrm>
            <a:custGeom>
              <a:avLst/>
              <a:gdLst>
                <a:gd name="T0" fmla="*/ 231 w 515"/>
                <a:gd name="T1" fmla="*/ 157 h 165"/>
                <a:gd name="T2" fmla="*/ 231 w 515"/>
                <a:gd name="T3" fmla="*/ 157 h 165"/>
                <a:gd name="T4" fmla="*/ 142 w 515"/>
                <a:gd name="T5" fmla="*/ 161 h 165"/>
                <a:gd name="T6" fmla="*/ 77 w 515"/>
                <a:gd name="T7" fmla="*/ 165 h 165"/>
                <a:gd name="T8" fmla="*/ 27 w 515"/>
                <a:gd name="T9" fmla="*/ 161 h 165"/>
                <a:gd name="T10" fmla="*/ 27 w 515"/>
                <a:gd name="T11" fmla="*/ 161 h 165"/>
                <a:gd name="T12" fmla="*/ 8 w 515"/>
                <a:gd name="T13" fmla="*/ 157 h 165"/>
                <a:gd name="T14" fmla="*/ 0 w 515"/>
                <a:gd name="T15" fmla="*/ 157 h 165"/>
                <a:gd name="T16" fmla="*/ 4 w 515"/>
                <a:gd name="T17" fmla="*/ 153 h 165"/>
                <a:gd name="T18" fmla="*/ 12 w 515"/>
                <a:gd name="T19" fmla="*/ 150 h 165"/>
                <a:gd name="T20" fmla="*/ 23 w 515"/>
                <a:gd name="T21" fmla="*/ 142 h 165"/>
                <a:gd name="T22" fmla="*/ 81 w 515"/>
                <a:gd name="T23" fmla="*/ 134 h 165"/>
                <a:gd name="T24" fmla="*/ 81 w 515"/>
                <a:gd name="T25" fmla="*/ 134 h 165"/>
                <a:gd name="T26" fmla="*/ 69 w 515"/>
                <a:gd name="T27" fmla="*/ 126 h 165"/>
                <a:gd name="T28" fmla="*/ 62 w 515"/>
                <a:gd name="T29" fmla="*/ 115 h 165"/>
                <a:gd name="T30" fmla="*/ 50 w 515"/>
                <a:gd name="T31" fmla="*/ 103 h 165"/>
                <a:gd name="T32" fmla="*/ 43 w 515"/>
                <a:gd name="T33" fmla="*/ 88 h 165"/>
                <a:gd name="T34" fmla="*/ 43 w 515"/>
                <a:gd name="T35" fmla="*/ 73 h 165"/>
                <a:gd name="T36" fmla="*/ 46 w 515"/>
                <a:gd name="T37" fmla="*/ 53 h 165"/>
                <a:gd name="T38" fmla="*/ 62 w 515"/>
                <a:gd name="T39" fmla="*/ 34 h 165"/>
                <a:gd name="T40" fmla="*/ 62 w 515"/>
                <a:gd name="T41" fmla="*/ 34 h 165"/>
                <a:gd name="T42" fmla="*/ 73 w 515"/>
                <a:gd name="T43" fmla="*/ 27 h 165"/>
                <a:gd name="T44" fmla="*/ 89 w 515"/>
                <a:gd name="T45" fmla="*/ 19 h 165"/>
                <a:gd name="T46" fmla="*/ 123 w 515"/>
                <a:gd name="T47" fmla="*/ 4 h 165"/>
                <a:gd name="T48" fmla="*/ 166 w 515"/>
                <a:gd name="T49" fmla="*/ 0 h 165"/>
                <a:gd name="T50" fmla="*/ 208 w 515"/>
                <a:gd name="T51" fmla="*/ 0 h 165"/>
                <a:gd name="T52" fmla="*/ 250 w 515"/>
                <a:gd name="T53" fmla="*/ 7 h 165"/>
                <a:gd name="T54" fmla="*/ 265 w 515"/>
                <a:gd name="T55" fmla="*/ 11 h 165"/>
                <a:gd name="T56" fmla="*/ 281 w 515"/>
                <a:gd name="T57" fmla="*/ 19 h 165"/>
                <a:gd name="T58" fmla="*/ 292 w 515"/>
                <a:gd name="T59" fmla="*/ 27 h 165"/>
                <a:gd name="T60" fmla="*/ 300 w 515"/>
                <a:gd name="T61" fmla="*/ 38 h 165"/>
                <a:gd name="T62" fmla="*/ 304 w 515"/>
                <a:gd name="T63" fmla="*/ 53 h 165"/>
                <a:gd name="T64" fmla="*/ 300 w 515"/>
                <a:gd name="T65" fmla="*/ 69 h 165"/>
                <a:gd name="T66" fmla="*/ 300 w 515"/>
                <a:gd name="T67" fmla="*/ 69 h 165"/>
                <a:gd name="T68" fmla="*/ 315 w 515"/>
                <a:gd name="T69" fmla="*/ 65 h 165"/>
                <a:gd name="T70" fmla="*/ 342 w 515"/>
                <a:gd name="T71" fmla="*/ 65 h 165"/>
                <a:gd name="T72" fmla="*/ 354 w 515"/>
                <a:gd name="T73" fmla="*/ 69 h 165"/>
                <a:gd name="T74" fmla="*/ 361 w 515"/>
                <a:gd name="T75" fmla="*/ 77 h 165"/>
                <a:gd name="T76" fmla="*/ 361 w 515"/>
                <a:gd name="T77" fmla="*/ 88 h 165"/>
                <a:gd name="T78" fmla="*/ 354 w 515"/>
                <a:gd name="T79" fmla="*/ 107 h 165"/>
                <a:gd name="T80" fmla="*/ 354 w 515"/>
                <a:gd name="T81" fmla="*/ 107 h 165"/>
                <a:gd name="T82" fmla="*/ 419 w 515"/>
                <a:gd name="T83" fmla="*/ 100 h 165"/>
                <a:gd name="T84" fmla="*/ 438 w 515"/>
                <a:gd name="T85" fmla="*/ 100 h 165"/>
                <a:gd name="T86" fmla="*/ 458 w 515"/>
                <a:gd name="T87" fmla="*/ 100 h 165"/>
                <a:gd name="T88" fmla="*/ 465 w 515"/>
                <a:gd name="T89" fmla="*/ 103 h 165"/>
                <a:gd name="T90" fmla="*/ 465 w 515"/>
                <a:gd name="T91" fmla="*/ 107 h 165"/>
                <a:gd name="T92" fmla="*/ 461 w 515"/>
                <a:gd name="T93" fmla="*/ 111 h 165"/>
                <a:gd name="T94" fmla="*/ 461 w 515"/>
                <a:gd name="T95" fmla="*/ 111 h 165"/>
                <a:gd name="T96" fmla="*/ 458 w 515"/>
                <a:gd name="T97" fmla="*/ 119 h 165"/>
                <a:gd name="T98" fmla="*/ 461 w 515"/>
                <a:gd name="T99" fmla="*/ 123 h 165"/>
                <a:gd name="T100" fmla="*/ 484 w 515"/>
                <a:gd name="T101" fmla="*/ 123 h 165"/>
                <a:gd name="T102" fmla="*/ 511 w 515"/>
                <a:gd name="T103" fmla="*/ 123 h 165"/>
                <a:gd name="T104" fmla="*/ 515 w 515"/>
                <a:gd name="T105" fmla="*/ 126 h 165"/>
                <a:gd name="T106" fmla="*/ 511 w 515"/>
                <a:gd name="T107" fmla="*/ 134 h 165"/>
                <a:gd name="T108" fmla="*/ 511 w 515"/>
                <a:gd name="T109" fmla="*/ 134 h 165"/>
                <a:gd name="T110" fmla="*/ 504 w 515"/>
                <a:gd name="T111" fmla="*/ 138 h 165"/>
                <a:gd name="T112" fmla="*/ 488 w 515"/>
                <a:gd name="T113" fmla="*/ 142 h 165"/>
                <a:gd name="T114" fmla="*/ 454 w 515"/>
                <a:gd name="T115" fmla="*/ 150 h 165"/>
                <a:gd name="T116" fmla="*/ 361 w 515"/>
                <a:gd name="T117" fmla="*/ 153 h 165"/>
                <a:gd name="T118" fmla="*/ 269 w 515"/>
                <a:gd name="T119" fmla="*/ 157 h 165"/>
                <a:gd name="T120" fmla="*/ 231 w 515"/>
                <a:gd name="T121" fmla="*/ 157 h 165"/>
                <a:gd name="T122" fmla="*/ 231 w 515"/>
                <a:gd name="T123" fmla="*/ 157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sp>
        <p:nvSpPr>
          <p:cNvPr id="182279" name="Freeform 36"/>
          <p:cNvSpPr>
            <a:spLocks/>
          </p:cNvSpPr>
          <p:nvPr/>
        </p:nvSpPr>
        <p:spPr bwMode="auto">
          <a:xfrm>
            <a:off x="0" y="5038725"/>
            <a:ext cx="10237788" cy="1838325"/>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grpSp>
        <p:nvGrpSpPr>
          <p:cNvPr id="4" name="51 Grupo"/>
          <p:cNvGrpSpPr>
            <a:grpSpLocks/>
          </p:cNvGrpSpPr>
          <p:nvPr/>
        </p:nvGrpSpPr>
        <p:grpSpPr bwMode="auto">
          <a:xfrm>
            <a:off x="2547938" y="1060450"/>
            <a:ext cx="4548187" cy="3078163"/>
            <a:chOff x="2548128" y="1060704"/>
            <a:chExt cx="4547616" cy="3077439"/>
          </a:xfrm>
        </p:grpSpPr>
        <p:grpSp>
          <p:nvGrpSpPr>
            <p:cNvPr id="182281" name="Group 20"/>
            <p:cNvGrpSpPr>
              <a:grpSpLocks/>
            </p:cNvGrpSpPr>
            <p:nvPr/>
          </p:nvGrpSpPr>
          <p:grpSpPr bwMode="auto">
            <a:xfrm>
              <a:off x="4279900" y="2863850"/>
              <a:ext cx="180975" cy="261938"/>
              <a:chOff x="2696" y="1287"/>
              <a:chExt cx="114" cy="165"/>
            </a:xfrm>
          </p:grpSpPr>
          <p:grpSp>
            <p:nvGrpSpPr>
              <p:cNvPr id="182297" name="Group 21"/>
              <p:cNvGrpSpPr>
                <a:grpSpLocks/>
              </p:cNvGrpSpPr>
              <p:nvPr/>
            </p:nvGrpSpPr>
            <p:grpSpPr bwMode="auto">
              <a:xfrm rot="-647308">
                <a:off x="2696" y="1287"/>
                <a:ext cx="57" cy="165"/>
                <a:chOff x="2645" y="1260"/>
                <a:chExt cx="57" cy="165"/>
              </a:xfrm>
            </p:grpSpPr>
            <p:sp>
              <p:nvSpPr>
                <p:cNvPr id="182304" name="Line 22"/>
                <p:cNvSpPr>
                  <a:spLocks noChangeShapeType="1"/>
                </p:cNvSpPr>
                <p:nvPr/>
              </p:nvSpPr>
              <p:spPr bwMode="auto">
                <a:xfrm flipH="1">
                  <a:off x="2668" y="1260"/>
                  <a:ext cx="34" cy="130"/>
                </a:xfrm>
                <a:prstGeom prst="line">
                  <a:avLst/>
                </a:prstGeom>
                <a:noFill/>
                <a:ln w="9525">
                  <a:solidFill>
                    <a:schemeClr val="tx1"/>
                  </a:solidFill>
                  <a:round/>
                  <a:headEnd/>
                  <a:tailEnd/>
                </a:ln>
              </p:spPr>
              <p:txBody>
                <a:bodyPr/>
                <a:lstStyle/>
                <a:p>
                  <a:endParaRPr lang="es-ES_tradnl">
                    <a:latin typeface="Calibri" pitchFamily="34" charset="0"/>
                    <a:cs typeface="Calibri" pitchFamily="34" charset="0"/>
                  </a:endParaRPr>
                </a:p>
              </p:txBody>
            </p:sp>
            <p:grpSp>
              <p:nvGrpSpPr>
                <p:cNvPr id="182305" name="Group 23"/>
                <p:cNvGrpSpPr>
                  <a:grpSpLocks/>
                </p:cNvGrpSpPr>
                <p:nvPr/>
              </p:nvGrpSpPr>
              <p:grpSpPr bwMode="auto">
                <a:xfrm>
                  <a:off x="2645" y="1385"/>
                  <a:ext cx="44" cy="40"/>
                  <a:chOff x="2096" y="1590"/>
                  <a:chExt cx="44" cy="40"/>
                </a:xfrm>
              </p:grpSpPr>
              <p:sp>
                <p:nvSpPr>
                  <p:cNvPr id="182306" name="Line 24"/>
                  <p:cNvSpPr>
                    <a:spLocks noChangeShapeType="1"/>
                  </p:cNvSpPr>
                  <p:nvPr/>
                </p:nvSpPr>
                <p:spPr bwMode="auto">
                  <a:xfrm flipH="1">
                    <a:off x="2096" y="1592"/>
                    <a:ext cx="20" cy="30"/>
                  </a:xfrm>
                  <a:prstGeom prst="line">
                    <a:avLst/>
                  </a:prstGeom>
                  <a:noFill/>
                  <a:ln w="9525">
                    <a:solidFill>
                      <a:schemeClr val="tx1"/>
                    </a:solidFill>
                    <a:round/>
                    <a:headEnd/>
                    <a:tailEnd/>
                  </a:ln>
                </p:spPr>
                <p:txBody>
                  <a:bodyPr/>
                  <a:lstStyle/>
                  <a:p>
                    <a:endParaRPr lang="es-ES_tradnl">
                      <a:latin typeface="Calibri" pitchFamily="34" charset="0"/>
                      <a:cs typeface="Calibri" pitchFamily="34" charset="0"/>
                    </a:endParaRPr>
                  </a:p>
                </p:txBody>
              </p:sp>
              <p:sp>
                <p:nvSpPr>
                  <p:cNvPr id="182307" name="Line 25"/>
                  <p:cNvSpPr>
                    <a:spLocks noChangeShapeType="1"/>
                  </p:cNvSpPr>
                  <p:nvPr/>
                </p:nvSpPr>
                <p:spPr bwMode="auto">
                  <a:xfrm flipH="1">
                    <a:off x="2116" y="1590"/>
                    <a:ext cx="2" cy="40"/>
                  </a:xfrm>
                  <a:prstGeom prst="line">
                    <a:avLst/>
                  </a:prstGeom>
                  <a:noFill/>
                  <a:ln w="9525">
                    <a:solidFill>
                      <a:schemeClr val="tx1"/>
                    </a:solidFill>
                    <a:round/>
                    <a:headEnd/>
                    <a:tailEnd/>
                  </a:ln>
                </p:spPr>
                <p:txBody>
                  <a:bodyPr/>
                  <a:lstStyle/>
                  <a:p>
                    <a:endParaRPr lang="es-ES_tradnl">
                      <a:latin typeface="Calibri" pitchFamily="34" charset="0"/>
                      <a:cs typeface="Calibri" pitchFamily="34" charset="0"/>
                    </a:endParaRPr>
                  </a:p>
                </p:txBody>
              </p:sp>
              <p:sp>
                <p:nvSpPr>
                  <p:cNvPr id="182308" name="Line 26"/>
                  <p:cNvSpPr>
                    <a:spLocks noChangeShapeType="1"/>
                  </p:cNvSpPr>
                  <p:nvPr/>
                </p:nvSpPr>
                <p:spPr bwMode="auto">
                  <a:xfrm>
                    <a:off x="2120" y="1592"/>
                    <a:ext cx="20" cy="30"/>
                  </a:xfrm>
                  <a:prstGeom prst="line">
                    <a:avLst/>
                  </a:prstGeom>
                  <a:noFill/>
                  <a:ln w="9525">
                    <a:solidFill>
                      <a:schemeClr val="tx1"/>
                    </a:solidFill>
                    <a:round/>
                    <a:headEnd/>
                    <a:tailEnd/>
                  </a:ln>
                </p:spPr>
                <p:txBody>
                  <a:bodyPr/>
                  <a:lstStyle/>
                  <a:p>
                    <a:endParaRPr lang="es-ES_tradnl">
                      <a:latin typeface="Calibri" pitchFamily="34" charset="0"/>
                      <a:cs typeface="Calibri" pitchFamily="34" charset="0"/>
                    </a:endParaRPr>
                  </a:p>
                </p:txBody>
              </p:sp>
            </p:grpSp>
          </p:grpSp>
          <p:grpSp>
            <p:nvGrpSpPr>
              <p:cNvPr id="182298" name="Group 27"/>
              <p:cNvGrpSpPr>
                <a:grpSpLocks/>
              </p:cNvGrpSpPr>
              <p:nvPr/>
            </p:nvGrpSpPr>
            <p:grpSpPr bwMode="auto">
              <a:xfrm rot="647308" flipH="1">
                <a:off x="2753" y="1287"/>
                <a:ext cx="57" cy="165"/>
                <a:chOff x="2645" y="1260"/>
                <a:chExt cx="57" cy="165"/>
              </a:xfrm>
            </p:grpSpPr>
            <p:sp>
              <p:nvSpPr>
                <p:cNvPr id="182299" name="Line 28"/>
                <p:cNvSpPr>
                  <a:spLocks noChangeShapeType="1"/>
                </p:cNvSpPr>
                <p:nvPr/>
              </p:nvSpPr>
              <p:spPr bwMode="auto">
                <a:xfrm flipH="1">
                  <a:off x="2668" y="1260"/>
                  <a:ext cx="34" cy="130"/>
                </a:xfrm>
                <a:prstGeom prst="line">
                  <a:avLst/>
                </a:prstGeom>
                <a:noFill/>
                <a:ln w="9525">
                  <a:solidFill>
                    <a:schemeClr val="tx1"/>
                  </a:solidFill>
                  <a:round/>
                  <a:headEnd/>
                  <a:tailEnd/>
                </a:ln>
              </p:spPr>
              <p:txBody>
                <a:bodyPr/>
                <a:lstStyle/>
                <a:p>
                  <a:endParaRPr lang="es-ES_tradnl">
                    <a:latin typeface="Calibri" pitchFamily="34" charset="0"/>
                    <a:cs typeface="Calibri" pitchFamily="34" charset="0"/>
                  </a:endParaRPr>
                </a:p>
              </p:txBody>
            </p:sp>
            <p:grpSp>
              <p:nvGrpSpPr>
                <p:cNvPr id="182300" name="Group 29"/>
                <p:cNvGrpSpPr>
                  <a:grpSpLocks/>
                </p:cNvGrpSpPr>
                <p:nvPr/>
              </p:nvGrpSpPr>
              <p:grpSpPr bwMode="auto">
                <a:xfrm>
                  <a:off x="2645" y="1385"/>
                  <a:ext cx="44" cy="40"/>
                  <a:chOff x="2096" y="1590"/>
                  <a:chExt cx="44" cy="40"/>
                </a:xfrm>
              </p:grpSpPr>
              <p:sp>
                <p:nvSpPr>
                  <p:cNvPr id="182301" name="Line 30"/>
                  <p:cNvSpPr>
                    <a:spLocks noChangeShapeType="1"/>
                  </p:cNvSpPr>
                  <p:nvPr/>
                </p:nvSpPr>
                <p:spPr bwMode="auto">
                  <a:xfrm flipH="1">
                    <a:off x="2096" y="1592"/>
                    <a:ext cx="20" cy="30"/>
                  </a:xfrm>
                  <a:prstGeom prst="line">
                    <a:avLst/>
                  </a:prstGeom>
                  <a:noFill/>
                  <a:ln w="9525">
                    <a:solidFill>
                      <a:schemeClr val="tx1"/>
                    </a:solidFill>
                    <a:round/>
                    <a:headEnd/>
                    <a:tailEnd/>
                  </a:ln>
                </p:spPr>
                <p:txBody>
                  <a:bodyPr/>
                  <a:lstStyle/>
                  <a:p>
                    <a:endParaRPr lang="es-ES_tradnl">
                      <a:latin typeface="Calibri" pitchFamily="34" charset="0"/>
                      <a:cs typeface="Calibri" pitchFamily="34" charset="0"/>
                    </a:endParaRPr>
                  </a:p>
                </p:txBody>
              </p:sp>
              <p:sp>
                <p:nvSpPr>
                  <p:cNvPr id="182302" name="Line 31"/>
                  <p:cNvSpPr>
                    <a:spLocks noChangeShapeType="1"/>
                  </p:cNvSpPr>
                  <p:nvPr/>
                </p:nvSpPr>
                <p:spPr bwMode="auto">
                  <a:xfrm flipH="1">
                    <a:off x="2116" y="1590"/>
                    <a:ext cx="2" cy="40"/>
                  </a:xfrm>
                  <a:prstGeom prst="line">
                    <a:avLst/>
                  </a:prstGeom>
                  <a:noFill/>
                  <a:ln w="9525">
                    <a:solidFill>
                      <a:schemeClr val="tx1"/>
                    </a:solidFill>
                    <a:round/>
                    <a:headEnd/>
                    <a:tailEnd/>
                  </a:ln>
                </p:spPr>
                <p:txBody>
                  <a:bodyPr/>
                  <a:lstStyle/>
                  <a:p>
                    <a:endParaRPr lang="es-ES_tradnl">
                      <a:latin typeface="Calibri" pitchFamily="34" charset="0"/>
                      <a:cs typeface="Calibri" pitchFamily="34" charset="0"/>
                    </a:endParaRPr>
                  </a:p>
                </p:txBody>
              </p:sp>
              <p:sp>
                <p:nvSpPr>
                  <p:cNvPr id="182303" name="Line 32"/>
                  <p:cNvSpPr>
                    <a:spLocks noChangeShapeType="1"/>
                  </p:cNvSpPr>
                  <p:nvPr/>
                </p:nvSpPr>
                <p:spPr bwMode="auto">
                  <a:xfrm>
                    <a:off x="2120" y="1592"/>
                    <a:ext cx="20" cy="30"/>
                  </a:xfrm>
                  <a:prstGeom prst="line">
                    <a:avLst/>
                  </a:prstGeom>
                  <a:noFill/>
                  <a:ln w="9525">
                    <a:solidFill>
                      <a:schemeClr val="tx1"/>
                    </a:solidFill>
                    <a:round/>
                    <a:headEnd/>
                    <a:tailEnd/>
                  </a:ln>
                </p:spPr>
                <p:txBody>
                  <a:bodyPr/>
                  <a:lstStyle/>
                  <a:p>
                    <a:endParaRPr lang="es-ES_tradnl">
                      <a:latin typeface="Calibri" pitchFamily="34" charset="0"/>
                      <a:cs typeface="Calibri" pitchFamily="34" charset="0"/>
                    </a:endParaRPr>
                  </a:p>
                </p:txBody>
              </p:sp>
            </p:grpSp>
          </p:grpSp>
        </p:grpSp>
        <p:sp>
          <p:nvSpPr>
            <p:cNvPr id="182282" name="Freeform 18"/>
            <p:cNvSpPr>
              <a:spLocks/>
            </p:cNvSpPr>
            <p:nvPr/>
          </p:nvSpPr>
          <p:spPr bwMode="auto">
            <a:xfrm>
              <a:off x="2798763" y="2444750"/>
              <a:ext cx="1439862" cy="144463"/>
            </a:xfrm>
            <a:custGeom>
              <a:avLst/>
              <a:gdLst>
                <a:gd name="T0" fmla="*/ 0 w 907"/>
                <a:gd name="T1" fmla="*/ 2147483647 h 91"/>
                <a:gd name="T2" fmla="*/ 2147483647 w 907"/>
                <a:gd name="T3" fmla="*/ 0 h 91"/>
                <a:gd name="T4" fmla="*/ 2147483647 w 907"/>
                <a:gd name="T5" fmla="*/ 2147483647 h 91"/>
                <a:gd name="T6" fmla="*/ 0 60000 65536"/>
                <a:gd name="T7" fmla="*/ 0 60000 65536"/>
                <a:gd name="T8" fmla="*/ 0 60000 65536"/>
                <a:gd name="T9" fmla="*/ 0 w 907"/>
                <a:gd name="T10" fmla="*/ 0 h 91"/>
                <a:gd name="T11" fmla="*/ 907 w 907"/>
                <a:gd name="T12" fmla="*/ 91 h 91"/>
              </a:gdLst>
              <a:ahLst/>
              <a:cxnLst>
                <a:cxn ang="T6">
                  <a:pos x="T0" y="T1"/>
                </a:cxn>
                <a:cxn ang="T7">
                  <a:pos x="T2" y="T3"/>
                </a:cxn>
                <a:cxn ang="T8">
                  <a:pos x="T4" y="T5"/>
                </a:cxn>
              </a:cxnLst>
              <a:rect l="T9" t="T10" r="T11" b="T12"/>
              <a:pathLst>
                <a:path w="907" h="91">
                  <a:moveTo>
                    <a:pt x="0" y="91"/>
                  </a:moveTo>
                  <a:cubicBezTo>
                    <a:pt x="83" y="45"/>
                    <a:pt x="166" y="0"/>
                    <a:pt x="317" y="0"/>
                  </a:cubicBezTo>
                  <a:cubicBezTo>
                    <a:pt x="468" y="0"/>
                    <a:pt x="809" y="76"/>
                    <a:pt x="907" y="91"/>
                  </a:cubicBezTo>
                </a:path>
              </a:pathLst>
            </a:custGeom>
            <a:noFill/>
            <a:ln w="57150" cmpd="sng">
              <a:solidFill>
                <a:schemeClr val="tx1"/>
              </a:solidFill>
              <a:round/>
              <a:headEnd/>
              <a:tailEnd/>
            </a:ln>
          </p:spPr>
          <p:txBody>
            <a:bodyPr/>
            <a:lstStyle/>
            <a:p>
              <a:endParaRPr lang="es-ES_tradnl">
                <a:latin typeface="Calibri" pitchFamily="34" charset="0"/>
                <a:cs typeface="Calibri" pitchFamily="34" charset="0"/>
              </a:endParaRPr>
            </a:p>
          </p:txBody>
        </p:sp>
        <p:sp>
          <p:nvSpPr>
            <p:cNvPr id="182283" name="Freeform 19"/>
            <p:cNvSpPr>
              <a:spLocks/>
            </p:cNvSpPr>
            <p:nvPr/>
          </p:nvSpPr>
          <p:spPr bwMode="auto">
            <a:xfrm flipH="1">
              <a:off x="4506913" y="2444750"/>
              <a:ext cx="1439862" cy="144463"/>
            </a:xfrm>
            <a:custGeom>
              <a:avLst/>
              <a:gdLst>
                <a:gd name="T0" fmla="*/ 0 w 907"/>
                <a:gd name="T1" fmla="*/ 2147483647 h 91"/>
                <a:gd name="T2" fmla="*/ 2147483647 w 907"/>
                <a:gd name="T3" fmla="*/ 0 h 91"/>
                <a:gd name="T4" fmla="*/ 2147483647 w 907"/>
                <a:gd name="T5" fmla="*/ 2147483647 h 91"/>
                <a:gd name="T6" fmla="*/ 0 60000 65536"/>
                <a:gd name="T7" fmla="*/ 0 60000 65536"/>
                <a:gd name="T8" fmla="*/ 0 60000 65536"/>
                <a:gd name="T9" fmla="*/ 0 w 907"/>
                <a:gd name="T10" fmla="*/ 0 h 91"/>
                <a:gd name="T11" fmla="*/ 907 w 907"/>
                <a:gd name="T12" fmla="*/ 91 h 91"/>
              </a:gdLst>
              <a:ahLst/>
              <a:cxnLst>
                <a:cxn ang="T6">
                  <a:pos x="T0" y="T1"/>
                </a:cxn>
                <a:cxn ang="T7">
                  <a:pos x="T2" y="T3"/>
                </a:cxn>
                <a:cxn ang="T8">
                  <a:pos x="T4" y="T5"/>
                </a:cxn>
              </a:cxnLst>
              <a:rect l="T9" t="T10" r="T11" b="T12"/>
              <a:pathLst>
                <a:path w="907" h="91">
                  <a:moveTo>
                    <a:pt x="0" y="91"/>
                  </a:moveTo>
                  <a:cubicBezTo>
                    <a:pt x="83" y="45"/>
                    <a:pt x="166" y="0"/>
                    <a:pt x="317" y="0"/>
                  </a:cubicBezTo>
                  <a:cubicBezTo>
                    <a:pt x="468" y="0"/>
                    <a:pt x="809" y="76"/>
                    <a:pt x="907" y="91"/>
                  </a:cubicBezTo>
                </a:path>
              </a:pathLst>
            </a:custGeom>
            <a:noFill/>
            <a:ln w="57150" cmpd="sng">
              <a:solidFill>
                <a:schemeClr val="tx1"/>
              </a:solidFill>
              <a:round/>
              <a:headEnd/>
              <a:tailEnd/>
            </a:ln>
          </p:spPr>
          <p:txBody>
            <a:bodyPr/>
            <a:lstStyle/>
            <a:p>
              <a:endParaRPr lang="es-ES_tradnl">
                <a:latin typeface="Calibri" pitchFamily="34" charset="0"/>
                <a:cs typeface="Calibri" pitchFamily="34" charset="0"/>
              </a:endParaRPr>
            </a:p>
          </p:txBody>
        </p:sp>
        <p:grpSp>
          <p:nvGrpSpPr>
            <p:cNvPr id="182284" name="Group 33"/>
            <p:cNvGrpSpPr>
              <a:grpSpLocks/>
            </p:cNvGrpSpPr>
            <p:nvPr/>
          </p:nvGrpSpPr>
          <p:grpSpPr bwMode="auto">
            <a:xfrm>
              <a:off x="4219575" y="2247900"/>
              <a:ext cx="287338" cy="746125"/>
              <a:chOff x="2658" y="881"/>
              <a:chExt cx="181" cy="470"/>
            </a:xfrm>
          </p:grpSpPr>
          <p:sp>
            <p:nvSpPr>
              <p:cNvPr id="182295" name="Oval 34"/>
              <p:cNvSpPr>
                <a:spLocks noChangeArrowheads="1"/>
              </p:cNvSpPr>
              <p:nvPr/>
            </p:nvSpPr>
            <p:spPr bwMode="auto">
              <a:xfrm>
                <a:off x="2658" y="943"/>
                <a:ext cx="181" cy="408"/>
              </a:xfrm>
              <a:prstGeom prst="ellipse">
                <a:avLst/>
              </a:prstGeom>
              <a:solidFill>
                <a:schemeClr val="bg2"/>
              </a:solidFill>
              <a:ln w="9525">
                <a:noFill/>
                <a:round/>
                <a:headEnd/>
                <a:tailEnd/>
              </a:ln>
            </p:spPr>
            <p:txBody>
              <a:bodyPr wrap="none" anchor="ctr"/>
              <a:lstStyle/>
              <a:p>
                <a:endParaRPr lang="es-ES_tradnl">
                  <a:solidFill>
                    <a:srgbClr val="000000"/>
                  </a:solidFill>
                  <a:latin typeface="Calibri" pitchFamily="34" charset="0"/>
                  <a:cs typeface="Calibri" pitchFamily="34" charset="0"/>
                </a:endParaRPr>
              </a:p>
            </p:txBody>
          </p:sp>
          <p:sp>
            <p:nvSpPr>
              <p:cNvPr id="182296" name="Oval 35"/>
              <p:cNvSpPr>
                <a:spLocks noChangeArrowheads="1"/>
              </p:cNvSpPr>
              <p:nvPr/>
            </p:nvSpPr>
            <p:spPr bwMode="auto">
              <a:xfrm>
                <a:off x="2706" y="881"/>
                <a:ext cx="84" cy="137"/>
              </a:xfrm>
              <a:prstGeom prst="ellipse">
                <a:avLst/>
              </a:prstGeom>
              <a:solidFill>
                <a:schemeClr val="bg2"/>
              </a:solidFill>
              <a:ln w="9525">
                <a:noFill/>
                <a:round/>
                <a:headEnd/>
                <a:tailEnd/>
              </a:ln>
            </p:spPr>
            <p:txBody>
              <a:bodyPr wrap="none" anchor="ctr"/>
              <a:lstStyle/>
              <a:p>
                <a:endParaRPr lang="es-ES_tradnl">
                  <a:solidFill>
                    <a:srgbClr val="000000"/>
                  </a:solidFill>
                  <a:latin typeface="Calibri" pitchFamily="34" charset="0"/>
                  <a:cs typeface="Calibri" pitchFamily="34" charset="0"/>
                </a:endParaRPr>
              </a:p>
            </p:txBody>
          </p:sp>
        </p:grpSp>
        <p:sp>
          <p:nvSpPr>
            <p:cNvPr id="182285" name="Freeform 40"/>
            <p:cNvSpPr>
              <a:spLocks/>
            </p:cNvSpPr>
            <p:nvPr/>
          </p:nvSpPr>
          <p:spPr bwMode="auto">
            <a:xfrm>
              <a:off x="4341813" y="2295525"/>
              <a:ext cx="42862" cy="50800"/>
            </a:xfrm>
            <a:custGeom>
              <a:avLst/>
              <a:gdLst>
                <a:gd name="T0" fmla="*/ 0 w 93"/>
                <a:gd name="T1" fmla="*/ 2147483647 h 99"/>
                <a:gd name="T2" fmla="*/ 2147483647 w 93"/>
                <a:gd name="T3" fmla="*/ 0 h 99"/>
                <a:gd name="T4" fmla="*/ 2147483647 w 93"/>
                <a:gd name="T5" fmla="*/ 2147483647 h 99"/>
                <a:gd name="T6" fmla="*/ 0 60000 65536"/>
                <a:gd name="T7" fmla="*/ 0 60000 65536"/>
                <a:gd name="T8" fmla="*/ 0 60000 65536"/>
                <a:gd name="T9" fmla="*/ 0 w 93"/>
                <a:gd name="T10" fmla="*/ 0 h 99"/>
                <a:gd name="T11" fmla="*/ 93 w 93"/>
                <a:gd name="T12" fmla="*/ 99 h 99"/>
              </a:gdLst>
              <a:ahLst/>
              <a:cxnLst>
                <a:cxn ang="T6">
                  <a:pos x="T0" y="T1"/>
                </a:cxn>
                <a:cxn ang="T7">
                  <a:pos x="T2" y="T3"/>
                </a:cxn>
                <a:cxn ang="T8">
                  <a:pos x="T4" y="T5"/>
                </a:cxn>
              </a:cxnLst>
              <a:rect l="T9" t="T10" r="T11" b="T12"/>
              <a:pathLst>
                <a:path w="93" h="99">
                  <a:moveTo>
                    <a:pt x="0" y="93"/>
                  </a:moveTo>
                  <a:lnTo>
                    <a:pt x="48" y="0"/>
                  </a:lnTo>
                  <a:lnTo>
                    <a:pt x="93" y="99"/>
                  </a:lnTo>
                </a:path>
              </a:pathLst>
            </a:custGeom>
            <a:noFill/>
            <a:ln w="9525">
              <a:solidFill>
                <a:schemeClr val="tx1"/>
              </a:solidFill>
              <a:round/>
              <a:headEnd/>
              <a:tailEnd/>
            </a:ln>
          </p:spPr>
          <p:txBody>
            <a:bodyPr/>
            <a:lstStyle/>
            <a:p>
              <a:endParaRPr lang="es-ES_tradnl">
                <a:latin typeface="Calibri" pitchFamily="34" charset="0"/>
                <a:cs typeface="Calibri" pitchFamily="34" charset="0"/>
              </a:endParaRPr>
            </a:p>
          </p:txBody>
        </p:sp>
        <p:grpSp>
          <p:nvGrpSpPr>
            <p:cNvPr id="182286" name="49 Grupo"/>
            <p:cNvGrpSpPr>
              <a:grpSpLocks/>
            </p:cNvGrpSpPr>
            <p:nvPr/>
          </p:nvGrpSpPr>
          <p:grpSpPr bwMode="auto">
            <a:xfrm>
              <a:off x="2548128" y="1060704"/>
              <a:ext cx="4547616" cy="1353376"/>
              <a:chOff x="2548128" y="1060704"/>
              <a:chExt cx="4547616" cy="1353376"/>
            </a:xfrm>
          </p:grpSpPr>
          <p:grpSp>
            <p:nvGrpSpPr>
              <p:cNvPr id="182290" name="46 Grupo"/>
              <p:cNvGrpSpPr>
                <a:grpSpLocks/>
              </p:cNvGrpSpPr>
              <p:nvPr/>
            </p:nvGrpSpPr>
            <p:grpSpPr bwMode="auto">
              <a:xfrm>
                <a:off x="2548128" y="1060704"/>
                <a:ext cx="4547616" cy="461665"/>
                <a:chOff x="2548128" y="877824"/>
                <a:chExt cx="4547616" cy="461665"/>
              </a:xfrm>
            </p:grpSpPr>
            <p:sp>
              <p:nvSpPr>
                <p:cNvPr id="182293" name="44 CuadroTexto"/>
                <p:cNvSpPr txBox="1">
                  <a:spLocks noChangeArrowheads="1"/>
                </p:cNvSpPr>
                <p:nvPr/>
              </p:nvSpPr>
              <p:spPr bwMode="auto">
                <a:xfrm>
                  <a:off x="2548128" y="877824"/>
                  <a:ext cx="1597152" cy="461665"/>
                </a:xfrm>
                <a:prstGeom prst="rect">
                  <a:avLst/>
                </a:prstGeom>
                <a:noFill/>
                <a:ln w="9525">
                  <a:noFill/>
                  <a:miter lim="800000"/>
                  <a:headEnd/>
                  <a:tailEnd/>
                </a:ln>
              </p:spPr>
              <p:txBody>
                <a:bodyPr>
                  <a:spAutoFit/>
                </a:bodyPr>
                <a:lstStyle/>
                <a:p>
                  <a:r>
                    <a:rPr lang="es-ES_tradnl" dirty="0">
                      <a:solidFill>
                        <a:srgbClr val="000000"/>
                      </a:solidFill>
                      <a:latin typeface="Calibri" pitchFamily="34" charset="0"/>
                      <a:cs typeface="Calibri" pitchFamily="34" charset="0"/>
                    </a:rPr>
                    <a:t>Reacción</a:t>
                  </a:r>
                </a:p>
              </p:txBody>
            </p:sp>
            <p:sp>
              <p:nvSpPr>
                <p:cNvPr id="182294" name="45 CuadroTexto"/>
                <p:cNvSpPr txBox="1">
                  <a:spLocks noChangeArrowheads="1"/>
                </p:cNvSpPr>
                <p:nvPr/>
              </p:nvSpPr>
              <p:spPr bwMode="auto">
                <a:xfrm>
                  <a:off x="4949952" y="877824"/>
                  <a:ext cx="2145792" cy="461665"/>
                </a:xfrm>
                <a:prstGeom prst="rect">
                  <a:avLst/>
                </a:prstGeom>
                <a:noFill/>
                <a:ln w="9525">
                  <a:noFill/>
                  <a:miter lim="800000"/>
                  <a:headEnd/>
                  <a:tailEnd/>
                </a:ln>
              </p:spPr>
              <p:txBody>
                <a:bodyPr>
                  <a:spAutoFit/>
                </a:bodyPr>
                <a:lstStyle/>
                <a:p>
                  <a:r>
                    <a:rPr lang="es-ES_tradnl">
                      <a:solidFill>
                        <a:srgbClr val="000000"/>
                      </a:solidFill>
                      <a:latin typeface="Calibri" pitchFamily="34" charset="0"/>
                      <a:cs typeface="Calibri" pitchFamily="34" charset="0"/>
                    </a:rPr>
                    <a:t>Reacción</a:t>
                  </a:r>
                </a:p>
              </p:txBody>
            </p:sp>
          </p:grpSp>
          <p:sp>
            <p:nvSpPr>
              <p:cNvPr id="182291" name="Line 37"/>
              <p:cNvSpPr>
                <a:spLocks noChangeShapeType="1"/>
              </p:cNvSpPr>
              <p:nvPr/>
            </p:nvSpPr>
            <p:spPr bwMode="auto">
              <a:xfrm flipV="1">
                <a:off x="3205163" y="1566355"/>
                <a:ext cx="0" cy="847725"/>
              </a:xfrm>
              <a:prstGeom prst="line">
                <a:avLst/>
              </a:prstGeom>
              <a:noFill/>
              <a:ln w="38100">
                <a:solidFill>
                  <a:schemeClr val="tx1"/>
                </a:solidFill>
                <a:round/>
                <a:headEnd/>
                <a:tailEnd type="triangle" w="med" len="med"/>
              </a:ln>
            </p:spPr>
            <p:txBody>
              <a:bodyPr/>
              <a:lstStyle/>
              <a:p>
                <a:endParaRPr lang="es-ES_tradnl">
                  <a:latin typeface="Calibri" pitchFamily="34" charset="0"/>
                  <a:cs typeface="Calibri" pitchFamily="34" charset="0"/>
                </a:endParaRPr>
              </a:p>
            </p:txBody>
          </p:sp>
          <p:sp>
            <p:nvSpPr>
              <p:cNvPr id="182292" name="Line 38"/>
              <p:cNvSpPr>
                <a:spLocks noChangeShapeType="1"/>
              </p:cNvSpPr>
              <p:nvPr/>
            </p:nvSpPr>
            <p:spPr bwMode="auto">
              <a:xfrm flipV="1">
                <a:off x="5562600" y="1566355"/>
                <a:ext cx="0" cy="847725"/>
              </a:xfrm>
              <a:prstGeom prst="line">
                <a:avLst/>
              </a:prstGeom>
              <a:noFill/>
              <a:ln w="38100">
                <a:solidFill>
                  <a:schemeClr val="tx1"/>
                </a:solidFill>
                <a:round/>
                <a:headEnd/>
                <a:tailEnd type="triangle" w="med" len="med"/>
              </a:ln>
            </p:spPr>
            <p:txBody>
              <a:bodyPr/>
              <a:lstStyle/>
              <a:p>
                <a:endParaRPr lang="es-ES_tradnl">
                  <a:latin typeface="Calibri" pitchFamily="34" charset="0"/>
                  <a:cs typeface="Calibri" pitchFamily="34" charset="0"/>
                </a:endParaRPr>
              </a:p>
            </p:txBody>
          </p:sp>
        </p:grpSp>
        <p:grpSp>
          <p:nvGrpSpPr>
            <p:cNvPr id="182287" name="48 Grupo"/>
            <p:cNvGrpSpPr>
              <a:grpSpLocks/>
            </p:cNvGrpSpPr>
            <p:nvPr/>
          </p:nvGrpSpPr>
          <p:grpSpPr bwMode="auto">
            <a:xfrm>
              <a:off x="4015946" y="2743199"/>
              <a:ext cx="926757" cy="1394944"/>
              <a:chOff x="4003589" y="2718486"/>
              <a:chExt cx="926757" cy="1394944"/>
            </a:xfrm>
          </p:grpSpPr>
          <p:cxnSp>
            <p:nvCxnSpPr>
              <p:cNvPr id="50" name="49 Conector recto de flecha"/>
              <p:cNvCxnSpPr/>
              <p:nvPr/>
            </p:nvCxnSpPr>
            <p:spPr>
              <a:xfrm>
                <a:off x="4350056" y="2718345"/>
                <a:ext cx="0" cy="1050678"/>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51" name="50 CuadroTexto"/>
              <p:cNvSpPr txBox="1"/>
              <p:nvPr/>
            </p:nvSpPr>
            <p:spPr>
              <a:xfrm>
                <a:off x="4004024" y="3743629"/>
                <a:ext cx="926984" cy="369801"/>
              </a:xfrm>
              <a:prstGeom prst="rect">
                <a:avLst/>
              </a:prstGeom>
              <a:noFill/>
            </p:spPr>
            <p:txBody>
              <a:bodyPr>
                <a:spAutoFit/>
              </a:bodyPr>
              <a:lstStyle/>
              <a:p>
                <a:pPr fontAlgn="auto">
                  <a:spcBef>
                    <a:spcPts val="0"/>
                  </a:spcBef>
                  <a:spcAft>
                    <a:spcPts val="0"/>
                  </a:spcAft>
                  <a:defRPr/>
                </a:pPr>
                <a:r>
                  <a:rPr lang="es-ES_tradnl" sz="1800" dirty="0">
                    <a:solidFill>
                      <a:srgbClr val="002060"/>
                    </a:solidFill>
                    <a:latin typeface="Calibri" pitchFamily="34" charset="0"/>
                    <a:cs typeface="Calibri" pitchFamily="34" charset="0"/>
                  </a:rPr>
                  <a:t>Peso</a:t>
                </a: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withEffect">
                                  <p:stCondLst>
                                    <p:cond delay="0"/>
                                  </p:stCondLst>
                                  <p:childTnLst>
                                    <p:animMotion origin="layout" path="M 1.66667E-6 -7.40741E-6 L 1.66667E-6 -0.13519 " pathEditMode="relative" ptsTypes="AA">
                                      <p:cBhvr>
                                        <p:cTn id="6" dur="2000" fill="hold"/>
                                        <p:tgtEl>
                                          <p:spTgt spid="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83298" name="Group 2"/>
          <p:cNvGrpSpPr>
            <a:grpSpLocks/>
          </p:cNvGrpSpPr>
          <p:nvPr/>
        </p:nvGrpSpPr>
        <p:grpSpPr bwMode="auto">
          <a:xfrm>
            <a:off x="0" y="0"/>
            <a:ext cx="13609638" cy="6877050"/>
            <a:chOff x="0" y="0"/>
            <a:chExt cx="8573" cy="4332"/>
          </a:xfrm>
        </p:grpSpPr>
        <p:sp>
          <p:nvSpPr>
            <p:cNvPr id="183337" name="Rectangle 3"/>
            <p:cNvSpPr>
              <a:spLocks noChangeArrowheads="1"/>
            </p:cNvSpPr>
            <p:nvPr/>
          </p:nvSpPr>
          <p:spPr bwMode="auto">
            <a:xfrm>
              <a:off x="0" y="0"/>
              <a:ext cx="4332" cy="4332"/>
            </a:xfrm>
            <a:prstGeom prst="rect">
              <a:avLst/>
            </a:prstGeom>
            <a:solidFill>
              <a:srgbClr val="BEE2F7"/>
            </a:solidFill>
            <a:ln w="9525">
              <a:noFill/>
              <a:miter lim="800000"/>
              <a:headEnd/>
              <a:tailEnd/>
            </a:ln>
          </p:spPr>
          <p:txBody>
            <a:bodyPr/>
            <a:lstStyle/>
            <a:p>
              <a:endParaRPr lang="es-ES_tradnl"/>
            </a:p>
          </p:txBody>
        </p:sp>
        <p:sp>
          <p:nvSpPr>
            <p:cNvPr id="183338" name="Freeform 4"/>
            <p:cNvSpPr>
              <a:spLocks/>
            </p:cNvSpPr>
            <p:nvPr/>
          </p:nvSpPr>
          <p:spPr bwMode="auto">
            <a:xfrm>
              <a:off x="233" y="805"/>
              <a:ext cx="738" cy="285"/>
            </a:xfrm>
            <a:custGeom>
              <a:avLst/>
              <a:gdLst>
                <a:gd name="T0" fmla="*/ 184410 w 377"/>
                <a:gd name="T1" fmla="*/ 389019 h 146"/>
                <a:gd name="T2" fmla="*/ 59473 w 377"/>
                <a:gd name="T3" fmla="*/ 389019 h 146"/>
                <a:gd name="T4" fmla="*/ 0 w 377"/>
                <a:gd name="T5" fmla="*/ 376067 h 146"/>
                <a:gd name="T6" fmla="*/ 25671 w 377"/>
                <a:gd name="T7" fmla="*/ 330799 h 146"/>
                <a:gd name="T8" fmla="*/ 59473 w 377"/>
                <a:gd name="T9" fmla="*/ 306080 h 146"/>
                <a:gd name="T10" fmla="*/ 133098 w 377"/>
                <a:gd name="T11" fmla="*/ 293009 h 146"/>
                <a:gd name="T12" fmla="*/ 205569 w 377"/>
                <a:gd name="T13" fmla="*/ 318189 h 146"/>
                <a:gd name="T14" fmla="*/ 231337 w 377"/>
                <a:gd name="T15" fmla="*/ 318189 h 146"/>
                <a:gd name="T16" fmla="*/ 205569 w 377"/>
                <a:gd name="T17" fmla="*/ 260170 h 146"/>
                <a:gd name="T18" fmla="*/ 205569 w 377"/>
                <a:gd name="T19" fmla="*/ 177315 h 146"/>
                <a:gd name="T20" fmla="*/ 268491 w 377"/>
                <a:gd name="T21" fmla="*/ 82589 h 146"/>
                <a:gd name="T22" fmla="*/ 341181 w 377"/>
                <a:gd name="T23" fmla="*/ 36314 h 146"/>
                <a:gd name="T24" fmla="*/ 499859 w 377"/>
                <a:gd name="T25" fmla="*/ 0 h 146"/>
                <a:gd name="T26" fmla="*/ 621512 w 377"/>
                <a:gd name="T27" fmla="*/ 45815 h 146"/>
                <a:gd name="T28" fmla="*/ 658486 w 377"/>
                <a:gd name="T29" fmla="*/ 153476 h 146"/>
                <a:gd name="T30" fmla="*/ 585900 w 377"/>
                <a:gd name="T31" fmla="*/ 270116 h 146"/>
                <a:gd name="T32" fmla="*/ 667882 w 377"/>
                <a:gd name="T33" fmla="*/ 235429 h 146"/>
                <a:gd name="T34" fmla="*/ 718074 w 377"/>
                <a:gd name="T35" fmla="*/ 235429 h 146"/>
                <a:gd name="T36" fmla="*/ 730976 w 377"/>
                <a:gd name="T37" fmla="*/ 270116 h 146"/>
                <a:gd name="T38" fmla="*/ 826533 w 377"/>
                <a:gd name="T39" fmla="*/ 270116 h 146"/>
                <a:gd name="T40" fmla="*/ 1108153 w 377"/>
                <a:gd name="T41" fmla="*/ 293009 h 146"/>
                <a:gd name="T42" fmla="*/ 1180651 w 377"/>
                <a:gd name="T43" fmla="*/ 330799 h 146"/>
                <a:gd name="T44" fmla="*/ 1180651 w 377"/>
                <a:gd name="T45" fmla="*/ 351009 h 146"/>
                <a:gd name="T46" fmla="*/ 1143513 w 377"/>
                <a:gd name="T47" fmla="*/ 376067 h 146"/>
                <a:gd name="T48" fmla="*/ 998426 w 377"/>
                <a:gd name="T49" fmla="*/ 421866 h 146"/>
                <a:gd name="T50" fmla="*/ 753490 w 377"/>
                <a:gd name="T51" fmla="*/ 434479 h 146"/>
                <a:gd name="T52" fmla="*/ 667882 w 377"/>
                <a:gd name="T53" fmla="*/ 434479 h 146"/>
                <a:gd name="T54" fmla="*/ 535252 w 377"/>
                <a:gd name="T55" fmla="*/ 434479 h 146"/>
                <a:gd name="T56" fmla="*/ 437334 w 377"/>
                <a:gd name="T57" fmla="*/ 446509 h 146"/>
                <a:gd name="T58" fmla="*/ 278612 w 377"/>
                <a:gd name="T59" fmla="*/ 446509 h 146"/>
                <a:gd name="T60" fmla="*/ 184410 w 377"/>
                <a:gd name="T61" fmla="*/ 413646 h 146"/>
                <a:gd name="T62" fmla="*/ 184410 w 377"/>
                <a:gd name="T63" fmla="*/ 38901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3339" name="Freeform 5"/>
            <p:cNvSpPr>
              <a:spLocks/>
            </p:cNvSpPr>
            <p:nvPr/>
          </p:nvSpPr>
          <p:spPr bwMode="auto">
            <a:xfrm>
              <a:off x="699" y="159"/>
              <a:ext cx="1008" cy="323"/>
            </a:xfrm>
            <a:custGeom>
              <a:avLst/>
              <a:gdLst>
                <a:gd name="T0" fmla="*/ 730172 w 515"/>
                <a:gd name="T1" fmla="*/ 496840 h 165"/>
                <a:gd name="T2" fmla="*/ 730172 w 515"/>
                <a:gd name="T3" fmla="*/ 496840 h 165"/>
                <a:gd name="T4" fmla="*/ 449122 w 515"/>
                <a:gd name="T5" fmla="*/ 510052 h 165"/>
                <a:gd name="T6" fmla="*/ 244081 w 515"/>
                <a:gd name="T7" fmla="*/ 522270 h 165"/>
                <a:gd name="T8" fmla="*/ 85974 w 515"/>
                <a:gd name="T9" fmla="*/ 510052 h 165"/>
                <a:gd name="T10" fmla="*/ 85974 w 515"/>
                <a:gd name="T11" fmla="*/ 510052 h 165"/>
                <a:gd name="T12" fmla="*/ 25652 w 515"/>
                <a:gd name="T13" fmla="*/ 496840 h 165"/>
                <a:gd name="T14" fmla="*/ 0 w 515"/>
                <a:gd name="T15" fmla="*/ 496840 h 165"/>
                <a:gd name="T16" fmla="*/ 13106 w 515"/>
                <a:gd name="T17" fmla="*/ 485017 h 165"/>
                <a:gd name="T18" fmla="*/ 37118 w 515"/>
                <a:gd name="T19" fmla="*/ 476127 h 165"/>
                <a:gd name="T20" fmla="*/ 72650 w 515"/>
                <a:gd name="T21" fmla="*/ 449686 h 165"/>
                <a:gd name="T22" fmla="*/ 256715 w 515"/>
                <a:gd name="T23" fmla="*/ 423827 h 165"/>
                <a:gd name="T24" fmla="*/ 256715 w 515"/>
                <a:gd name="T25" fmla="*/ 423827 h 165"/>
                <a:gd name="T26" fmla="*/ 217973 w 515"/>
                <a:gd name="T27" fmla="*/ 399784 h 165"/>
                <a:gd name="T28" fmla="*/ 195532 w 515"/>
                <a:gd name="T29" fmla="*/ 363426 h 165"/>
                <a:gd name="T30" fmla="*/ 158559 w 515"/>
                <a:gd name="T31" fmla="*/ 326269 h 165"/>
                <a:gd name="T32" fmla="*/ 135209 w 515"/>
                <a:gd name="T33" fmla="*/ 278618 h 165"/>
                <a:gd name="T34" fmla="*/ 135209 w 515"/>
                <a:gd name="T35" fmla="*/ 231368 h 165"/>
                <a:gd name="T36" fmla="*/ 144941 w 515"/>
                <a:gd name="T37" fmla="*/ 168420 h 165"/>
                <a:gd name="T38" fmla="*/ 195532 w 515"/>
                <a:gd name="T39" fmla="*/ 108070 h 165"/>
                <a:gd name="T40" fmla="*/ 195532 w 515"/>
                <a:gd name="T41" fmla="*/ 108070 h 165"/>
                <a:gd name="T42" fmla="*/ 231059 w 515"/>
                <a:gd name="T43" fmla="*/ 86035 h 165"/>
                <a:gd name="T44" fmla="*/ 281279 w 515"/>
                <a:gd name="T45" fmla="*/ 59475 h 165"/>
                <a:gd name="T46" fmla="*/ 389685 w 515"/>
                <a:gd name="T47" fmla="*/ 13114 h 165"/>
                <a:gd name="T48" fmla="*/ 524894 w 515"/>
                <a:gd name="T49" fmla="*/ 0 h 165"/>
                <a:gd name="T50" fmla="*/ 657641 w 515"/>
                <a:gd name="T51" fmla="*/ 0 h 165"/>
                <a:gd name="T52" fmla="*/ 789552 w 515"/>
                <a:gd name="T53" fmla="*/ 22451 h 165"/>
                <a:gd name="T54" fmla="*/ 838523 w 515"/>
                <a:gd name="T55" fmla="*/ 35332 h 165"/>
                <a:gd name="T56" fmla="*/ 888731 w 515"/>
                <a:gd name="T57" fmla="*/ 59475 h 165"/>
                <a:gd name="T58" fmla="*/ 924040 w 515"/>
                <a:gd name="T59" fmla="*/ 86035 h 165"/>
                <a:gd name="T60" fmla="*/ 948168 w 515"/>
                <a:gd name="T61" fmla="*/ 119876 h 165"/>
                <a:gd name="T62" fmla="*/ 961262 w 515"/>
                <a:gd name="T63" fmla="*/ 168420 h 165"/>
                <a:gd name="T64" fmla="*/ 948168 w 515"/>
                <a:gd name="T65" fmla="*/ 218223 h 165"/>
                <a:gd name="T66" fmla="*/ 948168 w 515"/>
                <a:gd name="T67" fmla="*/ 218223 h 165"/>
                <a:gd name="T68" fmla="*/ 996567 w 515"/>
                <a:gd name="T69" fmla="*/ 205573 h 165"/>
                <a:gd name="T70" fmla="*/ 1080228 w 515"/>
                <a:gd name="T71" fmla="*/ 205573 h 165"/>
                <a:gd name="T72" fmla="*/ 1118970 w 515"/>
                <a:gd name="T73" fmla="*/ 218223 h 165"/>
                <a:gd name="T74" fmla="*/ 1142072 w 515"/>
                <a:gd name="T75" fmla="*/ 244343 h 165"/>
                <a:gd name="T76" fmla="*/ 1142072 w 515"/>
                <a:gd name="T77" fmla="*/ 278618 h 165"/>
                <a:gd name="T78" fmla="*/ 1118970 w 515"/>
                <a:gd name="T79" fmla="*/ 338091 h 165"/>
                <a:gd name="T80" fmla="*/ 1118970 w 515"/>
                <a:gd name="T81" fmla="*/ 338091 h 165"/>
                <a:gd name="T82" fmla="*/ 1324191 w 515"/>
                <a:gd name="T83" fmla="*/ 317505 h 165"/>
                <a:gd name="T84" fmla="*/ 1383727 w 515"/>
                <a:gd name="T85" fmla="*/ 317505 h 165"/>
                <a:gd name="T86" fmla="*/ 1447190 w 515"/>
                <a:gd name="T87" fmla="*/ 317505 h 165"/>
                <a:gd name="T88" fmla="*/ 1469609 w 515"/>
                <a:gd name="T89" fmla="*/ 326269 h 165"/>
                <a:gd name="T90" fmla="*/ 1469609 w 515"/>
                <a:gd name="T91" fmla="*/ 338091 h 165"/>
                <a:gd name="T92" fmla="*/ 1456466 w 515"/>
                <a:gd name="T93" fmla="*/ 351324 h 165"/>
                <a:gd name="T94" fmla="*/ 1456466 w 515"/>
                <a:gd name="T95" fmla="*/ 351324 h 165"/>
                <a:gd name="T96" fmla="*/ 1447190 w 515"/>
                <a:gd name="T97" fmla="*/ 376994 h 165"/>
                <a:gd name="T98" fmla="*/ 1456466 w 515"/>
                <a:gd name="T99" fmla="*/ 390092 h 165"/>
                <a:gd name="T100" fmla="*/ 1529977 w 515"/>
                <a:gd name="T101" fmla="*/ 390092 h 165"/>
                <a:gd name="T102" fmla="*/ 1614569 w 515"/>
                <a:gd name="T103" fmla="*/ 390092 h 165"/>
                <a:gd name="T104" fmla="*/ 1628131 w 515"/>
                <a:gd name="T105" fmla="*/ 399784 h 165"/>
                <a:gd name="T106" fmla="*/ 1614569 w 515"/>
                <a:gd name="T107" fmla="*/ 423827 h 165"/>
                <a:gd name="T108" fmla="*/ 1614569 w 515"/>
                <a:gd name="T109" fmla="*/ 423827 h 165"/>
                <a:gd name="T110" fmla="*/ 1592822 w 515"/>
                <a:gd name="T111" fmla="*/ 437362 h 165"/>
                <a:gd name="T112" fmla="*/ 1542156 w 515"/>
                <a:gd name="T113" fmla="*/ 449686 h 165"/>
                <a:gd name="T114" fmla="*/ 1435787 w 515"/>
                <a:gd name="T115" fmla="*/ 476127 h 165"/>
                <a:gd name="T116" fmla="*/ 1142072 w 515"/>
                <a:gd name="T117" fmla="*/ 485017 h 165"/>
                <a:gd name="T118" fmla="*/ 850797 w 515"/>
                <a:gd name="T119" fmla="*/ 496840 h 165"/>
                <a:gd name="T120" fmla="*/ 730172 w 515"/>
                <a:gd name="T121" fmla="*/ 496840 h 165"/>
                <a:gd name="T122" fmla="*/ 730172 w 515"/>
                <a:gd name="T123" fmla="*/ 496840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sp>
          <p:nvSpPr>
            <p:cNvPr id="183340" name="Rectangle 6"/>
            <p:cNvSpPr>
              <a:spLocks noChangeArrowheads="1"/>
            </p:cNvSpPr>
            <p:nvPr/>
          </p:nvSpPr>
          <p:spPr bwMode="auto">
            <a:xfrm>
              <a:off x="4241" y="0"/>
              <a:ext cx="4332" cy="4332"/>
            </a:xfrm>
            <a:prstGeom prst="rect">
              <a:avLst/>
            </a:prstGeom>
            <a:solidFill>
              <a:srgbClr val="BEE2F7"/>
            </a:solidFill>
            <a:ln w="9525">
              <a:noFill/>
              <a:miter lim="800000"/>
              <a:headEnd/>
              <a:tailEnd/>
            </a:ln>
          </p:spPr>
          <p:txBody>
            <a:bodyPr/>
            <a:lstStyle/>
            <a:p>
              <a:pPr algn="r" rtl="1"/>
              <a:endParaRPr lang="es-ES" sz="1800">
                <a:latin typeface="Arial" charset="0"/>
              </a:endParaRPr>
            </a:p>
          </p:txBody>
        </p:sp>
        <p:sp>
          <p:nvSpPr>
            <p:cNvPr id="183341" name="Freeform 7"/>
            <p:cNvSpPr>
              <a:spLocks/>
            </p:cNvSpPr>
            <p:nvPr/>
          </p:nvSpPr>
          <p:spPr bwMode="auto">
            <a:xfrm>
              <a:off x="4550" y="687"/>
              <a:ext cx="738" cy="285"/>
            </a:xfrm>
            <a:custGeom>
              <a:avLst/>
              <a:gdLst>
                <a:gd name="T0" fmla="*/ 184410 w 377"/>
                <a:gd name="T1" fmla="*/ 389019 h 146"/>
                <a:gd name="T2" fmla="*/ 59473 w 377"/>
                <a:gd name="T3" fmla="*/ 389019 h 146"/>
                <a:gd name="T4" fmla="*/ 0 w 377"/>
                <a:gd name="T5" fmla="*/ 376067 h 146"/>
                <a:gd name="T6" fmla="*/ 25671 w 377"/>
                <a:gd name="T7" fmla="*/ 330799 h 146"/>
                <a:gd name="T8" fmla="*/ 59473 w 377"/>
                <a:gd name="T9" fmla="*/ 306080 h 146"/>
                <a:gd name="T10" fmla="*/ 133098 w 377"/>
                <a:gd name="T11" fmla="*/ 293009 h 146"/>
                <a:gd name="T12" fmla="*/ 205569 w 377"/>
                <a:gd name="T13" fmla="*/ 318189 h 146"/>
                <a:gd name="T14" fmla="*/ 231337 w 377"/>
                <a:gd name="T15" fmla="*/ 318189 h 146"/>
                <a:gd name="T16" fmla="*/ 205569 w 377"/>
                <a:gd name="T17" fmla="*/ 260170 h 146"/>
                <a:gd name="T18" fmla="*/ 205569 w 377"/>
                <a:gd name="T19" fmla="*/ 177315 h 146"/>
                <a:gd name="T20" fmla="*/ 268491 w 377"/>
                <a:gd name="T21" fmla="*/ 82589 h 146"/>
                <a:gd name="T22" fmla="*/ 341181 w 377"/>
                <a:gd name="T23" fmla="*/ 36314 h 146"/>
                <a:gd name="T24" fmla="*/ 499859 w 377"/>
                <a:gd name="T25" fmla="*/ 0 h 146"/>
                <a:gd name="T26" fmla="*/ 621512 w 377"/>
                <a:gd name="T27" fmla="*/ 45815 h 146"/>
                <a:gd name="T28" fmla="*/ 658486 w 377"/>
                <a:gd name="T29" fmla="*/ 153476 h 146"/>
                <a:gd name="T30" fmla="*/ 585900 w 377"/>
                <a:gd name="T31" fmla="*/ 270116 h 146"/>
                <a:gd name="T32" fmla="*/ 667882 w 377"/>
                <a:gd name="T33" fmla="*/ 235429 h 146"/>
                <a:gd name="T34" fmla="*/ 718074 w 377"/>
                <a:gd name="T35" fmla="*/ 235429 h 146"/>
                <a:gd name="T36" fmla="*/ 730976 w 377"/>
                <a:gd name="T37" fmla="*/ 270116 h 146"/>
                <a:gd name="T38" fmla="*/ 826533 w 377"/>
                <a:gd name="T39" fmla="*/ 270116 h 146"/>
                <a:gd name="T40" fmla="*/ 1108153 w 377"/>
                <a:gd name="T41" fmla="*/ 293009 h 146"/>
                <a:gd name="T42" fmla="*/ 1180651 w 377"/>
                <a:gd name="T43" fmla="*/ 330799 h 146"/>
                <a:gd name="T44" fmla="*/ 1180651 w 377"/>
                <a:gd name="T45" fmla="*/ 351009 h 146"/>
                <a:gd name="T46" fmla="*/ 1143513 w 377"/>
                <a:gd name="T47" fmla="*/ 376067 h 146"/>
                <a:gd name="T48" fmla="*/ 998426 w 377"/>
                <a:gd name="T49" fmla="*/ 421866 h 146"/>
                <a:gd name="T50" fmla="*/ 753490 w 377"/>
                <a:gd name="T51" fmla="*/ 434479 h 146"/>
                <a:gd name="T52" fmla="*/ 667882 w 377"/>
                <a:gd name="T53" fmla="*/ 434479 h 146"/>
                <a:gd name="T54" fmla="*/ 535252 w 377"/>
                <a:gd name="T55" fmla="*/ 434479 h 146"/>
                <a:gd name="T56" fmla="*/ 437334 w 377"/>
                <a:gd name="T57" fmla="*/ 446509 h 146"/>
                <a:gd name="T58" fmla="*/ 278612 w 377"/>
                <a:gd name="T59" fmla="*/ 446509 h 146"/>
                <a:gd name="T60" fmla="*/ 184410 w 377"/>
                <a:gd name="T61" fmla="*/ 413646 h 146"/>
                <a:gd name="T62" fmla="*/ 184410 w 377"/>
                <a:gd name="T63" fmla="*/ 389019 h 14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7"/>
                <a:gd name="T97" fmla="*/ 0 h 146"/>
                <a:gd name="T98" fmla="*/ 377 w 377"/>
                <a:gd name="T99" fmla="*/ 146 h 14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7" h="146">
                  <a:moveTo>
                    <a:pt x="58" y="127"/>
                  </a:moveTo>
                  <a:lnTo>
                    <a:pt x="58" y="127"/>
                  </a:lnTo>
                  <a:lnTo>
                    <a:pt x="46" y="127"/>
                  </a:lnTo>
                  <a:lnTo>
                    <a:pt x="19" y="127"/>
                  </a:lnTo>
                  <a:lnTo>
                    <a:pt x="8" y="127"/>
                  </a:lnTo>
                  <a:lnTo>
                    <a:pt x="0" y="123"/>
                  </a:lnTo>
                  <a:lnTo>
                    <a:pt x="0" y="115"/>
                  </a:lnTo>
                  <a:lnTo>
                    <a:pt x="8" y="108"/>
                  </a:lnTo>
                  <a:lnTo>
                    <a:pt x="19" y="100"/>
                  </a:lnTo>
                  <a:lnTo>
                    <a:pt x="31" y="96"/>
                  </a:lnTo>
                  <a:lnTo>
                    <a:pt x="42" y="96"/>
                  </a:lnTo>
                  <a:lnTo>
                    <a:pt x="50" y="96"/>
                  </a:lnTo>
                  <a:lnTo>
                    <a:pt x="65" y="104"/>
                  </a:lnTo>
                  <a:lnTo>
                    <a:pt x="73" y="104"/>
                  </a:lnTo>
                  <a:lnTo>
                    <a:pt x="69" y="96"/>
                  </a:lnTo>
                  <a:lnTo>
                    <a:pt x="65" y="85"/>
                  </a:lnTo>
                  <a:lnTo>
                    <a:pt x="62" y="73"/>
                  </a:lnTo>
                  <a:lnTo>
                    <a:pt x="65" y="58"/>
                  </a:lnTo>
                  <a:lnTo>
                    <a:pt x="73" y="42"/>
                  </a:lnTo>
                  <a:lnTo>
                    <a:pt x="85" y="27"/>
                  </a:lnTo>
                  <a:lnTo>
                    <a:pt x="108" y="12"/>
                  </a:lnTo>
                  <a:lnTo>
                    <a:pt x="135" y="0"/>
                  </a:lnTo>
                  <a:lnTo>
                    <a:pt x="158" y="0"/>
                  </a:lnTo>
                  <a:lnTo>
                    <a:pt x="181" y="4"/>
                  </a:lnTo>
                  <a:lnTo>
                    <a:pt x="196" y="15"/>
                  </a:lnTo>
                  <a:lnTo>
                    <a:pt x="204" y="31"/>
                  </a:lnTo>
                  <a:lnTo>
                    <a:pt x="208" y="50"/>
                  </a:lnTo>
                  <a:lnTo>
                    <a:pt x="200" y="69"/>
                  </a:lnTo>
                  <a:lnTo>
                    <a:pt x="185" y="88"/>
                  </a:lnTo>
                  <a:lnTo>
                    <a:pt x="211" y="77"/>
                  </a:lnTo>
                  <a:lnTo>
                    <a:pt x="223" y="77"/>
                  </a:lnTo>
                  <a:lnTo>
                    <a:pt x="227" y="77"/>
                  </a:lnTo>
                  <a:lnTo>
                    <a:pt x="231" y="81"/>
                  </a:lnTo>
                  <a:lnTo>
                    <a:pt x="231" y="88"/>
                  </a:lnTo>
                  <a:lnTo>
                    <a:pt x="261" y="88"/>
                  </a:lnTo>
                  <a:lnTo>
                    <a:pt x="319" y="92"/>
                  </a:lnTo>
                  <a:lnTo>
                    <a:pt x="350" y="96"/>
                  </a:lnTo>
                  <a:lnTo>
                    <a:pt x="369" y="104"/>
                  </a:lnTo>
                  <a:lnTo>
                    <a:pt x="373" y="108"/>
                  </a:lnTo>
                  <a:lnTo>
                    <a:pt x="377" y="112"/>
                  </a:lnTo>
                  <a:lnTo>
                    <a:pt x="373" y="115"/>
                  </a:lnTo>
                  <a:lnTo>
                    <a:pt x="361" y="123"/>
                  </a:lnTo>
                  <a:lnTo>
                    <a:pt x="338" y="131"/>
                  </a:lnTo>
                  <a:lnTo>
                    <a:pt x="315" y="138"/>
                  </a:lnTo>
                  <a:lnTo>
                    <a:pt x="277" y="146"/>
                  </a:lnTo>
                  <a:lnTo>
                    <a:pt x="238" y="142"/>
                  </a:lnTo>
                  <a:lnTo>
                    <a:pt x="211" y="142"/>
                  </a:lnTo>
                  <a:lnTo>
                    <a:pt x="188" y="142"/>
                  </a:lnTo>
                  <a:lnTo>
                    <a:pt x="169" y="142"/>
                  </a:lnTo>
                  <a:lnTo>
                    <a:pt x="154" y="146"/>
                  </a:lnTo>
                  <a:lnTo>
                    <a:pt x="138" y="146"/>
                  </a:lnTo>
                  <a:lnTo>
                    <a:pt x="88" y="146"/>
                  </a:lnTo>
                  <a:lnTo>
                    <a:pt x="62" y="138"/>
                  </a:lnTo>
                  <a:lnTo>
                    <a:pt x="58" y="135"/>
                  </a:lnTo>
                  <a:lnTo>
                    <a:pt x="58" y="127"/>
                  </a:lnTo>
                  <a:close/>
                </a:path>
              </a:pathLst>
            </a:custGeom>
            <a:solidFill>
              <a:srgbClr val="FAFDFF"/>
            </a:solidFill>
            <a:ln w="9525">
              <a:noFill/>
              <a:round/>
              <a:headEnd/>
              <a:tailEnd/>
            </a:ln>
          </p:spPr>
          <p:txBody>
            <a:bodyPr/>
            <a:lstStyle/>
            <a:p>
              <a:endParaRPr lang="es-ES_tradnl"/>
            </a:p>
          </p:txBody>
        </p:sp>
        <p:sp>
          <p:nvSpPr>
            <p:cNvPr id="183342" name="Freeform 8"/>
            <p:cNvSpPr>
              <a:spLocks/>
            </p:cNvSpPr>
            <p:nvPr/>
          </p:nvSpPr>
          <p:spPr bwMode="auto">
            <a:xfrm>
              <a:off x="3065" y="436"/>
              <a:ext cx="1008" cy="323"/>
            </a:xfrm>
            <a:custGeom>
              <a:avLst/>
              <a:gdLst>
                <a:gd name="T0" fmla="*/ 730172 w 515"/>
                <a:gd name="T1" fmla="*/ 496840 h 165"/>
                <a:gd name="T2" fmla="*/ 730172 w 515"/>
                <a:gd name="T3" fmla="*/ 496840 h 165"/>
                <a:gd name="T4" fmla="*/ 449122 w 515"/>
                <a:gd name="T5" fmla="*/ 510052 h 165"/>
                <a:gd name="T6" fmla="*/ 244081 w 515"/>
                <a:gd name="T7" fmla="*/ 522270 h 165"/>
                <a:gd name="T8" fmla="*/ 85974 w 515"/>
                <a:gd name="T9" fmla="*/ 510052 h 165"/>
                <a:gd name="T10" fmla="*/ 85974 w 515"/>
                <a:gd name="T11" fmla="*/ 510052 h 165"/>
                <a:gd name="T12" fmla="*/ 25652 w 515"/>
                <a:gd name="T13" fmla="*/ 496840 h 165"/>
                <a:gd name="T14" fmla="*/ 0 w 515"/>
                <a:gd name="T15" fmla="*/ 496840 h 165"/>
                <a:gd name="T16" fmla="*/ 13106 w 515"/>
                <a:gd name="T17" fmla="*/ 485017 h 165"/>
                <a:gd name="T18" fmla="*/ 37118 w 515"/>
                <a:gd name="T19" fmla="*/ 476127 h 165"/>
                <a:gd name="T20" fmla="*/ 72650 w 515"/>
                <a:gd name="T21" fmla="*/ 449686 h 165"/>
                <a:gd name="T22" fmla="*/ 256715 w 515"/>
                <a:gd name="T23" fmla="*/ 423827 h 165"/>
                <a:gd name="T24" fmla="*/ 256715 w 515"/>
                <a:gd name="T25" fmla="*/ 423827 h 165"/>
                <a:gd name="T26" fmla="*/ 217973 w 515"/>
                <a:gd name="T27" fmla="*/ 399784 h 165"/>
                <a:gd name="T28" fmla="*/ 195532 w 515"/>
                <a:gd name="T29" fmla="*/ 363426 h 165"/>
                <a:gd name="T30" fmla="*/ 158559 w 515"/>
                <a:gd name="T31" fmla="*/ 326269 h 165"/>
                <a:gd name="T32" fmla="*/ 135209 w 515"/>
                <a:gd name="T33" fmla="*/ 278618 h 165"/>
                <a:gd name="T34" fmla="*/ 135209 w 515"/>
                <a:gd name="T35" fmla="*/ 231368 h 165"/>
                <a:gd name="T36" fmla="*/ 144941 w 515"/>
                <a:gd name="T37" fmla="*/ 168420 h 165"/>
                <a:gd name="T38" fmla="*/ 195532 w 515"/>
                <a:gd name="T39" fmla="*/ 108070 h 165"/>
                <a:gd name="T40" fmla="*/ 195532 w 515"/>
                <a:gd name="T41" fmla="*/ 108070 h 165"/>
                <a:gd name="T42" fmla="*/ 231059 w 515"/>
                <a:gd name="T43" fmla="*/ 86035 h 165"/>
                <a:gd name="T44" fmla="*/ 281279 w 515"/>
                <a:gd name="T45" fmla="*/ 59475 h 165"/>
                <a:gd name="T46" fmla="*/ 389685 w 515"/>
                <a:gd name="T47" fmla="*/ 13114 h 165"/>
                <a:gd name="T48" fmla="*/ 524894 w 515"/>
                <a:gd name="T49" fmla="*/ 0 h 165"/>
                <a:gd name="T50" fmla="*/ 657641 w 515"/>
                <a:gd name="T51" fmla="*/ 0 h 165"/>
                <a:gd name="T52" fmla="*/ 789552 w 515"/>
                <a:gd name="T53" fmla="*/ 22451 h 165"/>
                <a:gd name="T54" fmla="*/ 838523 w 515"/>
                <a:gd name="T55" fmla="*/ 35332 h 165"/>
                <a:gd name="T56" fmla="*/ 888731 w 515"/>
                <a:gd name="T57" fmla="*/ 59475 h 165"/>
                <a:gd name="T58" fmla="*/ 924040 w 515"/>
                <a:gd name="T59" fmla="*/ 86035 h 165"/>
                <a:gd name="T60" fmla="*/ 948168 w 515"/>
                <a:gd name="T61" fmla="*/ 119876 h 165"/>
                <a:gd name="T62" fmla="*/ 961262 w 515"/>
                <a:gd name="T63" fmla="*/ 168420 h 165"/>
                <a:gd name="T64" fmla="*/ 948168 w 515"/>
                <a:gd name="T65" fmla="*/ 218223 h 165"/>
                <a:gd name="T66" fmla="*/ 948168 w 515"/>
                <a:gd name="T67" fmla="*/ 218223 h 165"/>
                <a:gd name="T68" fmla="*/ 996567 w 515"/>
                <a:gd name="T69" fmla="*/ 205573 h 165"/>
                <a:gd name="T70" fmla="*/ 1080228 w 515"/>
                <a:gd name="T71" fmla="*/ 205573 h 165"/>
                <a:gd name="T72" fmla="*/ 1118970 w 515"/>
                <a:gd name="T73" fmla="*/ 218223 h 165"/>
                <a:gd name="T74" fmla="*/ 1142072 w 515"/>
                <a:gd name="T75" fmla="*/ 244343 h 165"/>
                <a:gd name="T76" fmla="*/ 1142072 w 515"/>
                <a:gd name="T77" fmla="*/ 278618 h 165"/>
                <a:gd name="T78" fmla="*/ 1118970 w 515"/>
                <a:gd name="T79" fmla="*/ 338091 h 165"/>
                <a:gd name="T80" fmla="*/ 1118970 w 515"/>
                <a:gd name="T81" fmla="*/ 338091 h 165"/>
                <a:gd name="T82" fmla="*/ 1324191 w 515"/>
                <a:gd name="T83" fmla="*/ 317505 h 165"/>
                <a:gd name="T84" fmla="*/ 1383727 w 515"/>
                <a:gd name="T85" fmla="*/ 317505 h 165"/>
                <a:gd name="T86" fmla="*/ 1447190 w 515"/>
                <a:gd name="T87" fmla="*/ 317505 h 165"/>
                <a:gd name="T88" fmla="*/ 1469609 w 515"/>
                <a:gd name="T89" fmla="*/ 326269 h 165"/>
                <a:gd name="T90" fmla="*/ 1469609 w 515"/>
                <a:gd name="T91" fmla="*/ 338091 h 165"/>
                <a:gd name="T92" fmla="*/ 1456466 w 515"/>
                <a:gd name="T93" fmla="*/ 351324 h 165"/>
                <a:gd name="T94" fmla="*/ 1456466 w 515"/>
                <a:gd name="T95" fmla="*/ 351324 h 165"/>
                <a:gd name="T96" fmla="*/ 1447190 w 515"/>
                <a:gd name="T97" fmla="*/ 376994 h 165"/>
                <a:gd name="T98" fmla="*/ 1456466 w 515"/>
                <a:gd name="T99" fmla="*/ 390092 h 165"/>
                <a:gd name="T100" fmla="*/ 1529977 w 515"/>
                <a:gd name="T101" fmla="*/ 390092 h 165"/>
                <a:gd name="T102" fmla="*/ 1614569 w 515"/>
                <a:gd name="T103" fmla="*/ 390092 h 165"/>
                <a:gd name="T104" fmla="*/ 1628131 w 515"/>
                <a:gd name="T105" fmla="*/ 399784 h 165"/>
                <a:gd name="T106" fmla="*/ 1614569 w 515"/>
                <a:gd name="T107" fmla="*/ 423827 h 165"/>
                <a:gd name="T108" fmla="*/ 1614569 w 515"/>
                <a:gd name="T109" fmla="*/ 423827 h 165"/>
                <a:gd name="T110" fmla="*/ 1592822 w 515"/>
                <a:gd name="T111" fmla="*/ 437362 h 165"/>
                <a:gd name="T112" fmla="*/ 1542156 w 515"/>
                <a:gd name="T113" fmla="*/ 449686 h 165"/>
                <a:gd name="T114" fmla="*/ 1435787 w 515"/>
                <a:gd name="T115" fmla="*/ 476127 h 165"/>
                <a:gd name="T116" fmla="*/ 1142072 w 515"/>
                <a:gd name="T117" fmla="*/ 485017 h 165"/>
                <a:gd name="T118" fmla="*/ 850797 w 515"/>
                <a:gd name="T119" fmla="*/ 496840 h 165"/>
                <a:gd name="T120" fmla="*/ 730172 w 515"/>
                <a:gd name="T121" fmla="*/ 496840 h 165"/>
                <a:gd name="T122" fmla="*/ 730172 w 515"/>
                <a:gd name="T123" fmla="*/ 496840 h 16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15"/>
                <a:gd name="T187" fmla="*/ 0 h 165"/>
                <a:gd name="T188" fmla="*/ 515 w 515"/>
                <a:gd name="T189" fmla="*/ 165 h 16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15" h="165">
                  <a:moveTo>
                    <a:pt x="231" y="157"/>
                  </a:moveTo>
                  <a:lnTo>
                    <a:pt x="231" y="157"/>
                  </a:lnTo>
                  <a:lnTo>
                    <a:pt x="142" y="161"/>
                  </a:lnTo>
                  <a:lnTo>
                    <a:pt x="77" y="165"/>
                  </a:lnTo>
                  <a:lnTo>
                    <a:pt x="27" y="161"/>
                  </a:lnTo>
                  <a:lnTo>
                    <a:pt x="8" y="157"/>
                  </a:lnTo>
                  <a:lnTo>
                    <a:pt x="0" y="157"/>
                  </a:lnTo>
                  <a:lnTo>
                    <a:pt x="4" y="153"/>
                  </a:lnTo>
                  <a:lnTo>
                    <a:pt x="12" y="150"/>
                  </a:lnTo>
                  <a:lnTo>
                    <a:pt x="23" y="142"/>
                  </a:lnTo>
                  <a:lnTo>
                    <a:pt x="81" y="134"/>
                  </a:lnTo>
                  <a:lnTo>
                    <a:pt x="69" y="126"/>
                  </a:lnTo>
                  <a:lnTo>
                    <a:pt x="62" y="115"/>
                  </a:lnTo>
                  <a:lnTo>
                    <a:pt x="50" y="103"/>
                  </a:lnTo>
                  <a:lnTo>
                    <a:pt x="43" y="88"/>
                  </a:lnTo>
                  <a:lnTo>
                    <a:pt x="43" y="73"/>
                  </a:lnTo>
                  <a:lnTo>
                    <a:pt x="46" y="53"/>
                  </a:lnTo>
                  <a:lnTo>
                    <a:pt x="62" y="34"/>
                  </a:lnTo>
                  <a:lnTo>
                    <a:pt x="73" y="27"/>
                  </a:lnTo>
                  <a:lnTo>
                    <a:pt x="89" y="19"/>
                  </a:lnTo>
                  <a:lnTo>
                    <a:pt x="123" y="4"/>
                  </a:lnTo>
                  <a:lnTo>
                    <a:pt x="166" y="0"/>
                  </a:lnTo>
                  <a:lnTo>
                    <a:pt x="208" y="0"/>
                  </a:lnTo>
                  <a:lnTo>
                    <a:pt x="250" y="7"/>
                  </a:lnTo>
                  <a:lnTo>
                    <a:pt x="265" y="11"/>
                  </a:lnTo>
                  <a:lnTo>
                    <a:pt x="281" y="19"/>
                  </a:lnTo>
                  <a:lnTo>
                    <a:pt x="292" y="27"/>
                  </a:lnTo>
                  <a:lnTo>
                    <a:pt x="300" y="38"/>
                  </a:lnTo>
                  <a:lnTo>
                    <a:pt x="304" y="53"/>
                  </a:lnTo>
                  <a:lnTo>
                    <a:pt x="300" y="69"/>
                  </a:lnTo>
                  <a:lnTo>
                    <a:pt x="315" y="65"/>
                  </a:lnTo>
                  <a:lnTo>
                    <a:pt x="342" y="65"/>
                  </a:lnTo>
                  <a:lnTo>
                    <a:pt x="354" y="69"/>
                  </a:lnTo>
                  <a:lnTo>
                    <a:pt x="361" y="77"/>
                  </a:lnTo>
                  <a:lnTo>
                    <a:pt x="361" y="88"/>
                  </a:lnTo>
                  <a:lnTo>
                    <a:pt x="354" y="107"/>
                  </a:lnTo>
                  <a:lnTo>
                    <a:pt x="419" y="100"/>
                  </a:lnTo>
                  <a:lnTo>
                    <a:pt x="438" y="100"/>
                  </a:lnTo>
                  <a:lnTo>
                    <a:pt x="458" y="100"/>
                  </a:lnTo>
                  <a:lnTo>
                    <a:pt x="465" y="103"/>
                  </a:lnTo>
                  <a:lnTo>
                    <a:pt x="465" y="107"/>
                  </a:lnTo>
                  <a:lnTo>
                    <a:pt x="461" y="111"/>
                  </a:lnTo>
                  <a:lnTo>
                    <a:pt x="458" y="119"/>
                  </a:lnTo>
                  <a:lnTo>
                    <a:pt x="461" y="123"/>
                  </a:lnTo>
                  <a:lnTo>
                    <a:pt x="484" y="123"/>
                  </a:lnTo>
                  <a:lnTo>
                    <a:pt x="511" y="123"/>
                  </a:lnTo>
                  <a:lnTo>
                    <a:pt x="515" y="126"/>
                  </a:lnTo>
                  <a:lnTo>
                    <a:pt x="511" y="134"/>
                  </a:lnTo>
                  <a:lnTo>
                    <a:pt x="504" y="138"/>
                  </a:lnTo>
                  <a:lnTo>
                    <a:pt x="488" y="142"/>
                  </a:lnTo>
                  <a:lnTo>
                    <a:pt x="454" y="150"/>
                  </a:lnTo>
                  <a:lnTo>
                    <a:pt x="361" y="153"/>
                  </a:lnTo>
                  <a:lnTo>
                    <a:pt x="269" y="157"/>
                  </a:lnTo>
                  <a:lnTo>
                    <a:pt x="231" y="157"/>
                  </a:lnTo>
                  <a:close/>
                </a:path>
              </a:pathLst>
            </a:custGeom>
            <a:solidFill>
              <a:srgbClr val="FAFDFF"/>
            </a:solidFill>
            <a:ln w="9525">
              <a:noFill/>
              <a:round/>
              <a:headEnd/>
              <a:tailEnd/>
            </a:ln>
          </p:spPr>
          <p:txBody>
            <a:bodyPr/>
            <a:lstStyle/>
            <a:p>
              <a:endParaRPr lang="es-ES_tradnl"/>
            </a:p>
          </p:txBody>
        </p:sp>
      </p:grpSp>
      <p:sp>
        <p:nvSpPr>
          <p:cNvPr id="183299" name="Freeform 48"/>
          <p:cNvSpPr>
            <a:spLocks/>
          </p:cNvSpPr>
          <p:nvPr/>
        </p:nvSpPr>
        <p:spPr bwMode="auto">
          <a:xfrm>
            <a:off x="0" y="5038725"/>
            <a:ext cx="9144000" cy="1838325"/>
          </a:xfrm>
          <a:custGeom>
            <a:avLst/>
            <a:gdLst>
              <a:gd name="T0" fmla="*/ 2147483647 w 2213"/>
              <a:gd name="T1" fmla="*/ 2147483647 h 365"/>
              <a:gd name="T2" fmla="*/ 0 w 2213"/>
              <a:gd name="T3" fmla="*/ 2147483647 h 365"/>
              <a:gd name="T4" fmla="*/ 0 w 2213"/>
              <a:gd name="T5" fmla="*/ 0 h 365"/>
              <a:gd name="T6" fmla="*/ 2147483647 w 2213"/>
              <a:gd name="T7" fmla="*/ 2147483647 h 365"/>
              <a:gd name="T8" fmla="*/ 2147483647 w 2213"/>
              <a:gd name="T9" fmla="*/ 2147483647 h 365"/>
              <a:gd name="T10" fmla="*/ 0 60000 65536"/>
              <a:gd name="T11" fmla="*/ 0 60000 65536"/>
              <a:gd name="T12" fmla="*/ 0 60000 65536"/>
              <a:gd name="T13" fmla="*/ 0 60000 65536"/>
              <a:gd name="T14" fmla="*/ 0 60000 65536"/>
              <a:gd name="T15" fmla="*/ 0 w 2213"/>
              <a:gd name="T16" fmla="*/ 0 h 365"/>
              <a:gd name="T17" fmla="*/ 2213 w 2213"/>
              <a:gd name="T18" fmla="*/ 365 h 365"/>
            </a:gdLst>
            <a:ahLst/>
            <a:cxnLst>
              <a:cxn ang="T10">
                <a:pos x="T0" y="T1"/>
              </a:cxn>
              <a:cxn ang="T11">
                <a:pos x="T2" y="T3"/>
              </a:cxn>
              <a:cxn ang="T12">
                <a:pos x="T4" y="T5"/>
              </a:cxn>
              <a:cxn ang="T13">
                <a:pos x="T6" y="T7"/>
              </a:cxn>
              <a:cxn ang="T14">
                <a:pos x="T8" y="T9"/>
              </a:cxn>
            </a:cxnLst>
            <a:rect l="T15" t="T16" r="T17" b="T18"/>
            <a:pathLst>
              <a:path w="2213" h="365">
                <a:moveTo>
                  <a:pt x="2213" y="365"/>
                </a:moveTo>
                <a:lnTo>
                  <a:pt x="0" y="361"/>
                </a:lnTo>
                <a:lnTo>
                  <a:pt x="0" y="0"/>
                </a:lnTo>
                <a:lnTo>
                  <a:pt x="2213" y="3"/>
                </a:lnTo>
                <a:lnTo>
                  <a:pt x="2213" y="365"/>
                </a:lnTo>
                <a:close/>
              </a:path>
            </a:pathLst>
          </a:custGeom>
          <a:solidFill>
            <a:srgbClr val="67BDEA"/>
          </a:solidFill>
          <a:ln w="9525">
            <a:noFill/>
            <a:round/>
            <a:headEnd/>
            <a:tailEnd/>
          </a:ln>
        </p:spPr>
        <p:txBody>
          <a:bodyPr/>
          <a:lstStyle/>
          <a:p>
            <a:endParaRPr lang="es-ES_tradnl"/>
          </a:p>
        </p:txBody>
      </p:sp>
      <p:grpSp>
        <p:nvGrpSpPr>
          <p:cNvPr id="3" name="Group 75"/>
          <p:cNvGrpSpPr>
            <a:grpSpLocks/>
          </p:cNvGrpSpPr>
          <p:nvPr/>
        </p:nvGrpSpPr>
        <p:grpSpPr bwMode="auto">
          <a:xfrm>
            <a:off x="1508125" y="2108200"/>
            <a:ext cx="1557338" cy="1104900"/>
            <a:chOff x="2240" y="1247"/>
            <a:chExt cx="981" cy="696"/>
          </a:xfrm>
        </p:grpSpPr>
        <p:sp>
          <p:nvSpPr>
            <p:cNvPr id="183314" name="AutoShape 51"/>
            <p:cNvSpPr>
              <a:spLocks noChangeAspect="1" noChangeArrowheads="1" noTextEdit="1"/>
            </p:cNvSpPr>
            <p:nvPr/>
          </p:nvSpPr>
          <p:spPr bwMode="auto">
            <a:xfrm rot="-823652">
              <a:off x="2291" y="1247"/>
              <a:ext cx="930" cy="696"/>
            </a:xfrm>
            <a:prstGeom prst="rect">
              <a:avLst/>
            </a:prstGeom>
            <a:noFill/>
            <a:ln w="9525">
              <a:noFill/>
              <a:miter lim="800000"/>
              <a:headEnd/>
              <a:tailEnd/>
            </a:ln>
          </p:spPr>
          <p:txBody>
            <a:bodyPr/>
            <a:lstStyle/>
            <a:p>
              <a:endParaRPr lang="es-ES_tradnl"/>
            </a:p>
          </p:txBody>
        </p:sp>
        <p:sp>
          <p:nvSpPr>
            <p:cNvPr id="183315" name="Freeform 52"/>
            <p:cNvSpPr>
              <a:spLocks/>
            </p:cNvSpPr>
            <p:nvPr/>
          </p:nvSpPr>
          <p:spPr bwMode="auto">
            <a:xfrm rot="-823652">
              <a:off x="2797" y="1735"/>
              <a:ext cx="165" cy="185"/>
            </a:xfrm>
            <a:custGeom>
              <a:avLst/>
              <a:gdLst>
                <a:gd name="T0" fmla="*/ 0 w 349"/>
                <a:gd name="T1" fmla="*/ 0 h 392"/>
                <a:gd name="T2" fmla="*/ 0 w 349"/>
                <a:gd name="T3" fmla="*/ 0 h 392"/>
                <a:gd name="T4" fmla="*/ 0 w 349"/>
                <a:gd name="T5" fmla="*/ 0 h 392"/>
                <a:gd name="T6" fmla="*/ 0 w 349"/>
                <a:gd name="T7" fmla="*/ 0 h 392"/>
                <a:gd name="T8" fmla="*/ 0 w 349"/>
                <a:gd name="T9" fmla="*/ 0 h 392"/>
                <a:gd name="T10" fmla="*/ 0 w 349"/>
                <a:gd name="T11" fmla="*/ 0 h 392"/>
                <a:gd name="T12" fmla="*/ 0 w 349"/>
                <a:gd name="T13" fmla="*/ 0 h 392"/>
                <a:gd name="T14" fmla="*/ 0 w 349"/>
                <a:gd name="T15" fmla="*/ 0 h 392"/>
                <a:gd name="T16" fmla="*/ 0 w 349"/>
                <a:gd name="T17" fmla="*/ 0 h 392"/>
                <a:gd name="T18" fmla="*/ 0 w 349"/>
                <a:gd name="T19" fmla="*/ 0 h 392"/>
                <a:gd name="T20" fmla="*/ 0 w 349"/>
                <a:gd name="T21" fmla="*/ 0 h 392"/>
                <a:gd name="T22" fmla="*/ 0 w 349"/>
                <a:gd name="T23" fmla="*/ 0 h 392"/>
                <a:gd name="T24" fmla="*/ 0 w 349"/>
                <a:gd name="T25" fmla="*/ 0 h 392"/>
                <a:gd name="T26" fmla="*/ 0 w 349"/>
                <a:gd name="T27" fmla="*/ 0 h 392"/>
                <a:gd name="T28" fmla="*/ 0 w 349"/>
                <a:gd name="T29" fmla="*/ 0 h 392"/>
                <a:gd name="T30" fmla="*/ 0 w 349"/>
                <a:gd name="T31" fmla="*/ 0 h 392"/>
                <a:gd name="T32" fmla="*/ 0 w 349"/>
                <a:gd name="T33" fmla="*/ 0 h 392"/>
                <a:gd name="T34" fmla="*/ 0 w 349"/>
                <a:gd name="T35" fmla="*/ 0 h 392"/>
                <a:gd name="T36" fmla="*/ 0 w 349"/>
                <a:gd name="T37" fmla="*/ 0 h 392"/>
                <a:gd name="T38" fmla="*/ 0 w 349"/>
                <a:gd name="T39" fmla="*/ 0 h 392"/>
                <a:gd name="T40" fmla="*/ 0 w 349"/>
                <a:gd name="T41" fmla="*/ 0 h 392"/>
                <a:gd name="T42" fmla="*/ 0 w 349"/>
                <a:gd name="T43" fmla="*/ 0 h 392"/>
                <a:gd name="T44" fmla="*/ 0 w 349"/>
                <a:gd name="T45" fmla="*/ 0 h 392"/>
                <a:gd name="T46" fmla="*/ 0 w 349"/>
                <a:gd name="T47" fmla="*/ 0 h 392"/>
                <a:gd name="T48" fmla="*/ 0 w 349"/>
                <a:gd name="T49" fmla="*/ 0 h 392"/>
                <a:gd name="T50" fmla="*/ 0 w 349"/>
                <a:gd name="T51" fmla="*/ 0 h 392"/>
                <a:gd name="T52" fmla="*/ 0 w 349"/>
                <a:gd name="T53" fmla="*/ 0 h 392"/>
                <a:gd name="T54" fmla="*/ 0 w 349"/>
                <a:gd name="T55" fmla="*/ 0 h 392"/>
                <a:gd name="T56" fmla="*/ 0 w 349"/>
                <a:gd name="T57" fmla="*/ 0 h 392"/>
                <a:gd name="T58" fmla="*/ 0 w 349"/>
                <a:gd name="T59" fmla="*/ 0 h 392"/>
                <a:gd name="T60" fmla="*/ 0 w 349"/>
                <a:gd name="T61" fmla="*/ 0 h 392"/>
                <a:gd name="T62" fmla="*/ 0 w 349"/>
                <a:gd name="T63" fmla="*/ 0 h 392"/>
                <a:gd name="T64" fmla="*/ 0 w 349"/>
                <a:gd name="T65" fmla="*/ 0 h 392"/>
                <a:gd name="T66" fmla="*/ 0 w 349"/>
                <a:gd name="T67" fmla="*/ 0 h 392"/>
                <a:gd name="T68" fmla="*/ 0 w 349"/>
                <a:gd name="T69" fmla="*/ 0 h 392"/>
                <a:gd name="T70" fmla="*/ 0 w 349"/>
                <a:gd name="T71" fmla="*/ 0 h 392"/>
                <a:gd name="T72" fmla="*/ 0 w 349"/>
                <a:gd name="T73" fmla="*/ 0 h 392"/>
                <a:gd name="T74" fmla="*/ 0 w 349"/>
                <a:gd name="T75" fmla="*/ 0 h 392"/>
                <a:gd name="T76" fmla="*/ 0 w 349"/>
                <a:gd name="T77" fmla="*/ 0 h 392"/>
                <a:gd name="T78" fmla="*/ 0 w 349"/>
                <a:gd name="T79" fmla="*/ 0 h 392"/>
                <a:gd name="T80" fmla="*/ 0 w 349"/>
                <a:gd name="T81" fmla="*/ 0 h 392"/>
                <a:gd name="T82" fmla="*/ 0 w 349"/>
                <a:gd name="T83" fmla="*/ 0 h 392"/>
                <a:gd name="T84" fmla="*/ 0 w 349"/>
                <a:gd name="T85" fmla="*/ 0 h 392"/>
                <a:gd name="T86" fmla="*/ 0 w 349"/>
                <a:gd name="T87" fmla="*/ 0 h 392"/>
                <a:gd name="T88" fmla="*/ 0 w 349"/>
                <a:gd name="T89" fmla="*/ 0 h 392"/>
                <a:gd name="T90" fmla="*/ 0 w 349"/>
                <a:gd name="T91" fmla="*/ 0 h 392"/>
                <a:gd name="T92" fmla="*/ 0 w 349"/>
                <a:gd name="T93" fmla="*/ 0 h 392"/>
                <a:gd name="T94" fmla="*/ 0 w 349"/>
                <a:gd name="T95" fmla="*/ 0 h 392"/>
                <a:gd name="T96" fmla="*/ 0 w 349"/>
                <a:gd name="T97" fmla="*/ 0 h 392"/>
                <a:gd name="T98" fmla="*/ 0 w 349"/>
                <a:gd name="T99" fmla="*/ 0 h 392"/>
                <a:gd name="T100" fmla="*/ 0 w 349"/>
                <a:gd name="T101" fmla="*/ 0 h 392"/>
                <a:gd name="T102" fmla="*/ 0 w 349"/>
                <a:gd name="T103" fmla="*/ 0 h 39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49"/>
                <a:gd name="T157" fmla="*/ 0 h 392"/>
                <a:gd name="T158" fmla="*/ 349 w 349"/>
                <a:gd name="T159" fmla="*/ 392 h 39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49" h="392">
                  <a:moveTo>
                    <a:pt x="136" y="18"/>
                  </a:moveTo>
                  <a:lnTo>
                    <a:pt x="136" y="18"/>
                  </a:lnTo>
                  <a:lnTo>
                    <a:pt x="125" y="21"/>
                  </a:lnTo>
                  <a:lnTo>
                    <a:pt x="104" y="39"/>
                  </a:lnTo>
                  <a:lnTo>
                    <a:pt x="93" y="50"/>
                  </a:lnTo>
                  <a:lnTo>
                    <a:pt x="86" y="61"/>
                  </a:lnTo>
                  <a:lnTo>
                    <a:pt x="79" y="75"/>
                  </a:lnTo>
                  <a:lnTo>
                    <a:pt x="79" y="89"/>
                  </a:lnTo>
                  <a:lnTo>
                    <a:pt x="82" y="111"/>
                  </a:lnTo>
                  <a:lnTo>
                    <a:pt x="93" y="135"/>
                  </a:lnTo>
                  <a:lnTo>
                    <a:pt x="129" y="196"/>
                  </a:lnTo>
                  <a:lnTo>
                    <a:pt x="146" y="225"/>
                  </a:lnTo>
                  <a:lnTo>
                    <a:pt x="164" y="249"/>
                  </a:lnTo>
                  <a:lnTo>
                    <a:pt x="182" y="267"/>
                  </a:lnTo>
                  <a:lnTo>
                    <a:pt x="196" y="274"/>
                  </a:lnTo>
                  <a:lnTo>
                    <a:pt x="232" y="278"/>
                  </a:lnTo>
                  <a:lnTo>
                    <a:pt x="282" y="282"/>
                  </a:lnTo>
                  <a:lnTo>
                    <a:pt x="307" y="289"/>
                  </a:lnTo>
                  <a:lnTo>
                    <a:pt x="328" y="292"/>
                  </a:lnTo>
                  <a:lnTo>
                    <a:pt x="342" y="303"/>
                  </a:lnTo>
                  <a:lnTo>
                    <a:pt x="346" y="306"/>
                  </a:lnTo>
                  <a:lnTo>
                    <a:pt x="349" y="314"/>
                  </a:lnTo>
                  <a:lnTo>
                    <a:pt x="349" y="317"/>
                  </a:lnTo>
                  <a:lnTo>
                    <a:pt x="342" y="321"/>
                  </a:lnTo>
                  <a:lnTo>
                    <a:pt x="331" y="324"/>
                  </a:lnTo>
                  <a:lnTo>
                    <a:pt x="314" y="314"/>
                  </a:lnTo>
                  <a:lnTo>
                    <a:pt x="289" y="303"/>
                  </a:lnTo>
                  <a:lnTo>
                    <a:pt x="264" y="296"/>
                  </a:lnTo>
                  <a:lnTo>
                    <a:pt x="239" y="296"/>
                  </a:lnTo>
                  <a:lnTo>
                    <a:pt x="218" y="292"/>
                  </a:lnTo>
                  <a:lnTo>
                    <a:pt x="250" y="306"/>
                  </a:lnTo>
                  <a:lnTo>
                    <a:pt x="278" y="321"/>
                  </a:lnTo>
                  <a:lnTo>
                    <a:pt x="289" y="328"/>
                  </a:lnTo>
                  <a:lnTo>
                    <a:pt x="303" y="339"/>
                  </a:lnTo>
                  <a:lnTo>
                    <a:pt x="314" y="349"/>
                  </a:lnTo>
                  <a:lnTo>
                    <a:pt x="317" y="360"/>
                  </a:lnTo>
                  <a:lnTo>
                    <a:pt x="317" y="367"/>
                  </a:lnTo>
                  <a:lnTo>
                    <a:pt x="317" y="374"/>
                  </a:lnTo>
                  <a:lnTo>
                    <a:pt x="310" y="378"/>
                  </a:lnTo>
                  <a:lnTo>
                    <a:pt x="307" y="378"/>
                  </a:lnTo>
                  <a:lnTo>
                    <a:pt x="296" y="374"/>
                  </a:lnTo>
                  <a:lnTo>
                    <a:pt x="289" y="367"/>
                  </a:lnTo>
                  <a:lnTo>
                    <a:pt x="267" y="346"/>
                  </a:lnTo>
                  <a:lnTo>
                    <a:pt x="246" y="324"/>
                  </a:lnTo>
                  <a:lnTo>
                    <a:pt x="221" y="310"/>
                  </a:lnTo>
                  <a:lnTo>
                    <a:pt x="210" y="306"/>
                  </a:lnTo>
                  <a:lnTo>
                    <a:pt x="196" y="303"/>
                  </a:lnTo>
                  <a:lnTo>
                    <a:pt x="218" y="328"/>
                  </a:lnTo>
                  <a:lnTo>
                    <a:pt x="235" y="353"/>
                  </a:lnTo>
                  <a:lnTo>
                    <a:pt x="239" y="363"/>
                  </a:lnTo>
                  <a:lnTo>
                    <a:pt x="242" y="374"/>
                  </a:lnTo>
                  <a:lnTo>
                    <a:pt x="239" y="388"/>
                  </a:lnTo>
                  <a:lnTo>
                    <a:pt x="235" y="392"/>
                  </a:lnTo>
                  <a:lnTo>
                    <a:pt x="232" y="388"/>
                  </a:lnTo>
                  <a:lnTo>
                    <a:pt x="225" y="381"/>
                  </a:lnTo>
                  <a:lnTo>
                    <a:pt x="218" y="367"/>
                  </a:lnTo>
                  <a:lnTo>
                    <a:pt x="207" y="346"/>
                  </a:lnTo>
                  <a:lnTo>
                    <a:pt x="193" y="321"/>
                  </a:lnTo>
                  <a:lnTo>
                    <a:pt x="182" y="310"/>
                  </a:lnTo>
                  <a:lnTo>
                    <a:pt x="171" y="299"/>
                  </a:lnTo>
                  <a:lnTo>
                    <a:pt x="161" y="292"/>
                  </a:lnTo>
                  <a:lnTo>
                    <a:pt x="146" y="289"/>
                  </a:lnTo>
                  <a:lnTo>
                    <a:pt x="132" y="289"/>
                  </a:lnTo>
                  <a:lnTo>
                    <a:pt x="118" y="289"/>
                  </a:lnTo>
                  <a:lnTo>
                    <a:pt x="100" y="296"/>
                  </a:lnTo>
                  <a:lnTo>
                    <a:pt x="93" y="306"/>
                  </a:lnTo>
                  <a:lnTo>
                    <a:pt x="89" y="310"/>
                  </a:lnTo>
                  <a:lnTo>
                    <a:pt x="79" y="299"/>
                  </a:lnTo>
                  <a:lnTo>
                    <a:pt x="75" y="292"/>
                  </a:lnTo>
                  <a:lnTo>
                    <a:pt x="79" y="289"/>
                  </a:lnTo>
                  <a:lnTo>
                    <a:pt x="82" y="285"/>
                  </a:lnTo>
                  <a:lnTo>
                    <a:pt x="100" y="278"/>
                  </a:lnTo>
                  <a:lnTo>
                    <a:pt x="121" y="271"/>
                  </a:lnTo>
                  <a:lnTo>
                    <a:pt x="146" y="267"/>
                  </a:lnTo>
                  <a:lnTo>
                    <a:pt x="111" y="200"/>
                  </a:lnTo>
                  <a:lnTo>
                    <a:pt x="79" y="143"/>
                  </a:lnTo>
                  <a:lnTo>
                    <a:pt x="47" y="89"/>
                  </a:lnTo>
                  <a:lnTo>
                    <a:pt x="22" y="54"/>
                  </a:lnTo>
                  <a:lnTo>
                    <a:pt x="4" y="32"/>
                  </a:lnTo>
                  <a:lnTo>
                    <a:pt x="0" y="21"/>
                  </a:lnTo>
                  <a:lnTo>
                    <a:pt x="4" y="14"/>
                  </a:lnTo>
                  <a:lnTo>
                    <a:pt x="11" y="7"/>
                  </a:lnTo>
                  <a:lnTo>
                    <a:pt x="22" y="4"/>
                  </a:lnTo>
                  <a:lnTo>
                    <a:pt x="40" y="0"/>
                  </a:lnTo>
                  <a:lnTo>
                    <a:pt x="57" y="0"/>
                  </a:lnTo>
                  <a:lnTo>
                    <a:pt x="93" y="4"/>
                  </a:lnTo>
                  <a:lnTo>
                    <a:pt x="121" y="14"/>
                  </a:lnTo>
                  <a:lnTo>
                    <a:pt x="136" y="18"/>
                  </a:lnTo>
                  <a:close/>
                </a:path>
              </a:pathLst>
            </a:custGeom>
            <a:solidFill>
              <a:srgbClr val="48484A"/>
            </a:solidFill>
            <a:ln w="9525">
              <a:noFill/>
              <a:round/>
              <a:headEnd/>
              <a:tailEnd/>
            </a:ln>
          </p:spPr>
          <p:txBody>
            <a:bodyPr/>
            <a:lstStyle/>
            <a:p>
              <a:endParaRPr lang="es-ES_tradnl"/>
            </a:p>
          </p:txBody>
        </p:sp>
        <p:sp>
          <p:nvSpPr>
            <p:cNvPr id="183316" name="Freeform 53"/>
            <p:cNvSpPr>
              <a:spLocks/>
            </p:cNvSpPr>
            <p:nvPr/>
          </p:nvSpPr>
          <p:spPr bwMode="auto">
            <a:xfrm rot="-823652">
              <a:off x="2841" y="1702"/>
              <a:ext cx="158" cy="155"/>
            </a:xfrm>
            <a:custGeom>
              <a:avLst/>
              <a:gdLst>
                <a:gd name="T0" fmla="*/ 0 w 335"/>
                <a:gd name="T1" fmla="*/ 0 h 328"/>
                <a:gd name="T2" fmla="*/ 0 w 335"/>
                <a:gd name="T3" fmla="*/ 0 h 328"/>
                <a:gd name="T4" fmla="*/ 0 w 335"/>
                <a:gd name="T5" fmla="*/ 0 h 328"/>
                <a:gd name="T6" fmla="*/ 0 w 335"/>
                <a:gd name="T7" fmla="*/ 0 h 328"/>
                <a:gd name="T8" fmla="*/ 0 w 335"/>
                <a:gd name="T9" fmla="*/ 0 h 328"/>
                <a:gd name="T10" fmla="*/ 0 w 335"/>
                <a:gd name="T11" fmla="*/ 0 h 328"/>
                <a:gd name="T12" fmla="*/ 0 w 335"/>
                <a:gd name="T13" fmla="*/ 0 h 328"/>
                <a:gd name="T14" fmla="*/ 0 w 335"/>
                <a:gd name="T15" fmla="*/ 0 h 328"/>
                <a:gd name="T16" fmla="*/ 0 w 335"/>
                <a:gd name="T17" fmla="*/ 0 h 328"/>
                <a:gd name="T18" fmla="*/ 0 w 335"/>
                <a:gd name="T19" fmla="*/ 0 h 328"/>
                <a:gd name="T20" fmla="*/ 0 w 335"/>
                <a:gd name="T21" fmla="*/ 0 h 328"/>
                <a:gd name="T22" fmla="*/ 0 w 335"/>
                <a:gd name="T23" fmla="*/ 0 h 328"/>
                <a:gd name="T24" fmla="*/ 0 w 335"/>
                <a:gd name="T25" fmla="*/ 0 h 328"/>
                <a:gd name="T26" fmla="*/ 0 w 335"/>
                <a:gd name="T27" fmla="*/ 0 h 328"/>
                <a:gd name="T28" fmla="*/ 0 w 335"/>
                <a:gd name="T29" fmla="*/ 0 h 328"/>
                <a:gd name="T30" fmla="*/ 0 w 335"/>
                <a:gd name="T31" fmla="*/ 0 h 328"/>
                <a:gd name="T32" fmla="*/ 0 w 335"/>
                <a:gd name="T33" fmla="*/ 0 h 328"/>
                <a:gd name="T34" fmla="*/ 0 w 335"/>
                <a:gd name="T35" fmla="*/ 0 h 328"/>
                <a:gd name="T36" fmla="*/ 0 w 335"/>
                <a:gd name="T37" fmla="*/ 0 h 328"/>
                <a:gd name="T38" fmla="*/ 0 w 335"/>
                <a:gd name="T39" fmla="*/ 0 h 328"/>
                <a:gd name="T40" fmla="*/ 0 w 335"/>
                <a:gd name="T41" fmla="*/ 0 h 328"/>
                <a:gd name="T42" fmla="*/ 0 w 335"/>
                <a:gd name="T43" fmla="*/ 0 h 328"/>
                <a:gd name="T44" fmla="*/ 0 w 335"/>
                <a:gd name="T45" fmla="*/ 0 h 328"/>
                <a:gd name="T46" fmla="*/ 0 w 335"/>
                <a:gd name="T47" fmla="*/ 0 h 328"/>
                <a:gd name="T48" fmla="*/ 0 w 335"/>
                <a:gd name="T49" fmla="*/ 0 h 328"/>
                <a:gd name="T50" fmla="*/ 0 w 335"/>
                <a:gd name="T51" fmla="*/ 0 h 328"/>
                <a:gd name="T52" fmla="*/ 0 w 335"/>
                <a:gd name="T53" fmla="*/ 0 h 328"/>
                <a:gd name="T54" fmla="*/ 0 w 335"/>
                <a:gd name="T55" fmla="*/ 0 h 328"/>
                <a:gd name="T56" fmla="*/ 0 w 335"/>
                <a:gd name="T57" fmla="*/ 0 h 328"/>
                <a:gd name="T58" fmla="*/ 0 w 335"/>
                <a:gd name="T59" fmla="*/ 0 h 328"/>
                <a:gd name="T60" fmla="*/ 0 w 335"/>
                <a:gd name="T61" fmla="*/ 0 h 328"/>
                <a:gd name="T62" fmla="*/ 0 w 335"/>
                <a:gd name="T63" fmla="*/ 0 h 328"/>
                <a:gd name="T64" fmla="*/ 0 w 335"/>
                <a:gd name="T65" fmla="*/ 0 h 328"/>
                <a:gd name="T66" fmla="*/ 0 w 335"/>
                <a:gd name="T67" fmla="*/ 0 h 328"/>
                <a:gd name="T68" fmla="*/ 0 w 335"/>
                <a:gd name="T69" fmla="*/ 0 h 328"/>
                <a:gd name="T70" fmla="*/ 0 w 335"/>
                <a:gd name="T71" fmla="*/ 0 h 328"/>
                <a:gd name="T72" fmla="*/ 0 w 335"/>
                <a:gd name="T73" fmla="*/ 0 h 328"/>
                <a:gd name="T74" fmla="*/ 0 w 335"/>
                <a:gd name="T75" fmla="*/ 0 h 328"/>
                <a:gd name="T76" fmla="*/ 0 w 335"/>
                <a:gd name="T77" fmla="*/ 0 h 328"/>
                <a:gd name="T78" fmla="*/ 0 w 335"/>
                <a:gd name="T79" fmla="*/ 0 h 328"/>
                <a:gd name="T80" fmla="*/ 0 w 335"/>
                <a:gd name="T81" fmla="*/ 0 h 328"/>
                <a:gd name="T82" fmla="*/ 0 w 335"/>
                <a:gd name="T83" fmla="*/ 0 h 328"/>
                <a:gd name="T84" fmla="*/ 0 w 335"/>
                <a:gd name="T85" fmla="*/ 0 h 328"/>
                <a:gd name="T86" fmla="*/ 0 w 335"/>
                <a:gd name="T87" fmla="*/ 0 h 328"/>
                <a:gd name="T88" fmla="*/ 0 w 335"/>
                <a:gd name="T89" fmla="*/ 0 h 328"/>
                <a:gd name="T90" fmla="*/ 0 w 335"/>
                <a:gd name="T91" fmla="*/ 0 h 328"/>
                <a:gd name="T92" fmla="*/ 0 w 335"/>
                <a:gd name="T93" fmla="*/ 0 h 328"/>
                <a:gd name="T94" fmla="*/ 0 w 335"/>
                <a:gd name="T95" fmla="*/ 0 h 328"/>
                <a:gd name="T96" fmla="*/ 0 w 335"/>
                <a:gd name="T97" fmla="*/ 0 h 328"/>
                <a:gd name="T98" fmla="*/ 0 w 335"/>
                <a:gd name="T99" fmla="*/ 0 h 328"/>
                <a:gd name="T100" fmla="*/ 0 w 335"/>
                <a:gd name="T101" fmla="*/ 0 h 32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35"/>
                <a:gd name="T154" fmla="*/ 0 h 328"/>
                <a:gd name="T155" fmla="*/ 335 w 335"/>
                <a:gd name="T156" fmla="*/ 328 h 32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35" h="328">
                  <a:moveTo>
                    <a:pt x="114" y="25"/>
                  </a:moveTo>
                  <a:lnTo>
                    <a:pt x="114" y="25"/>
                  </a:lnTo>
                  <a:lnTo>
                    <a:pt x="107" y="28"/>
                  </a:lnTo>
                  <a:lnTo>
                    <a:pt x="93" y="39"/>
                  </a:lnTo>
                  <a:lnTo>
                    <a:pt x="82" y="46"/>
                  </a:lnTo>
                  <a:lnTo>
                    <a:pt x="79" y="53"/>
                  </a:lnTo>
                  <a:lnTo>
                    <a:pt x="75" y="64"/>
                  </a:lnTo>
                  <a:lnTo>
                    <a:pt x="75" y="75"/>
                  </a:lnTo>
                  <a:lnTo>
                    <a:pt x="82" y="92"/>
                  </a:lnTo>
                  <a:lnTo>
                    <a:pt x="93" y="114"/>
                  </a:lnTo>
                  <a:lnTo>
                    <a:pt x="128" y="164"/>
                  </a:lnTo>
                  <a:lnTo>
                    <a:pt x="168" y="206"/>
                  </a:lnTo>
                  <a:lnTo>
                    <a:pt x="182" y="221"/>
                  </a:lnTo>
                  <a:lnTo>
                    <a:pt x="196" y="228"/>
                  </a:lnTo>
                  <a:lnTo>
                    <a:pt x="271" y="224"/>
                  </a:lnTo>
                  <a:lnTo>
                    <a:pt x="296" y="228"/>
                  </a:lnTo>
                  <a:lnTo>
                    <a:pt x="314" y="231"/>
                  </a:lnTo>
                  <a:lnTo>
                    <a:pt x="328" y="238"/>
                  </a:lnTo>
                  <a:lnTo>
                    <a:pt x="331" y="242"/>
                  </a:lnTo>
                  <a:lnTo>
                    <a:pt x="335" y="249"/>
                  </a:lnTo>
                  <a:lnTo>
                    <a:pt x="328" y="256"/>
                  </a:lnTo>
                  <a:lnTo>
                    <a:pt x="321" y="256"/>
                  </a:lnTo>
                  <a:lnTo>
                    <a:pt x="303" y="249"/>
                  </a:lnTo>
                  <a:lnTo>
                    <a:pt x="282" y="242"/>
                  </a:lnTo>
                  <a:lnTo>
                    <a:pt x="257" y="238"/>
                  </a:lnTo>
                  <a:lnTo>
                    <a:pt x="217" y="242"/>
                  </a:lnTo>
                  <a:lnTo>
                    <a:pt x="246" y="249"/>
                  </a:lnTo>
                  <a:lnTo>
                    <a:pt x="271" y="260"/>
                  </a:lnTo>
                  <a:lnTo>
                    <a:pt x="296" y="274"/>
                  </a:lnTo>
                  <a:lnTo>
                    <a:pt x="306" y="285"/>
                  </a:lnTo>
                  <a:lnTo>
                    <a:pt x="310" y="292"/>
                  </a:lnTo>
                  <a:lnTo>
                    <a:pt x="314" y="299"/>
                  </a:lnTo>
                  <a:lnTo>
                    <a:pt x="310" y="303"/>
                  </a:lnTo>
                  <a:lnTo>
                    <a:pt x="306" y="306"/>
                  </a:lnTo>
                  <a:lnTo>
                    <a:pt x="303" y="306"/>
                  </a:lnTo>
                  <a:lnTo>
                    <a:pt x="296" y="303"/>
                  </a:lnTo>
                  <a:lnTo>
                    <a:pt x="285" y="299"/>
                  </a:lnTo>
                  <a:lnTo>
                    <a:pt x="267" y="281"/>
                  </a:lnTo>
                  <a:lnTo>
                    <a:pt x="246" y="267"/>
                  </a:lnTo>
                  <a:lnTo>
                    <a:pt x="221" y="256"/>
                  </a:lnTo>
                  <a:lnTo>
                    <a:pt x="210" y="253"/>
                  </a:lnTo>
                  <a:lnTo>
                    <a:pt x="200" y="253"/>
                  </a:lnTo>
                  <a:lnTo>
                    <a:pt x="221" y="274"/>
                  </a:lnTo>
                  <a:lnTo>
                    <a:pt x="239" y="292"/>
                  </a:lnTo>
                  <a:lnTo>
                    <a:pt x="242" y="303"/>
                  </a:lnTo>
                  <a:lnTo>
                    <a:pt x="246" y="313"/>
                  </a:lnTo>
                  <a:lnTo>
                    <a:pt x="246" y="324"/>
                  </a:lnTo>
                  <a:lnTo>
                    <a:pt x="242" y="328"/>
                  </a:lnTo>
                  <a:lnTo>
                    <a:pt x="239" y="324"/>
                  </a:lnTo>
                  <a:lnTo>
                    <a:pt x="232" y="317"/>
                  </a:lnTo>
                  <a:lnTo>
                    <a:pt x="221" y="306"/>
                  </a:lnTo>
                  <a:lnTo>
                    <a:pt x="210" y="288"/>
                  </a:lnTo>
                  <a:lnTo>
                    <a:pt x="196" y="271"/>
                  </a:lnTo>
                  <a:lnTo>
                    <a:pt x="189" y="260"/>
                  </a:lnTo>
                  <a:lnTo>
                    <a:pt x="178" y="253"/>
                  </a:lnTo>
                  <a:lnTo>
                    <a:pt x="164" y="246"/>
                  </a:lnTo>
                  <a:lnTo>
                    <a:pt x="153" y="246"/>
                  </a:lnTo>
                  <a:lnTo>
                    <a:pt x="139" y="246"/>
                  </a:lnTo>
                  <a:lnTo>
                    <a:pt x="128" y="249"/>
                  </a:lnTo>
                  <a:lnTo>
                    <a:pt x="114" y="256"/>
                  </a:lnTo>
                  <a:lnTo>
                    <a:pt x="107" y="263"/>
                  </a:lnTo>
                  <a:lnTo>
                    <a:pt x="104" y="267"/>
                  </a:lnTo>
                  <a:lnTo>
                    <a:pt x="96" y="260"/>
                  </a:lnTo>
                  <a:lnTo>
                    <a:pt x="93" y="253"/>
                  </a:lnTo>
                  <a:lnTo>
                    <a:pt x="93" y="249"/>
                  </a:lnTo>
                  <a:lnTo>
                    <a:pt x="96" y="246"/>
                  </a:lnTo>
                  <a:lnTo>
                    <a:pt x="114" y="238"/>
                  </a:lnTo>
                  <a:lnTo>
                    <a:pt x="132" y="231"/>
                  </a:lnTo>
                  <a:lnTo>
                    <a:pt x="150" y="228"/>
                  </a:lnTo>
                  <a:lnTo>
                    <a:pt x="114" y="171"/>
                  </a:lnTo>
                  <a:lnTo>
                    <a:pt x="82" y="121"/>
                  </a:lnTo>
                  <a:lnTo>
                    <a:pt x="47" y="78"/>
                  </a:lnTo>
                  <a:lnTo>
                    <a:pt x="22" y="50"/>
                  </a:lnTo>
                  <a:lnTo>
                    <a:pt x="4" y="32"/>
                  </a:lnTo>
                  <a:lnTo>
                    <a:pt x="0" y="25"/>
                  </a:lnTo>
                  <a:lnTo>
                    <a:pt x="0" y="18"/>
                  </a:lnTo>
                  <a:lnTo>
                    <a:pt x="7" y="10"/>
                  </a:lnTo>
                  <a:lnTo>
                    <a:pt x="18" y="3"/>
                  </a:lnTo>
                  <a:lnTo>
                    <a:pt x="32" y="0"/>
                  </a:lnTo>
                  <a:lnTo>
                    <a:pt x="47" y="0"/>
                  </a:lnTo>
                  <a:lnTo>
                    <a:pt x="64" y="3"/>
                  </a:lnTo>
                  <a:lnTo>
                    <a:pt x="79" y="10"/>
                  </a:lnTo>
                  <a:lnTo>
                    <a:pt x="104" y="21"/>
                  </a:lnTo>
                  <a:lnTo>
                    <a:pt x="114" y="25"/>
                  </a:lnTo>
                  <a:close/>
                </a:path>
              </a:pathLst>
            </a:custGeom>
            <a:solidFill>
              <a:srgbClr val="656668"/>
            </a:solidFill>
            <a:ln w="9525">
              <a:noFill/>
              <a:round/>
              <a:headEnd/>
              <a:tailEnd/>
            </a:ln>
          </p:spPr>
          <p:txBody>
            <a:bodyPr/>
            <a:lstStyle/>
            <a:p>
              <a:endParaRPr lang="es-ES_tradnl"/>
            </a:p>
          </p:txBody>
        </p:sp>
        <p:sp>
          <p:nvSpPr>
            <p:cNvPr id="183317" name="Freeform 54"/>
            <p:cNvSpPr>
              <a:spLocks/>
            </p:cNvSpPr>
            <p:nvPr/>
          </p:nvSpPr>
          <p:spPr bwMode="auto">
            <a:xfrm rot="-823652">
              <a:off x="2531" y="1371"/>
              <a:ext cx="196" cy="213"/>
            </a:xfrm>
            <a:custGeom>
              <a:avLst/>
              <a:gdLst>
                <a:gd name="T0" fmla="*/ 0 w 416"/>
                <a:gd name="T1" fmla="*/ 0 h 452"/>
                <a:gd name="T2" fmla="*/ 0 w 416"/>
                <a:gd name="T3" fmla="*/ 0 h 452"/>
                <a:gd name="T4" fmla="*/ 0 w 416"/>
                <a:gd name="T5" fmla="*/ 0 h 452"/>
                <a:gd name="T6" fmla="*/ 0 w 416"/>
                <a:gd name="T7" fmla="*/ 0 h 452"/>
                <a:gd name="T8" fmla="*/ 0 w 416"/>
                <a:gd name="T9" fmla="*/ 0 h 452"/>
                <a:gd name="T10" fmla="*/ 0 w 416"/>
                <a:gd name="T11" fmla="*/ 0 h 452"/>
                <a:gd name="T12" fmla="*/ 0 w 416"/>
                <a:gd name="T13" fmla="*/ 0 h 452"/>
                <a:gd name="T14" fmla="*/ 0 w 416"/>
                <a:gd name="T15" fmla="*/ 0 h 452"/>
                <a:gd name="T16" fmla="*/ 0 w 416"/>
                <a:gd name="T17" fmla="*/ 0 h 452"/>
                <a:gd name="T18" fmla="*/ 0 w 416"/>
                <a:gd name="T19" fmla="*/ 0 h 452"/>
                <a:gd name="T20" fmla="*/ 0 w 416"/>
                <a:gd name="T21" fmla="*/ 0 h 452"/>
                <a:gd name="T22" fmla="*/ 0 w 416"/>
                <a:gd name="T23" fmla="*/ 0 h 452"/>
                <a:gd name="T24" fmla="*/ 0 w 416"/>
                <a:gd name="T25" fmla="*/ 0 h 452"/>
                <a:gd name="T26" fmla="*/ 0 w 416"/>
                <a:gd name="T27" fmla="*/ 0 h 452"/>
                <a:gd name="T28" fmla="*/ 0 w 416"/>
                <a:gd name="T29" fmla="*/ 0 h 452"/>
                <a:gd name="T30" fmla="*/ 0 w 416"/>
                <a:gd name="T31" fmla="*/ 0 h 452"/>
                <a:gd name="T32" fmla="*/ 0 w 416"/>
                <a:gd name="T33" fmla="*/ 0 h 452"/>
                <a:gd name="T34" fmla="*/ 0 w 416"/>
                <a:gd name="T35" fmla="*/ 0 h 452"/>
                <a:gd name="T36" fmla="*/ 0 w 416"/>
                <a:gd name="T37" fmla="*/ 0 h 452"/>
                <a:gd name="T38" fmla="*/ 0 w 416"/>
                <a:gd name="T39" fmla="*/ 0 h 452"/>
                <a:gd name="T40" fmla="*/ 0 w 416"/>
                <a:gd name="T41" fmla="*/ 0 h 452"/>
                <a:gd name="T42" fmla="*/ 0 w 416"/>
                <a:gd name="T43" fmla="*/ 0 h 452"/>
                <a:gd name="T44" fmla="*/ 0 w 416"/>
                <a:gd name="T45" fmla="*/ 0 h 452"/>
                <a:gd name="T46" fmla="*/ 0 w 416"/>
                <a:gd name="T47" fmla="*/ 0 h 452"/>
                <a:gd name="T48" fmla="*/ 0 w 416"/>
                <a:gd name="T49" fmla="*/ 0 h 452"/>
                <a:gd name="T50" fmla="*/ 0 w 416"/>
                <a:gd name="T51" fmla="*/ 0 h 452"/>
                <a:gd name="T52" fmla="*/ 0 w 416"/>
                <a:gd name="T53" fmla="*/ 0 h 452"/>
                <a:gd name="T54" fmla="*/ 0 w 416"/>
                <a:gd name="T55" fmla="*/ 0 h 452"/>
                <a:gd name="T56" fmla="*/ 0 w 416"/>
                <a:gd name="T57" fmla="*/ 0 h 452"/>
                <a:gd name="T58" fmla="*/ 0 w 416"/>
                <a:gd name="T59" fmla="*/ 0 h 452"/>
                <a:gd name="T60" fmla="*/ 0 w 416"/>
                <a:gd name="T61" fmla="*/ 0 h 452"/>
                <a:gd name="T62" fmla="*/ 0 w 416"/>
                <a:gd name="T63" fmla="*/ 0 h 452"/>
                <a:gd name="T64" fmla="*/ 0 w 416"/>
                <a:gd name="T65" fmla="*/ 0 h 452"/>
                <a:gd name="T66" fmla="*/ 0 w 416"/>
                <a:gd name="T67" fmla="*/ 0 h 452"/>
                <a:gd name="T68" fmla="*/ 0 w 416"/>
                <a:gd name="T69" fmla="*/ 0 h 452"/>
                <a:gd name="T70" fmla="*/ 0 w 416"/>
                <a:gd name="T71" fmla="*/ 0 h 452"/>
                <a:gd name="T72" fmla="*/ 0 w 416"/>
                <a:gd name="T73" fmla="*/ 0 h 452"/>
                <a:gd name="T74" fmla="*/ 0 w 416"/>
                <a:gd name="T75" fmla="*/ 0 h 452"/>
                <a:gd name="T76" fmla="*/ 0 w 416"/>
                <a:gd name="T77" fmla="*/ 0 h 452"/>
                <a:gd name="T78" fmla="*/ 0 w 416"/>
                <a:gd name="T79" fmla="*/ 0 h 452"/>
                <a:gd name="T80" fmla="*/ 0 w 416"/>
                <a:gd name="T81" fmla="*/ 0 h 45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6"/>
                <a:gd name="T124" fmla="*/ 0 h 452"/>
                <a:gd name="T125" fmla="*/ 416 w 416"/>
                <a:gd name="T126" fmla="*/ 452 h 45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6" h="452">
                  <a:moveTo>
                    <a:pt x="395" y="345"/>
                  </a:moveTo>
                  <a:lnTo>
                    <a:pt x="395" y="345"/>
                  </a:lnTo>
                  <a:lnTo>
                    <a:pt x="345" y="327"/>
                  </a:lnTo>
                  <a:lnTo>
                    <a:pt x="295" y="306"/>
                  </a:lnTo>
                  <a:lnTo>
                    <a:pt x="235" y="270"/>
                  </a:lnTo>
                  <a:lnTo>
                    <a:pt x="199" y="249"/>
                  </a:lnTo>
                  <a:lnTo>
                    <a:pt x="167" y="224"/>
                  </a:lnTo>
                  <a:lnTo>
                    <a:pt x="135" y="196"/>
                  </a:lnTo>
                  <a:lnTo>
                    <a:pt x="103" y="164"/>
                  </a:lnTo>
                  <a:lnTo>
                    <a:pt x="71" y="128"/>
                  </a:lnTo>
                  <a:lnTo>
                    <a:pt x="46" y="89"/>
                  </a:lnTo>
                  <a:lnTo>
                    <a:pt x="21" y="46"/>
                  </a:lnTo>
                  <a:lnTo>
                    <a:pt x="0" y="0"/>
                  </a:lnTo>
                  <a:lnTo>
                    <a:pt x="0" y="14"/>
                  </a:lnTo>
                  <a:lnTo>
                    <a:pt x="0" y="46"/>
                  </a:lnTo>
                  <a:lnTo>
                    <a:pt x="3" y="92"/>
                  </a:lnTo>
                  <a:lnTo>
                    <a:pt x="10" y="121"/>
                  </a:lnTo>
                  <a:lnTo>
                    <a:pt x="21" y="153"/>
                  </a:lnTo>
                  <a:lnTo>
                    <a:pt x="32" y="185"/>
                  </a:lnTo>
                  <a:lnTo>
                    <a:pt x="46" y="217"/>
                  </a:lnTo>
                  <a:lnTo>
                    <a:pt x="64" y="253"/>
                  </a:lnTo>
                  <a:lnTo>
                    <a:pt x="89" y="285"/>
                  </a:lnTo>
                  <a:lnTo>
                    <a:pt x="117" y="320"/>
                  </a:lnTo>
                  <a:lnTo>
                    <a:pt x="149" y="349"/>
                  </a:lnTo>
                  <a:lnTo>
                    <a:pt x="192" y="377"/>
                  </a:lnTo>
                  <a:lnTo>
                    <a:pt x="235" y="406"/>
                  </a:lnTo>
                  <a:lnTo>
                    <a:pt x="281" y="427"/>
                  </a:lnTo>
                  <a:lnTo>
                    <a:pt x="316" y="441"/>
                  </a:lnTo>
                  <a:lnTo>
                    <a:pt x="348" y="449"/>
                  </a:lnTo>
                  <a:lnTo>
                    <a:pt x="370" y="452"/>
                  </a:lnTo>
                  <a:lnTo>
                    <a:pt x="388" y="452"/>
                  </a:lnTo>
                  <a:lnTo>
                    <a:pt x="402" y="445"/>
                  </a:lnTo>
                  <a:lnTo>
                    <a:pt x="409" y="438"/>
                  </a:lnTo>
                  <a:lnTo>
                    <a:pt x="413" y="427"/>
                  </a:lnTo>
                  <a:lnTo>
                    <a:pt x="416" y="413"/>
                  </a:lnTo>
                  <a:lnTo>
                    <a:pt x="413" y="399"/>
                  </a:lnTo>
                  <a:lnTo>
                    <a:pt x="405" y="374"/>
                  </a:lnTo>
                  <a:lnTo>
                    <a:pt x="395" y="345"/>
                  </a:lnTo>
                  <a:close/>
                </a:path>
              </a:pathLst>
            </a:custGeom>
            <a:solidFill>
              <a:srgbClr val="4E6A76"/>
            </a:solidFill>
            <a:ln w="9525">
              <a:noFill/>
              <a:round/>
              <a:headEnd/>
              <a:tailEnd/>
            </a:ln>
          </p:spPr>
          <p:txBody>
            <a:bodyPr/>
            <a:lstStyle/>
            <a:p>
              <a:endParaRPr lang="es-ES_tradnl"/>
            </a:p>
          </p:txBody>
        </p:sp>
        <p:sp>
          <p:nvSpPr>
            <p:cNvPr id="183318" name="Freeform 55"/>
            <p:cNvSpPr>
              <a:spLocks/>
            </p:cNvSpPr>
            <p:nvPr/>
          </p:nvSpPr>
          <p:spPr bwMode="auto">
            <a:xfrm rot="-823652">
              <a:off x="2653" y="1570"/>
              <a:ext cx="363" cy="203"/>
            </a:xfrm>
            <a:custGeom>
              <a:avLst/>
              <a:gdLst>
                <a:gd name="T0" fmla="*/ 0 w 769"/>
                <a:gd name="T1" fmla="*/ 0 h 431"/>
                <a:gd name="T2" fmla="*/ 0 w 769"/>
                <a:gd name="T3" fmla="*/ 0 h 431"/>
                <a:gd name="T4" fmla="*/ 0 w 769"/>
                <a:gd name="T5" fmla="*/ 0 h 431"/>
                <a:gd name="T6" fmla="*/ 0 w 769"/>
                <a:gd name="T7" fmla="*/ 0 h 431"/>
                <a:gd name="T8" fmla="*/ 0 w 769"/>
                <a:gd name="T9" fmla="*/ 0 h 431"/>
                <a:gd name="T10" fmla="*/ 0 w 769"/>
                <a:gd name="T11" fmla="*/ 0 h 431"/>
                <a:gd name="T12" fmla="*/ 0 w 769"/>
                <a:gd name="T13" fmla="*/ 0 h 431"/>
                <a:gd name="T14" fmla="*/ 0 w 769"/>
                <a:gd name="T15" fmla="*/ 0 h 431"/>
                <a:gd name="T16" fmla="*/ 0 w 769"/>
                <a:gd name="T17" fmla="*/ 0 h 431"/>
                <a:gd name="T18" fmla="*/ 0 w 769"/>
                <a:gd name="T19" fmla="*/ 0 h 431"/>
                <a:gd name="T20" fmla="*/ 0 w 769"/>
                <a:gd name="T21" fmla="*/ 0 h 431"/>
                <a:gd name="T22" fmla="*/ 0 w 769"/>
                <a:gd name="T23" fmla="*/ 0 h 431"/>
                <a:gd name="T24" fmla="*/ 0 w 769"/>
                <a:gd name="T25" fmla="*/ 0 h 431"/>
                <a:gd name="T26" fmla="*/ 0 w 769"/>
                <a:gd name="T27" fmla="*/ 0 h 431"/>
                <a:gd name="T28" fmla="*/ 0 w 769"/>
                <a:gd name="T29" fmla="*/ 0 h 431"/>
                <a:gd name="T30" fmla="*/ 0 w 769"/>
                <a:gd name="T31" fmla="*/ 0 h 431"/>
                <a:gd name="T32" fmla="*/ 0 w 769"/>
                <a:gd name="T33" fmla="*/ 0 h 431"/>
                <a:gd name="T34" fmla="*/ 0 w 769"/>
                <a:gd name="T35" fmla="*/ 0 h 431"/>
                <a:gd name="T36" fmla="*/ 0 w 769"/>
                <a:gd name="T37" fmla="*/ 0 h 431"/>
                <a:gd name="T38" fmla="*/ 0 w 769"/>
                <a:gd name="T39" fmla="*/ 0 h 431"/>
                <a:gd name="T40" fmla="*/ 0 w 769"/>
                <a:gd name="T41" fmla="*/ 0 h 431"/>
                <a:gd name="T42" fmla="*/ 0 w 769"/>
                <a:gd name="T43" fmla="*/ 0 h 431"/>
                <a:gd name="T44" fmla="*/ 0 w 769"/>
                <a:gd name="T45" fmla="*/ 0 h 431"/>
                <a:gd name="T46" fmla="*/ 0 w 769"/>
                <a:gd name="T47" fmla="*/ 0 h 431"/>
                <a:gd name="T48" fmla="*/ 0 w 769"/>
                <a:gd name="T49" fmla="*/ 0 h 431"/>
                <a:gd name="T50" fmla="*/ 0 w 769"/>
                <a:gd name="T51" fmla="*/ 0 h 431"/>
                <a:gd name="T52" fmla="*/ 0 w 769"/>
                <a:gd name="T53" fmla="*/ 0 h 431"/>
                <a:gd name="T54" fmla="*/ 0 w 769"/>
                <a:gd name="T55" fmla="*/ 0 h 431"/>
                <a:gd name="T56" fmla="*/ 0 w 769"/>
                <a:gd name="T57" fmla="*/ 0 h 431"/>
                <a:gd name="T58" fmla="*/ 0 w 769"/>
                <a:gd name="T59" fmla="*/ 0 h 431"/>
                <a:gd name="T60" fmla="*/ 0 w 769"/>
                <a:gd name="T61" fmla="*/ 0 h 431"/>
                <a:gd name="T62" fmla="*/ 0 w 769"/>
                <a:gd name="T63" fmla="*/ 0 h 431"/>
                <a:gd name="T64" fmla="*/ 0 w 769"/>
                <a:gd name="T65" fmla="*/ 0 h 431"/>
                <a:gd name="T66" fmla="*/ 0 w 769"/>
                <a:gd name="T67" fmla="*/ 0 h 431"/>
                <a:gd name="T68" fmla="*/ 0 w 769"/>
                <a:gd name="T69" fmla="*/ 0 h 431"/>
                <a:gd name="T70" fmla="*/ 0 w 769"/>
                <a:gd name="T71" fmla="*/ 0 h 431"/>
                <a:gd name="T72" fmla="*/ 0 w 769"/>
                <a:gd name="T73" fmla="*/ 0 h 431"/>
                <a:gd name="T74" fmla="*/ 0 w 769"/>
                <a:gd name="T75" fmla="*/ 0 h 431"/>
                <a:gd name="T76" fmla="*/ 0 w 769"/>
                <a:gd name="T77" fmla="*/ 0 h 431"/>
                <a:gd name="T78" fmla="*/ 0 w 769"/>
                <a:gd name="T79" fmla="*/ 0 h 431"/>
                <a:gd name="T80" fmla="*/ 0 w 769"/>
                <a:gd name="T81" fmla="*/ 0 h 431"/>
                <a:gd name="T82" fmla="*/ 0 w 769"/>
                <a:gd name="T83" fmla="*/ 0 h 431"/>
                <a:gd name="T84" fmla="*/ 0 w 769"/>
                <a:gd name="T85" fmla="*/ 0 h 431"/>
                <a:gd name="T86" fmla="*/ 0 w 769"/>
                <a:gd name="T87" fmla="*/ 0 h 431"/>
                <a:gd name="T88" fmla="*/ 0 w 769"/>
                <a:gd name="T89" fmla="*/ 0 h 431"/>
                <a:gd name="T90" fmla="*/ 0 w 769"/>
                <a:gd name="T91" fmla="*/ 0 h 431"/>
                <a:gd name="T92" fmla="*/ 0 w 769"/>
                <a:gd name="T93" fmla="*/ 0 h 431"/>
                <a:gd name="T94" fmla="*/ 0 w 769"/>
                <a:gd name="T95" fmla="*/ 0 h 431"/>
                <a:gd name="T96" fmla="*/ 0 w 769"/>
                <a:gd name="T97" fmla="*/ 0 h 431"/>
                <a:gd name="T98" fmla="*/ 0 w 769"/>
                <a:gd name="T99" fmla="*/ 0 h 431"/>
                <a:gd name="T100" fmla="*/ 0 w 769"/>
                <a:gd name="T101" fmla="*/ 0 h 431"/>
                <a:gd name="T102" fmla="*/ 0 w 769"/>
                <a:gd name="T103" fmla="*/ 0 h 431"/>
                <a:gd name="T104" fmla="*/ 0 w 769"/>
                <a:gd name="T105" fmla="*/ 0 h 431"/>
                <a:gd name="T106" fmla="*/ 0 w 769"/>
                <a:gd name="T107" fmla="*/ 0 h 431"/>
                <a:gd name="T108" fmla="*/ 0 w 769"/>
                <a:gd name="T109" fmla="*/ 0 h 43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9"/>
                <a:gd name="T166" fmla="*/ 0 h 431"/>
                <a:gd name="T167" fmla="*/ 769 w 769"/>
                <a:gd name="T168" fmla="*/ 431 h 43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9" h="431">
                  <a:moveTo>
                    <a:pt x="737" y="367"/>
                  </a:moveTo>
                  <a:lnTo>
                    <a:pt x="737" y="367"/>
                  </a:lnTo>
                  <a:lnTo>
                    <a:pt x="709" y="388"/>
                  </a:lnTo>
                  <a:lnTo>
                    <a:pt x="673" y="402"/>
                  </a:lnTo>
                  <a:lnTo>
                    <a:pt x="627" y="420"/>
                  </a:lnTo>
                  <a:lnTo>
                    <a:pt x="598" y="424"/>
                  </a:lnTo>
                  <a:lnTo>
                    <a:pt x="566" y="431"/>
                  </a:lnTo>
                  <a:lnTo>
                    <a:pt x="534" y="431"/>
                  </a:lnTo>
                  <a:lnTo>
                    <a:pt x="498" y="431"/>
                  </a:lnTo>
                  <a:lnTo>
                    <a:pt x="459" y="427"/>
                  </a:lnTo>
                  <a:lnTo>
                    <a:pt x="420" y="420"/>
                  </a:lnTo>
                  <a:lnTo>
                    <a:pt x="381" y="406"/>
                  </a:lnTo>
                  <a:lnTo>
                    <a:pt x="338" y="388"/>
                  </a:lnTo>
                  <a:lnTo>
                    <a:pt x="296" y="370"/>
                  </a:lnTo>
                  <a:lnTo>
                    <a:pt x="256" y="345"/>
                  </a:lnTo>
                  <a:lnTo>
                    <a:pt x="217" y="320"/>
                  </a:lnTo>
                  <a:lnTo>
                    <a:pt x="185" y="295"/>
                  </a:lnTo>
                  <a:lnTo>
                    <a:pt x="153" y="270"/>
                  </a:lnTo>
                  <a:lnTo>
                    <a:pt x="125" y="242"/>
                  </a:lnTo>
                  <a:lnTo>
                    <a:pt x="75" y="189"/>
                  </a:lnTo>
                  <a:lnTo>
                    <a:pt x="39" y="139"/>
                  </a:lnTo>
                  <a:lnTo>
                    <a:pt x="14" y="92"/>
                  </a:lnTo>
                  <a:lnTo>
                    <a:pt x="0" y="57"/>
                  </a:lnTo>
                  <a:lnTo>
                    <a:pt x="0" y="42"/>
                  </a:lnTo>
                  <a:lnTo>
                    <a:pt x="0" y="32"/>
                  </a:lnTo>
                  <a:lnTo>
                    <a:pt x="7" y="25"/>
                  </a:lnTo>
                  <a:lnTo>
                    <a:pt x="18" y="18"/>
                  </a:lnTo>
                  <a:lnTo>
                    <a:pt x="32" y="10"/>
                  </a:lnTo>
                  <a:lnTo>
                    <a:pt x="50" y="3"/>
                  </a:lnTo>
                  <a:lnTo>
                    <a:pt x="100" y="0"/>
                  </a:lnTo>
                  <a:lnTo>
                    <a:pt x="164" y="0"/>
                  </a:lnTo>
                  <a:lnTo>
                    <a:pt x="239" y="7"/>
                  </a:lnTo>
                  <a:lnTo>
                    <a:pt x="324" y="21"/>
                  </a:lnTo>
                  <a:lnTo>
                    <a:pt x="420" y="42"/>
                  </a:lnTo>
                  <a:lnTo>
                    <a:pt x="523" y="75"/>
                  </a:lnTo>
                  <a:lnTo>
                    <a:pt x="573" y="92"/>
                  </a:lnTo>
                  <a:lnTo>
                    <a:pt x="616" y="114"/>
                  </a:lnTo>
                  <a:lnTo>
                    <a:pt x="655" y="135"/>
                  </a:lnTo>
                  <a:lnTo>
                    <a:pt x="687" y="156"/>
                  </a:lnTo>
                  <a:lnTo>
                    <a:pt x="712" y="178"/>
                  </a:lnTo>
                  <a:lnTo>
                    <a:pt x="733" y="203"/>
                  </a:lnTo>
                  <a:lnTo>
                    <a:pt x="748" y="224"/>
                  </a:lnTo>
                  <a:lnTo>
                    <a:pt x="758" y="246"/>
                  </a:lnTo>
                  <a:lnTo>
                    <a:pt x="765" y="267"/>
                  </a:lnTo>
                  <a:lnTo>
                    <a:pt x="769" y="285"/>
                  </a:lnTo>
                  <a:lnTo>
                    <a:pt x="769" y="306"/>
                  </a:lnTo>
                  <a:lnTo>
                    <a:pt x="769" y="320"/>
                  </a:lnTo>
                  <a:lnTo>
                    <a:pt x="762" y="338"/>
                  </a:lnTo>
                  <a:lnTo>
                    <a:pt x="755" y="349"/>
                  </a:lnTo>
                  <a:lnTo>
                    <a:pt x="748" y="360"/>
                  </a:lnTo>
                  <a:lnTo>
                    <a:pt x="737" y="367"/>
                  </a:lnTo>
                  <a:close/>
                </a:path>
              </a:pathLst>
            </a:custGeom>
            <a:solidFill>
              <a:srgbClr val="DDDDD4"/>
            </a:solidFill>
            <a:ln w="9525">
              <a:noFill/>
              <a:round/>
              <a:headEnd/>
              <a:tailEnd/>
            </a:ln>
          </p:spPr>
          <p:txBody>
            <a:bodyPr/>
            <a:lstStyle/>
            <a:p>
              <a:endParaRPr lang="es-ES_tradnl"/>
            </a:p>
          </p:txBody>
        </p:sp>
        <p:sp>
          <p:nvSpPr>
            <p:cNvPr id="183319" name="Freeform 56"/>
            <p:cNvSpPr>
              <a:spLocks/>
            </p:cNvSpPr>
            <p:nvPr/>
          </p:nvSpPr>
          <p:spPr bwMode="auto">
            <a:xfrm rot="-823652">
              <a:off x="2618" y="1421"/>
              <a:ext cx="189" cy="159"/>
            </a:xfrm>
            <a:custGeom>
              <a:avLst/>
              <a:gdLst>
                <a:gd name="T0" fmla="*/ 0 w 402"/>
                <a:gd name="T1" fmla="*/ 0 h 338"/>
                <a:gd name="T2" fmla="*/ 0 w 402"/>
                <a:gd name="T3" fmla="*/ 0 h 338"/>
                <a:gd name="T4" fmla="*/ 0 w 402"/>
                <a:gd name="T5" fmla="*/ 0 h 338"/>
                <a:gd name="T6" fmla="*/ 0 w 402"/>
                <a:gd name="T7" fmla="*/ 0 h 338"/>
                <a:gd name="T8" fmla="*/ 0 w 402"/>
                <a:gd name="T9" fmla="*/ 0 h 338"/>
                <a:gd name="T10" fmla="*/ 0 w 402"/>
                <a:gd name="T11" fmla="*/ 0 h 338"/>
                <a:gd name="T12" fmla="*/ 0 w 402"/>
                <a:gd name="T13" fmla="*/ 0 h 338"/>
                <a:gd name="T14" fmla="*/ 0 w 402"/>
                <a:gd name="T15" fmla="*/ 0 h 338"/>
                <a:gd name="T16" fmla="*/ 0 w 402"/>
                <a:gd name="T17" fmla="*/ 0 h 338"/>
                <a:gd name="T18" fmla="*/ 0 w 402"/>
                <a:gd name="T19" fmla="*/ 0 h 338"/>
                <a:gd name="T20" fmla="*/ 0 w 402"/>
                <a:gd name="T21" fmla="*/ 0 h 338"/>
                <a:gd name="T22" fmla="*/ 0 w 402"/>
                <a:gd name="T23" fmla="*/ 0 h 338"/>
                <a:gd name="T24" fmla="*/ 0 w 402"/>
                <a:gd name="T25" fmla="*/ 0 h 338"/>
                <a:gd name="T26" fmla="*/ 0 w 402"/>
                <a:gd name="T27" fmla="*/ 0 h 338"/>
                <a:gd name="T28" fmla="*/ 0 w 402"/>
                <a:gd name="T29" fmla="*/ 0 h 338"/>
                <a:gd name="T30" fmla="*/ 0 w 402"/>
                <a:gd name="T31" fmla="*/ 0 h 338"/>
                <a:gd name="T32" fmla="*/ 0 w 402"/>
                <a:gd name="T33" fmla="*/ 0 h 338"/>
                <a:gd name="T34" fmla="*/ 0 w 402"/>
                <a:gd name="T35" fmla="*/ 0 h 338"/>
                <a:gd name="T36" fmla="*/ 0 w 402"/>
                <a:gd name="T37" fmla="*/ 0 h 338"/>
                <a:gd name="T38" fmla="*/ 0 w 402"/>
                <a:gd name="T39" fmla="*/ 0 h 338"/>
                <a:gd name="T40" fmla="*/ 0 w 402"/>
                <a:gd name="T41" fmla="*/ 0 h 338"/>
                <a:gd name="T42" fmla="*/ 0 w 402"/>
                <a:gd name="T43" fmla="*/ 0 h 338"/>
                <a:gd name="T44" fmla="*/ 0 w 402"/>
                <a:gd name="T45" fmla="*/ 0 h 338"/>
                <a:gd name="T46" fmla="*/ 0 w 402"/>
                <a:gd name="T47" fmla="*/ 0 h 338"/>
                <a:gd name="T48" fmla="*/ 0 w 402"/>
                <a:gd name="T49" fmla="*/ 0 h 338"/>
                <a:gd name="T50" fmla="*/ 0 w 402"/>
                <a:gd name="T51" fmla="*/ 0 h 338"/>
                <a:gd name="T52" fmla="*/ 0 w 402"/>
                <a:gd name="T53" fmla="*/ 0 h 33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2"/>
                <a:gd name="T82" fmla="*/ 0 h 338"/>
                <a:gd name="T83" fmla="*/ 402 w 402"/>
                <a:gd name="T84" fmla="*/ 338 h 33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2" h="338">
                  <a:moveTo>
                    <a:pt x="0" y="0"/>
                  </a:moveTo>
                  <a:lnTo>
                    <a:pt x="0" y="0"/>
                  </a:lnTo>
                  <a:lnTo>
                    <a:pt x="4" y="7"/>
                  </a:lnTo>
                  <a:lnTo>
                    <a:pt x="18" y="25"/>
                  </a:lnTo>
                  <a:lnTo>
                    <a:pt x="39" y="46"/>
                  </a:lnTo>
                  <a:lnTo>
                    <a:pt x="75" y="78"/>
                  </a:lnTo>
                  <a:lnTo>
                    <a:pt x="125" y="110"/>
                  </a:lnTo>
                  <a:lnTo>
                    <a:pt x="157" y="124"/>
                  </a:lnTo>
                  <a:lnTo>
                    <a:pt x="196" y="142"/>
                  </a:lnTo>
                  <a:lnTo>
                    <a:pt x="238" y="160"/>
                  </a:lnTo>
                  <a:lnTo>
                    <a:pt x="288" y="174"/>
                  </a:lnTo>
                  <a:lnTo>
                    <a:pt x="342" y="189"/>
                  </a:lnTo>
                  <a:lnTo>
                    <a:pt x="402" y="203"/>
                  </a:lnTo>
                  <a:lnTo>
                    <a:pt x="384" y="338"/>
                  </a:lnTo>
                  <a:lnTo>
                    <a:pt x="324" y="306"/>
                  </a:lnTo>
                  <a:lnTo>
                    <a:pt x="260" y="270"/>
                  </a:lnTo>
                  <a:lnTo>
                    <a:pt x="189" y="228"/>
                  </a:lnTo>
                  <a:lnTo>
                    <a:pt x="117" y="174"/>
                  </a:lnTo>
                  <a:lnTo>
                    <a:pt x="85" y="146"/>
                  </a:lnTo>
                  <a:lnTo>
                    <a:pt x="57" y="117"/>
                  </a:lnTo>
                  <a:lnTo>
                    <a:pt x="32" y="89"/>
                  </a:lnTo>
                  <a:lnTo>
                    <a:pt x="14" y="60"/>
                  </a:lnTo>
                  <a:lnTo>
                    <a:pt x="4" y="32"/>
                  </a:lnTo>
                  <a:lnTo>
                    <a:pt x="4" y="14"/>
                  </a:lnTo>
                  <a:lnTo>
                    <a:pt x="0" y="0"/>
                  </a:lnTo>
                  <a:close/>
                </a:path>
              </a:pathLst>
            </a:custGeom>
            <a:solidFill>
              <a:srgbClr val="385162"/>
            </a:solidFill>
            <a:ln w="9525">
              <a:noFill/>
              <a:round/>
              <a:headEnd/>
              <a:tailEnd/>
            </a:ln>
          </p:spPr>
          <p:txBody>
            <a:bodyPr/>
            <a:lstStyle/>
            <a:p>
              <a:endParaRPr lang="es-ES_tradnl"/>
            </a:p>
          </p:txBody>
        </p:sp>
        <p:sp>
          <p:nvSpPr>
            <p:cNvPr id="183320" name="Freeform 57"/>
            <p:cNvSpPr>
              <a:spLocks/>
            </p:cNvSpPr>
            <p:nvPr/>
          </p:nvSpPr>
          <p:spPr bwMode="auto">
            <a:xfrm rot="-823652">
              <a:off x="2240" y="1342"/>
              <a:ext cx="183" cy="163"/>
            </a:xfrm>
            <a:custGeom>
              <a:avLst/>
              <a:gdLst>
                <a:gd name="T0" fmla="*/ 0 w 388"/>
                <a:gd name="T1" fmla="*/ 0 h 346"/>
                <a:gd name="T2" fmla="*/ 0 w 388"/>
                <a:gd name="T3" fmla="*/ 0 h 346"/>
                <a:gd name="T4" fmla="*/ 0 w 388"/>
                <a:gd name="T5" fmla="*/ 0 h 346"/>
                <a:gd name="T6" fmla="*/ 0 w 388"/>
                <a:gd name="T7" fmla="*/ 0 h 346"/>
                <a:gd name="T8" fmla="*/ 0 w 388"/>
                <a:gd name="T9" fmla="*/ 0 h 346"/>
                <a:gd name="T10" fmla="*/ 0 w 388"/>
                <a:gd name="T11" fmla="*/ 0 h 346"/>
                <a:gd name="T12" fmla="*/ 0 w 388"/>
                <a:gd name="T13" fmla="*/ 0 h 346"/>
                <a:gd name="T14" fmla="*/ 0 w 388"/>
                <a:gd name="T15" fmla="*/ 0 h 346"/>
                <a:gd name="T16" fmla="*/ 0 w 388"/>
                <a:gd name="T17" fmla="*/ 0 h 346"/>
                <a:gd name="T18" fmla="*/ 0 w 388"/>
                <a:gd name="T19" fmla="*/ 0 h 346"/>
                <a:gd name="T20" fmla="*/ 0 w 388"/>
                <a:gd name="T21" fmla="*/ 0 h 346"/>
                <a:gd name="T22" fmla="*/ 0 w 388"/>
                <a:gd name="T23" fmla="*/ 0 h 346"/>
                <a:gd name="T24" fmla="*/ 0 w 388"/>
                <a:gd name="T25" fmla="*/ 0 h 346"/>
                <a:gd name="T26" fmla="*/ 0 w 388"/>
                <a:gd name="T27" fmla="*/ 0 h 346"/>
                <a:gd name="T28" fmla="*/ 0 w 388"/>
                <a:gd name="T29" fmla="*/ 0 h 346"/>
                <a:gd name="T30" fmla="*/ 0 w 388"/>
                <a:gd name="T31" fmla="*/ 0 h 346"/>
                <a:gd name="T32" fmla="*/ 0 w 388"/>
                <a:gd name="T33" fmla="*/ 0 h 346"/>
                <a:gd name="T34" fmla="*/ 0 w 388"/>
                <a:gd name="T35" fmla="*/ 0 h 346"/>
                <a:gd name="T36" fmla="*/ 0 w 388"/>
                <a:gd name="T37" fmla="*/ 0 h 346"/>
                <a:gd name="T38" fmla="*/ 0 w 388"/>
                <a:gd name="T39" fmla="*/ 0 h 346"/>
                <a:gd name="T40" fmla="*/ 0 w 388"/>
                <a:gd name="T41" fmla="*/ 0 h 346"/>
                <a:gd name="T42" fmla="*/ 0 w 388"/>
                <a:gd name="T43" fmla="*/ 0 h 346"/>
                <a:gd name="T44" fmla="*/ 0 w 388"/>
                <a:gd name="T45" fmla="*/ 0 h 346"/>
                <a:gd name="T46" fmla="*/ 0 w 388"/>
                <a:gd name="T47" fmla="*/ 0 h 346"/>
                <a:gd name="T48" fmla="*/ 0 w 388"/>
                <a:gd name="T49" fmla="*/ 0 h 346"/>
                <a:gd name="T50" fmla="*/ 0 w 388"/>
                <a:gd name="T51" fmla="*/ 0 h 346"/>
                <a:gd name="T52" fmla="*/ 0 w 388"/>
                <a:gd name="T53" fmla="*/ 0 h 346"/>
                <a:gd name="T54" fmla="*/ 0 w 388"/>
                <a:gd name="T55" fmla="*/ 0 h 346"/>
                <a:gd name="T56" fmla="*/ 0 w 388"/>
                <a:gd name="T57" fmla="*/ 0 h 346"/>
                <a:gd name="T58" fmla="*/ 0 w 388"/>
                <a:gd name="T59" fmla="*/ 0 h 346"/>
                <a:gd name="T60" fmla="*/ 0 w 388"/>
                <a:gd name="T61" fmla="*/ 0 h 346"/>
                <a:gd name="T62" fmla="*/ 0 w 388"/>
                <a:gd name="T63" fmla="*/ 0 h 346"/>
                <a:gd name="T64" fmla="*/ 0 w 388"/>
                <a:gd name="T65" fmla="*/ 0 h 34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8"/>
                <a:gd name="T100" fmla="*/ 0 h 346"/>
                <a:gd name="T101" fmla="*/ 388 w 388"/>
                <a:gd name="T102" fmla="*/ 346 h 34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8" h="346">
                  <a:moveTo>
                    <a:pt x="331" y="346"/>
                  </a:moveTo>
                  <a:lnTo>
                    <a:pt x="331" y="346"/>
                  </a:lnTo>
                  <a:lnTo>
                    <a:pt x="284" y="306"/>
                  </a:lnTo>
                  <a:lnTo>
                    <a:pt x="181" y="214"/>
                  </a:lnTo>
                  <a:lnTo>
                    <a:pt x="124" y="160"/>
                  </a:lnTo>
                  <a:lnTo>
                    <a:pt x="71" y="107"/>
                  </a:lnTo>
                  <a:lnTo>
                    <a:pt x="28" y="57"/>
                  </a:lnTo>
                  <a:lnTo>
                    <a:pt x="14" y="36"/>
                  </a:lnTo>
                  <a:lnTo>
                    <a:pt x="3" y="18"/>
                  </a:lnTo>
                  <a:lnTo>
                    <a:pt x="0" y="7"/>
                  </a:lnTo>
                  <a:lnTo>
                    <a:pt x="3" y="4"/>
                  </a:lnTo>
                  <a:lnTo>
                    <a:pt x="7" y="0"/>
                  </a:lnTo>
                  <a:lnTo>
                    <a:pt x="17" y="0"/>
                  </a:lnTo>
                  <a:lnTo>
                    <a:pt x="32" y="4"/>
                  </a:lnTo>
                  <a:lnTo>
                    <a:pt x="78" y="25"/>
                  </a:lnTo>
                  <a:lnTo>
                    <a:pt x="138" y="57"/>
                  </a:lnTo>
                  <a:lnTo>
                    <a:pt x="202" y="100"/>
                  </a:lnTo>
                  <a:lnTo>
                    <a:pt x="267" y="143"/>
                  </a:lnTo>
                  <a:lnTo>
                    <a:pt x="320" y="185"/>
                  </a:lnTo>
                  <a:lnTo>
                    <a:pt x="359" y="221"/>
                  </a:lnTo>
                  <a:lnTo>
                    <a:pt x="370" y="235"/>
                  </a:lnTo>
                  <a:lnTo>
                    <a:pt x="380" y="246"/>
                  </a:lnTo>
                  <a:lnTo>
                    <a:pt x="384" y="260"/>
                  </a:lnTo>
                  <a:lnTo>
                    <a:pt x="388" y="271"/>
                  </a:lnTo>
                  <a:lnTo>
                    <a:pt x="388" y="281"/>
                  </a:lnTo>
                  <a:lnTo>
                    <a:pt x="384" y="292"/>
                  </a:lnTo>
                  <a:lnTo>
                    <a:pt x="373" y="310"/>
                  </a:lnTo>
                  <a:lnTo>
                    <a:pt x="359" y="324"/>
                  </a:lnTo>
                  <a:lnTo>
                    <a:pt x="345" y="335"/>
                  </a:lnTo>
                  <a:lnTo>
                    <a:pt x="331" y="346"/>
                  </a:lnTo>
                  <a:close/>
                </a:path>
              </a:pathLst>
            </a:custGeom>
            <a:solidFill>
              <a:srgbClr val="584150"/>
            </a:solidFill>
            <a:ln w="9525">
              <a:noFill/>
              <a:round/>
              <a:headEnd/>
              <a:tailEnd/>
            </a:ln>
          </p:spPr>
          <p:txBody>
            <a:bodyPr/>
            <a:lstStyle/>
            <a:p>
              <a:endParaRPr lang="es-ES_tradnl"/>
            </a:p>
          </p:txBody>
        </p:sp>
        <p:sp>
          <p:nvSpPr>
            <p:cNvPr id="183321" name="Freeform 58"/>
            <p:cNvSpPr>
              <a:spLocks/>
            </p:cNvSpPr>
            <p:nvPr/>
          </p:nvSpPr>
          <p:spPr bwMode="auto">
            <a:xfrm rot="-823652">
              <a:off x="2265" y="1367"/>
              <a:ext cx="160" cy="168"/>
            </a:xfrm>
            <a:custGeom>
              <a:avLst/>
              <a:gdLst>
                <a:gd name="T0" fmla="*/ 0 w 338"/>
                <a:gd name="T1" fmla="*/ 0 h 356"/>
                <a:gd name="T2" fmla="*/ 0 w 338"/>
                <a:gd name="T3" fmla="*/ 0 h 356"/>
                <a:gd name="T4" fmla="*/ 0 w 338"/>
                <a:gd name="T5" fmla="*/ 0 h 356"/>
                <a:gd name="T6" fmla="*/ 0 w 338"/>
                <a:gd name="T7" fmla="*/ 0 h 356"/>
                <a:gd name="T8" fmla="*/ 0 w 338"/>
                <a:gd name="T9" fmla="*/ 0 h 356"/>
                <a:gd name="T10" fmla="*/ 0 w 338"/>
                <a:gd name="T11" fmla="*/ 0 h 356"/>
                <a:gd name="T12" fmla="*/ 0 w 338"/>
                <a:gd name="T13" fmla="*/ 0 h 356"/>
                <a:gd name="T14" fmla="*/ 0 w 338"/>
                <a:gd name="T15" fmla="*/ 0 h 356"/>
                <a:gd name="T16" fmla="*/ 0 w 338"/>
                <a:gd name="T17" fmla="*/ 0 h 356"/>
                <a:gd name="T18" fmla="*/ 0 w 338"/>
                <a:gd name="T19" fmla="*/ 0 h 356"/>
                <a:gd name="T20" fmla="*/ 0 w 338"/>
                <a:gd name="T21" fmla="*/ 0 h 356"/>
                <a:gd name="T22" fmla="*/ 0 w 338"/>
                <a:gd name="T23" fmla="*/ 0 h 356"/>
                <a:gd name="T24" fmla="*/ 0 w 338"/>
                <a:gd name="T25" fmla="*/ 0 h 356"/>
                <a:gd name="T26" fmla="*/ 0 w 338"/>
                <a:gd name="T27" fmla="*/ 0 h 356"/>
                <a:gd name="T28" fmla="*/ 0 w 338"/>
                <a:gd name="T29" fmla="*/ 0 h 356"/>
                <a:gd name="T30" fmla="*/ 0 w 338"/>
                <a:gd name="T31" fmla="*/ 0 h 356"/>
                <a:gd name="T32" fmla="*/ 0 w 338"/>
                <a:gd name="T33" fmla="*/ 0 h 356"/>
                <a:gd name="T34" fmla="*/ 0 w 338"/>
                <a:gd name="T35" fmla="*/ 0 h 356"/>
                <a:gd name="T36" fmla="*/ 0 w 338"/>
                <a:gd name="T37" fmla="*/ 0 h 356"/>
                <a:gd name="T38" fmla="*/ 0 w 338"/>
                <a:gd name="T39" fmla="*/ 0 h 356"/>
                <a:gd name="T40" fmla="*/ 0 w 338"/>
                <a:gd name="T41" fmla="*/ 0 h 356"/>
                <a:gd name="T42" fmla="*/ 0 w 338"/>
                <a:gd name="T43" fmla="*/ 0 h 35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38"/>
                <a:gd name="T67" fmla="*/ 0 h 356"/>
                <a:gd name="T68" fmla="*/ 338 w 338"/>
                <a:gd name="T69" fmla="*/ 356 h 35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38" h="356">
                  <a:moveTo>
                    <a:pt x="320" y="356"/>
                  </a:moveTo>
                  <a:lnTo>
                    <a:pt x="320" y="356"/>
                  </a:lnTo>
                  <a:lnTo>
                    <a:pt x="277" y="321"/>
                  </a:lnTo>
                  <a:lnTo>
                    <a:pt x="185" y="239"/>
                  </a:lnTo>
                  <a:lnTo>
                    <a:pt x="128" y="185"/>
                  </a:lnTo>
                  <a:lnTo>
                    <a:pt x="78" y="132"/>
                  </a:lnTo>
                  <a:lnTo>
                    <a:pt x="35" y="78"/>
                  </a:lnTo>
                  <a:lnTo>
                    <a:pt x="18" y="53"/>
                  </a:lnTo>
                  <a:lnTo>
                    <a:pt x="3" y="29"/>
                  </a:lnTo>
                  <a:lnTo>
                    <a:pt x="0" y="11"/>
                  </a:lnTo>
                  <a:lnTo>
                    <a:pt x="0" y="4"/>
                  </a:lnTo>
                  <a:lnTo>
                    <a:pt x="3" y="0"/>
                  </a:lnTo>
                  <a:lnTo>
                    <a:pt x="14" y="0"/>
                  </a:lnTo>
                  <a:lnTo>
                    <a:pt x="32" y="7"/>
                  </a:lnTo>
                  <a:lnTo>
                    <a:pt x="57" y="18"/>
                  </a:lnTo>
                  <a:lnTo>
                    <a:pt x="85" y="36"/>
                  </a:lnTo>
                  <a:lnTo>
                    <a:pt x="149" y="78"/>
                  </a:lnTo>
                  <a:lnTo>
                    <a:pt x="217" y="128"/>
                  </a:lnTo>
                  <a:lnTo>
                    <a:pt x="277" y="175"/>
                  </a:lnTo>
                  <a:lnTo>
                    <a:pt x="338" y="221"/>
                  </a:lnTo>
                  <a:lnTo>
                    <a:pt x="320" y="356"/>
                  </a:lnTo>
                  <a:close/>
                </a:path>
              </a:pathLst>
            </a:custGeom>
            <a:solidFill>
              <a:srgbClr val="4C3545"/>
            </a:solidFill>
            <a:ln w="9525">
              <a:noFill/>
              <a:round/>
              <a:headEnd/>
              <a:tailEnd/>
            </a:ln>
          </p:spPr>
          <p:txBody>
            <a:bodyPr/>
            <a:lstStyle/>
            <a:p>
              <a:endParaRPr lang="es-ES_tradnl"/>
            </a:p>
          </p:txBody>
        </p:sp>
        <p:sp>
          <p:nvSpPr>
            <p:cNvPr id="183322" name="Freeform 59"/>
            <p:cNvSpPr>
              <a:spLocks/>
            </p:cNvSpPr>
            <p:nvPr/>
          </p:nvSpPr>
          <p:spPr bwMode="auto">
            <a:xfrm rot="-823652">
              <a:off x="2286" y="1340"/>
              <a:ext cx="218" cy="183"/>
            </a:xfrm>
            <a:custGeom>
              <a:avLst/>
              <a:gdLst>
                <a:gd name="T0" fmla="*/ 0 w 462"/>
                <a:gd name="T1" fmla="*/ 0 h 388"/>
                <a:gd name="T2" fmla="*/ 0 w 462"/>
                <a:gd name="T3" fmla="*/ 0 h 388"/>
                <a:gd name="T4" fmla="*/ 0 w 462"/>
                <a:gd name="T5" fmla="*/ 0 h 388"/>
                <a:gd name="T6" fmla="*/ 0 w 462"/>
                <a:gd name="T7" fmla="*/ 0 h 388"/>
                <a:gd name="T8" fmla="*/ 0 w 462"/>
                <a:gd name="T9" fmla="*/ 0 h 388"/>
                <a:gd name="T10" fmla="*/ 0 w 462"/>
                <a:gd name="T11" fmla="*/ 0 h 388"/>
                <a:gd name="T12" fmla="*/ 0 w 462"/>
                <a:gd name="T13" fmla="*/ 0 h 388"/>
                <a:gd name="T14" fmla="*/ 0 w 462"/>
                <a:gd name="T15" fmla="*/ 0 h 388"/>
                <a:gd name="T16" fmla="*/ 0 w 462"/>
                <a:gd name="T17" fmla="*/ 0 h 388"/>
                <a:gd name="T18" fmla="*/ 0 w 462"/>
                <a:gd name="T19" fmla="*/ 0 h 388"/>
                <a:gd name="T20" fmla="*/ 0 w 462"/>
                <a:gd name="T21" fmla="*/ 0 h 388"/>
                <a:gd name="T22" fmla="*/ 0 w 462"/>
                <a:gd name="T23" fmla="*/ 0 h 388"/>
                <a:gd name="T24" fmla="*/ 0 w 462"/>
                <a:gd name="T25" fmla="*/ 0 h 388"/>
                <a:gd name="T26" fmla="*/ 0 w 462"/>
                <a:gd name="T27" fmla="*/ 0 h 388"/>
                <a:gd name="T28" fmla="*/ 0 w 462"/>
                <a:gd name="T29" fmla="*/ 0 h 388"/>
                <a:gd name="T30" fmla="*/ 0 w 462"/>
                <a:gd name="T31" fmla="*/ 0 h 388"/>
                <a:gd name="T32" fmla="*/ 0 w 462"/>
                <a:gd name="T33" fmla="*/ 0 h 388"/>
                <a:gd name="T34" fmla="*/ 0 w 462"/>
                <a:gd name="T35" fmla="*/ 0 h 388"/>
                <a:gd name="T36" fmla="*/ 0 w 462"/>
                <a:gd name="T37" fmla="*/ 0 h 388"/>
                <a:gd name="T38" fmla="*/ 0 w 462"/>
                <a:gd name="T39" fmla="*/ 0 h 388"/>
                <a:gd name="T40" fmla="*/ 0 w 462"/>
                <a:gd name="T41" fmla="*/ 0 h 38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62"/>
                <a:gd name="T64" fmla="*/ 0 h 388"/>
                <a:gd name="T65" fmla="*/ 462 w 462"/>
                <a:gd name="T66" fmla="*/ 388 h 38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62" h="388">
                  <a:moveTo>
                    <a:pt x="345" y="388"/>
                  </a:moveTo>
                  <a:lnTo>
                    <a:pt x="345" y="388"/>
                  </a:lnTo>
                  <a:lnTo>
                    <a:pt x="299" y="342"/>
                  </a:lnTo>
                  <a:lnTo>
                    <a:pt x="192" y="235"/>
                  </a:lnTo>
                  <a:lnTo>
                    <a:pt x="131" y="175"/>
                  </a:lnTo>
                  <a:lnTo>
                    <a:pt x="74" y="110"/>
                  </a:lnTo>
                  <a:lnTo>
                    <a:pt x="32" y="57"/>
                  </a:lnTo>
                  <a:lnTo>
                    <a:pt x="14" y="32"/>
                  </a:lnTo>
                  <a:lnTo>
                    <a:pt x="3" y="14"/>
                  </a:lnTo>
                  <a:lnTo>
                    <a:pt x="0" y="7"/>
                  </a:lnTo>
                  <a:lnTo>
                    <a:pt x="0" y="0"/>
                  </a:lnTo>
                  <a:lnTo>
                    <a:pt x="3" y="0"/>
                  </a:lnTo>
                  <a:lnTo>
                    <a:pt x="7" y="0"/>
                  </a:lnTo>
                  <a:lnTo>
                    <a:pt x="24" y="7"/>
                  </a:lnTo>
                  <a:lnTo>
                    <a:pt x="53" y="21"/>
                  </a:lnTo>
                  <a:lnTo>
                    <a:pt x="128" y="71"/>
                  </a:lnTo>
                  <a:lnTo>
                    <a:pt x="213" y="135"/>
                  </a:lnTo>
                  <a:lnTo>
                    <a:pt x="384" y="267"/>
                  </a:lnTo>
                  <a:lnTo>
                    <a:pt x="462" y="328"/>
                  </a:lnTo>
                  <a:lnTo>
                    <a:pt x="345" y="388"/>
                  </a:lnTo>
                  <a:close/>
                </a:path>
              </a:pathLst>
            </a:custGeom>
            <a:solidFill>
              <a:srgbClr val="4C3545"/>
            </a:solidFill>
            <a:ln w="9525">
              <a:noFill/>
              <a:round/>
              <a:headEnd/>
              <a:tailEnd/>
            </a:ln>
          </p:spPr>
          <p:txBody>
            <a:bodyPr/>
            <a:lstStyle/>
            <a:p>
              <a:endParaRPr lang="es-ES_tradnl"/>
            </a:p>
          </p:txBody>
        </p:sp>
        <p:sp>
          <p:nvSpPr>
            <p:cNvPr id="183323" name="Freeform 60"/>
            <p:cNvSpPr>
              <a:spLocks/>
            </p:cNvSpPr>
            <p:nvPr/>
          </p:nvSpPr>
          <p:spPr bwMode="auto">
            <a:xfrm rot="-823652">
              <a:off x="2337" y="1312"/>
              <a:ext cx="441" cy="336"/>
            </a:xfrm>
            <a:custGeom>
              <a:avLst/>
              <a:gdLst>
                <a:gd name="T0" fmla="*/ 0 w 936"/>
                <a:gd name="T1" fmla="*/ 0 h 713"/>
                <a:gd name="T2" fmla="*/ 0 w 936"/>
                <a:gd name="T3" fmla="*/ 0 h 713"/>
                <a:gd name="T4" fmla="*/ 0 w 936"/>
                <a:gd name="T5" fmla="*/ 0 h 713"/>
                <a:gd name="T6" fmla="*/ 0 w 936"/>
                <a:gd name="T7" fmla="*/ 0 h 713"/>
                <a:gd name="T8" fmla="*/ 0 w 936"/>
                <a:gd name="T9" fmla="*/ 0 h 713"/>
                <a:gd name="T10" fmla="*/ 0 w 936"/>
                <a:gd name="T11" fmla="*/ 0 h 713"/>
                <a:gd name="T12" fmla="*/ 0 w 936"/>
                <a:gd name="T13" fmla="*/ 0 h 713"/>
                <a:gd name="T14" fmla="*/ 0 w 936"/>
                <a:gd name="T15" fmla="*/ 0 h 713"/>
                <a:gd name="T16" fmla="*/ 0 w 936"/>
                <a:gd name="T17" fmla="*/ 0 h 713"/>
                <a:gd name="T18" fmla="*/ 0 w 936"/>
                <a:gd name="T19" fmla="*/ 0 h 713"/>
                <a:gd name="T20" fmla="*/ 0 w 936"/>
                <a:gd name="T21" fmla="*/ 0 h 713"/>
                <a:gd name="T22" fmla="*/ 0 w 936"/>
                <a:gd name="T23" fmla="*/ 0 h 713"/>
                <a:gd name="T24" fmla="*/ 0 w 936"/>
                <a:gd name="T25" fmla="*/ 0 h 713"/>
                <a:gd name="T26" fmla="*/ 0 w 936"/>
                <a:gd name="T27" fmla="*/ 0 h 713"/>
                <a:gd name="T28" fmla="*/ 0 w 936"/>
                <a:gd name="T29" fmla="*/ 0 h 713"/>
                <a:gd name="T30" fmla="*/ 0 w 936"/>
                <a:gd name="T31" fmla="*/ 0 h 713"/>
                <a:gd name="T32" fmla="*/ 0 w 936"/>
                <a:gd name="T33" fmla="*/ 0 h 713"/>
                <a:gd name="T34" fmla="*/ 0 w 936"/>
                <a:gd name="T35" fmla="*/ 0 h 713"/>
                <a:gd name="T36" fmla="*/ 0 w 936"/>
                <a:gd name="T37" fmla="*/ 0 h 713"/>
                <a:gd name="T38" fmla="*/ 0 w 936"/>
                <a:gd name="T39" fmla="*/ 0 h 713"/>
                <a:gd name="T40" fmla="*/ 0 w 936"/>
                <a:gd name="T41" fmla="*/ 0 h 713"/>
                <a:gd name="T42" fmla="*/ 0 w 936"/>
                <a:gd name="T43" fmla="*/ 0 h 713"/>
                <a:gd name="T44" fmla="*/ 0 w 936"/>
                <a:gd name="T45" fmla="*/ 0 h 713"/>
                <a:gd name="T46" fmla="*/ 0 w 936"/>
                <a:gd name="T47" fmla="*/ 0 h 713"/>
                <a:gd name="T48" fmla="*/ 0 w 936"/>
                <a:gd name="T49" fmla="*/ 0 h 713"/>
                <a:gd name="T50" fmla="*/ 0 w 936"/>
                <a:gd name="T51" fmla="*/ 0 h 713"/>
                <a:gd name="T52" fmla="*/ 0 w 936"/>
                <a:gd name="T53" fmla="*/ 0 h 713"/>
                <a:gd name="T54" fmla="*/ 0 w 936"/>
                <a:gd name="T55" fmla="*/ 0 h 713"/>
                <a:gd name="T56" fmla="*/ 0 w 936"/>
                <a:gd name="T57" fmla="*/ 0 h 713"/>
                <a:gd name="T58" fmla="*/ 0 w 936"/>
                <a:gd name="T59" fmla="*/ 0 h 713"/>
                <a:gd name="T60" fmla="*/ 0 w 936"/>
                <a:gd name="T61" fmla="*/ 0 h 713"/>
                <a:gd name="T62" fmla="*/ 0 w 936"/>
                <a:gd name="T63" fmla="*/ 0 h 713"/>
                <a:gd name="T64" fmla="*/ 0 w 936"/>
                <a:gd name="T65" fmla="*/ 0 h 713"/>
                <a:gd name="T66" fmla="*/ 0 w 936"/>
                <a:gd name="T67" fmla="*/ 0 h 713"/>
                <a:gd name="T68" fmla="*/ 0 w 936"/>
                <a:gd name="T69" fmla="*/ 0 h 713"/>
                <a:gd name="T70" fmla="*/ 0 w 936"/>
                <a:gd name="T71" fmla="*/ 0 h 713"/>
                <a:gd name="T72" fmla="*/ 0 w 936"/>
                <a:gd name="T73" fmla="*/ 0 h 713"/>
                <a:gd name="T74" fmla="*/ 0 w 936"/>
                <a:gd name="T75" fmla="*/ 0 h 713"/>
                <a:gd name="T76" fmla="*/ 0 w 936"/>
                <a:gd name="T77" fmla="*/ 0 h 713"/>
                <a:gd name="T78" fmla="*/ 0 w 936"/>
                <a:gd name="T79" fmla="*/ 0 h 713"/>
                <a:gd name="T80" fmla="*/ 0 w 936"/>
                <a:gd name="T81" fmla="*/ 0 h 71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36"/>
                <a:gd name="T124" fmla="*/ 0 h 713"/>
                <a:gd name="T125" fmla="*/ 936 w 936"/>
                <a:gd name="T126" fmla="*/ 713 h 71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36" h="713">
                  <a:moveTo>
                    <a:pt x="776" y="531"/>
                  </a:moveTo>
                  <a:lnTo>
                    <a:pt x="776" y="531"/>
                  </a:lnTo>
                  <a:lnTo>
                    <a:pt x="755" y="524"/>
                  </a:lnTo>
                  <a:lnTo>
                    <a:pt x="730" y="513"/>
                  </a:lnTo>
                  <a:lnTo>
                    <a:pt x="694" y="496"/>
                  </a:lnTo>
                  <a:lnTo>
                    <a:pt x="655" y="474"/>
                  </a:lnTo>
                  <a:lnTo>
                    <a:pt x="605" y="439"/>
                  </a:lnTo>
                  <a:lnTo>
                    <a:pt x="552" y="396"/>
                  </a:lnTo>
                  <a:lnTo>
                    <a:pt x="492" y="346"/>
                  </a:lnTo>
                  <a:lnTo>
                    <a:pt x="427" y="285"/>
                  </a:lnTo>
                  <a:lnTo>
                    <a:pt x="360" y="225"/>
                  </a:lnTo>
                  <a:lnTo>
                    <a:pt x="292" y="164"/>
                  </a:lnTo>
                  <a:lnTo>
                    <a:pt x="225" y="111"/>
                  </a:lnTo>
                  <a:lnTo>
                    <a:pt x="164" y="64"/>
                  </a:lnTo>
                  <a:lnTo>
                    <a:pt x="107" y="29"/>
                  </a:lnTo>
                  <a:lnTo>
                    <a:pt x="64" y="7"/>
                  </a:lnTo>
                  <a:lnTo>
                    <a:pt x="50" y="0"/>
                  </a:lnTo>
                  <a:lnTo>
                    <a:pt x="36" y="0"/>
                  </a:lnTo>
                  <a:lnTo>
                    <a:pt x="29" y="4"/>
                  </a:lnTo>
                  <a:lnTo>
                    <a:pt x="25" y="7"/>
                  </a:lnTo>
                  <a:lnTo>
                    <a:pt x="25" y="18"/>
                  </a:lnTo>
                  <a:lnTo>
                    <a:pt x="25" y="29"/>
                  </a:lnTo>
                  <a:lnTo>
                    <a:pt x="36" y="47"/>
                  </a:lnTo>
                  <a:lnTo>
                    <a:pt x="57" y="68"/>
                  </a:lnTo>
                  <a:lnTo>
                    <a:pt x="89" y="97"/>
                  </a:lnTo>
                  <a:lnTo>
                    <a:pt x="79" y="93"/>
                  </a:lnTo>
                  <a:lnTo>
                    <a:pt x="57" y="89"/>
                  </a:lnTo>
                  <a:lnTo>
                    <a:pt x="29" y="93"/>
                  </a:lnTo>
                  <a:lnTo>
                    <a:pt x="18" y="93"/>
                  </a:lnTo>
                  <a:lnTo>
                    <a:pt x="7" y="100"/>
                  </a:lnTo>
                  <a:lnTo>
                    <a:pt x="4" y="107"/>
                  </a:lnTo>
                  <a:lnTo>
                    <a:pt x="0" y="111"/>
                  </a:lnTo>
                  <a:lnTo>
                    <a:pt x="0" y="125"/>
                  </a:lnTo>
                  <a:lnTo>
                    <a:pt x="7" y="143"/>
                  </a:lnTo>
                  <a:lnTo>
                    <a:pt x="22" y="161"/>
                  </a:lnTo>
                  <a:lnTo>
                    <a:pt x="39" y="178"/>
                  </a:lnTo>
                  <a:lnTo>
                    <a:pt x="57" y="196"/>
                  </a:lnTo>
                  <a:lnTo>
                    <a:pt x="82" y="214"/>
                  </a:lnTo>
                  <a:lnTo>
                    <a:pt x="111" y="228"/>
                  </a:lnTo>
                  <a:lnTo>
                    <a:pt x="96" y="228"/>
                  </a:lnTo>
                  <a:lnTo>
                    <a:pt x="75" y="225"/>
                  </a:lnTo>
                  <a:lnTo>
                    <a:pt x="61" y="225"/>
                  </a:lnTo>
                  <a:lnTo>
                    <a:pt x="50" y="228"/>
                  </a:lnTo>
                  <a:lnTo>
                    <a:pt x="39" y="235"/>
                  </a:lnTo>
                  <a:lnTo>
                    <a:pt x="36" y="246"/>
                  </a:lnTo>
                  <a:lnTo>
                    <a:pt x="39" y="257"/>
                  </a:lnTo>
                  <a:lnTo>
                    <a:pt x="50" y="271"/>
                  </a:lnTo>
                  <a:lnTo>
                    <a:pt x="93" y="321"/>
                  </a:lnTo>
                  <a:lnTo>
                    <a:pt x="160" y="385"/>
                  </a:lnTo>
                  <a:lnTo>
                    <a:pt x="249" y="456"/>
                  </a:lnTo>
                  <a:lnTo>
                    <a:pt x="299" y="496"/>
                  </a:lnTo>
                  <a:lnTo>
                    <a:pt x="356" y="531"/>
                  </a:lnTo>
                  <a:lnTo>
                    <a:pt x="413" y="567"/>
                  </a:lnTo>
                  <a:lnTo>
                    <a:pt x="474" y="602"/>
                  </a:lnTo>
                  <a:lnTo>
                    <a:pt x="534" y="631"/>
                  </a:lnTo>
                  <a:lnTo>
                    <a:pt x="598" y="659"/>
                  </a:lnTo>
                  <a:lnTo>
                    <a:pt x="662" y="681"/>
                  </a:lnTo>
                  <a:lnTo>
                    <a:pt x="726" y="699"/>
                  </a:lnTo>
                  <a:lnTo>
                    <a:pt x="783" y="709"/>
                  </a:lnTo>
                  <a:lnTo>
                    <a:pt x="833" y="713"/>
                  </a:lnTo>
                  <a:lnTo>
                    <a:pt x="872" y="713"/>
                  </a:lnTo>
                  <a:lnTo>
                    <a:pt x="901" y="709"/>
                  </a:lnTo>
                  <a:lnTo>
                    <a:pt x="919" y="702"/>
                  </a:lnTo>
                  <a:lnTo>
                    <a:pt x="933" y="692"/>
                  </a:lnTo>
                  <a:lnTo>
                    <a:pt x="936" y="681"/>
                  </a:lnTo>
                  <a:lnTo>
                    <a:pt x="936" y="663"/>
                  </a:lnTo>
                  <a:lnTo>
                    <a:pt x="929" y="645"/>
                  </a:lnTo>
                  <a:lnTo>
                    <a:pt x="915" y="627"/>
                  </a:lnTo>
                  <a:lnTo>
                    <a:pt x="897" y="610"/>
                  </a:lnTo>
                  <a:lnTo>
                    <a:pt x="880" y="592"/>
                  </a:lnTo>
                  <a:lnTo>
                    <a:pt x="855" y="574"/>
                  </a:lnTo>
                  <a:lnTo>
                    <a:pt x="830" y="560"/>
                  </a:lnTo>
                  <a:lnTo>
                    <a:pt x="805" y="545"/>
                  </a:lnTo>
                  <a:lnTo>
                    <a:pt x="776" y="531"/>
                  </a:lnTo>
                  <a:close/>
                </a:path>
              </a:pathLst>
            </a:custGeom>
            <a:solidFill>
              <a:srgbClr val="293C2B"/>
            </a:solidFill>
            <a:ln w="9525">
              <a:noFill/>
              <a:round/>
              <a:headEnd/>
              <a:tailEnd/>
            </a:ln>
          </p:spPr>
          <p:txBody>
            <a:bodyPr/>
            <a:lstStyle/>
            <a:p>
              <a:endParaRPr lang="es-ES_tradnl"/>
            </a:p>
          </p:txBody>
        </p:sp>
        <p:sp>
          <p:nvSpPr>
            <p:cNvPr id="183324" name="Freeform 61"/>
            <p:cNvSpPr>
              <a:spLocks/>
            </p:cNvSpPr>
            <p:nvPr/>
          </p:nvSpPr>
          <p:spPr bwMode="auto">
            <a:xfrm rot="-823652">
              <a:off x="2307" y="1561"/>
              <a:ext cx="658" cy="234"/>
            </a:xfrm>
            <a:custGeom>
              <a:avLst/>
              <a:gdLst>
                <a:gd name="T0" fmla="*/ 0 w 1395"/>
                <a:gd name="T1" fmla="*/ 0 h 495"/>
                <a:gd name="T2" fmla="*/ 0 w 1395"/>
                <a:gd name="T3" fmla="*/ 0 h 495"/>
                <a:gd name="T4" fmla="*/ 0 w 1395"/>
                <a:gd name="T5" fmla="*/ 0 h 495"/>
                <a:gd name="T6" fmla="*/ 0 w 1395"/>
                <a:gd name="T7" fmla="*/ 0 h 495"/>
                <a:gd name="T8" fmla="*/ 0 w 1395"/>
                <a:gd name="T9" fmla="*/ 0 h 495"/>
                <a:gd name="T10" fmla="*/ 0 w 1395"/>
                <a:gd name="T11" fmla="*/ 0 h 495"/>
                <a:gd name="T12" fmla="*/ 0 w 1395"/>
                <a:gd name="T13" fmla="*/ 0 h 495"/>
                <a:gd name="T14" fmla="*/ 0 w 1395"/>
                <a:gd name="T15" fmla="*/ 0 h 495"/>
                <a:gd name="T16" fmla="*/ 0 w 1395"/>
                <a:gd name="T17" fmla="*/ 0 h 495"/>
                <a:gd name="T18" fmla="*/ 0 w 1395"/>
                <a:gd name="T19" fmla="*/ 0 h 495"/>
                <a:gd name="T20" fmla="*/ 0 w 1395"/>
                <a:gd name="T21" fmla="*/ 0 h 495"/>
                <a:gd name="T22" fmla="*/ 0 w 1395"/>
                <a:gd name="T23" fmla="*/ 0 h 495"/>
                <a:gd name="T24" fmla="*/ 0 w 1395"/>
                <a:gd name="T25" fmla="*/ 0 h 495"/>
                <a:gd name="T26" fmla="*/ 0 w 1395"/>
                <a:gd name="T27" fmla="*/ 0 h 495"/>
                <a:gd name="T28" fmla="*/ 0 w 1395"/>
                <a:gd name="T29" fmla="*/ 0 h 495"/>
                <a:gd name="T30" fmla="*/ 0 w 1395"/>
                <a:gd name="T31" fmla="*/ 0 h 495"/>
                <a:gd name="T32" fmla="*/ 0 w 1395"/>
                <a:gd name="T33" fmla="*/ 0 h 495"/>
                <a:gd name="T34" fmla="*/ 0 w 1395"/>
                <a:gd name="T35" fmla="*/ 0 h 495"/>
                <a:gd name="T36" fmla="*/ 0 w 1395"/>
                <a:gd name="T37" fmla="*/ 0 h 495"/>
                <a:gd name="T38" fmla="*/ 0 w 1395"/>
                <a:gd name="T39" fmla="*/ 0 h 495"/>
                <a:gd name="T40" fmla="*/ 0 w 1395"/>
                <a:gd name="T41" fmla="*/ 0 h 495"/>
                <a:gd name="T42" fmla="*/ 0 w 1395"/>
                <a:gd name="T43" fmla="*/ 0 h 495"/>
                <a:gd name="T44" fmla="*/ 0 w 1395"/>
                <a:gd name="T45" fmla="*/ 0 h 495"/>
                <a:gd name="T46" fmla="*/ 0 w 1395"/>
                <a:gd name="T47" fmla="*/ 0 h 495"/>
                <a:gd name="T48" fmla="*/ 0 w 1395"/>
                <a:gd name="T49" fmla="*/ 0 h 495"/>
                <a:gd name="T50" fmla="*/ 0 w 1395"/>
                <a:gd name="T51" fmla="*/ 0 h 495"/>
                <a:gd name="T52" fmla="*/ 0 w 1395"/>
                <a:gd name="T53" fmla="*/ 0 h 495"/>
                <a:gd name="T54" fmla="*/ 0 w 1395"/>
                <a:gd name="T55" fmla="*/ 0 h 495"/>
                <a:gd name="T56" fmla="*/ 0 w 1395"/>
                <a:gd name="T57" fmla="*/ 0 h 495"/>
                <a:gd name="T58" fmla="*/ 0 w 1395"/>
                <a:gd name="T59" fmla="*/ 0 h 495"/>
                <a:gd name="T60" fmla="*/ 0 w 1395"/>
                <a:gd name="T61" fmla="*/ 0 h 495"/>
                <a:gd name="T62" fmla="*/ 0 w 1395"/>
                <a:gd name="T63" fmla="*/ 0 h 495"/>
                <a:gd name="T64" fmla="*/ 0 w 1395"/>
                <a:gd name="T65" fmla="*/ 0 h 495"/>
                <a:gd name="T66" fmla="*/ 0 w 1395"/>
                <a:gd name="T67" fmla="*/ 0 h 495"/>
                <a:gd name="T68" fmla="*/ 0 w 1395"/>
                <a:gd name="T69" fmla="*/ 0 h 495"/>
                <a:gd name="T70" fmla="*/ 0 w 1395"/>
                <a:gd name="T71" fmla="*/ 0 h 495"/>
                <a:gd name="T72" fmla="*/ 0 w 1395"/>
                <a:gd name="T73" fmla="*/ 0 h 495"/>
                <a:gd name="T74" fmla="*/ 0 w 1395"/>
                <a:gd name="T75" fmla="*/ 0 h 495"/>
                <a:gd name="T76" fmla="*/ 0 w 1395"/>
                <a:gd name="T77" fmla="*/ 0 h 495"/>
                <a:gd name="T78" fmla="*/ 0 w 1395"/>
                <a:gd name="T79" fmla="*/ 0 h 495"/>
                <a:gd name="T80" fmla="*/ 0 w 1395"/>
                <a:gd name="T81" fmla="*/ 0 h 495"/>
                <a:gd name="T82" fmla="*/ 0 w 1395"/>
                <a:gd name="T83" fmla="*/ 0 h 49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95"/>
                <a:gd name="T127" fmla="*/ 0 h 495"/>
                <a:gd name="T128" fmla="*/ 1395 w 1395"/>
                <a:gd name="T129" fmla="*/ 495 h 49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95" h="495">
                  <a:moveTo>
                    <a:pt x="1378" y="371"/>
                  </a:moveTo>
                  <a:lnTo>
                    <a:pt x="1378" y="371"/>
                  </a:lnTo>
                  <a:lnTo>
                    <a:pt x="1370" y="381"/>
                  </a:lnTo>
                  <a:lnTo>
                    <a:pt x="1349" y="406"/>
                  </a:lnTo>
                  <a:lnTo>
                    <a:pt x="1331" y="421"/>
                  </a:lnTo>
                  <a:lnTo>
                    <a:pt x="1306" y="435"/>
                  </a:lnTo>
                  <a:lnTo>
                    <a:pt x="1278" y="453"/>
                  </a:lnTo>
                  <a:lnTo>
                    <a:pt x="1242" y="467"/>
                  </a:lnTo>
                  <a:lnTo>
                    <a:pt x="1203" y="478"/>
                  </a:lnTo>
                  <a:lnTo>
                    <a:pt x="1157" y="488"/>
                  </a:lnTo>
                  <a:lnTo>
                    <a:pt x="1107" y="495"/>
                  </a:lnTo>
                  <a:lnTo>
                    <a:pt x="1047" y="495"/>
                  </a:lnTo>
                  <a:lnTo>
                    <a:pt x="979" y="492"/>
                  </a:lnTo>
                  <a:lnTo>
                    <a:pt x="908" y="481"/>
                  </a:lnTo>
                  <a:lnTo>
                    <a:pt x="826" y="460"/>
                  </a:lnTo>
                  <a:lnTo>
                    <a:pt x="737" y="431"/>
                  </a:lnTo>
                  <a:lnTo>
                    <a:pt x="648" y="399"/>
                  </a:lnTo>
                  <a:lnTo>
                    <a:pt x="566" y="367"/>
                  </a:lnTo>
                  <a:lnTo>
                    <a:pt x="491" y="339"/>
                  </a:lnTo>
                  <a:lnTo>
                    <a:pt x="427" y="307"/>
                  </a:lnTo>
                  <a:lnTo>
                    <a:pt x="313" y="250"/>
                  </a:lnTo>
                  <a:lnTo>
                    <a:pt x="221" y="196"/>
                  </a:lnTo>
                  <a:lnTo>
                    <a:pt x="146" y="150"/>
                  </a:lnTo>
                  <a:lnTo>
                    <a:pt x="89" y="111"/>
                  </a:lnTo>
                  <a:lnTo>
                    <a:pt x="39" y="78"/>
                  </a:lnTo>
                  <a:lnTo>
                    <a:pt x="0" y="57"/>
                  </a:lnTo>
                  <a:lnTo>
                    <a:pt x="4" y="57"/>
                  </a:lnTo>
                  <a:lnTo>
                    <a:pt x="18" y="54"/>
                  </a:lnTo>
                  <a:lnTo>
                    <a:pt x="39" y="50"/>
                  </a:lnTo>
                  <a:lnTo>
                    <a:pt x="78" y="50"/>
                  </a:lnTo>
                  <a:lnTo>
                    <a:pt x="125" y="61"/>
                  </a:lnTo>
                  <a:lnTo>
                    <a:pt x="189" y="82"/>
                  </a:lnTo>
                  <a:lnTo>
                    <a:pt x="224" y="100"/>
                  </a:lnTo>
                  <a:lnTo>
                    <a:pt x="267" y="118"/>
                  </a:lnTo>
                  <a:lnTo>
                    <a:pt x="313" y="143"/>
                  </a:lnTo>
                  <a:lnTo>
                    <a:pt x="363" y="175"/>
                  </a:lnTo>
                  <a:lnTo>
                    <a:pt x="345" y="153"/>
                  </a:lnTo>
                  <a:lnTo>
                    <a:pt x="303" y="103"/>
                  </a:lnTo>
                  <a:lnTo>
                    <a:pt x="271" y="71"/>
                  </a:lnTo>
                  <a:lnTo>
                    <a:pt x="238" y="43"/>
                  </a:lnTo>
                  <a:lnTo>
                    <a:pt x="199" y="18"/>
                  </a:lnTo>
                  <a:lnTo>
                    <a:pt x="160" y="0"/>
                  </a:lnTo>
                  <a:lnTo>
                    <a:pt x="199" y="7"/>
                  </a:lnTo>
                  <a:lnTo>
                    <a:pt x="238" y="14"/>
                  </a:lnTo>
                  <a:lnTo>
                    <a:pt x="292" y="29"/>
                  </a:lnTo>
                  <a:lnTo>
                    <a:pt x="356" y="50"/>
                  </a:lnTo>
                  <a:lnTo>
                    <a:pt x="424" y="82"/>
                  </a:lnTo>
                  <a:lnTo>
                    <a:pt x="459" y="103"/>
                  </a:lnTo>
                  <a:lnTo>
                    <a:pt x="498" y="125"/>
                  </a:lnTo>
                  <a:lnTo>
                    <a:pt x="534" y="153"/>
                  </a:lnTo>
                  <a:lnTo>
                    <a:pt x="573" y="182"/>
                  </a:lnTo>
                  <a:lnTo>
                    <a:pt x="562" y="168"/>
                  </a:lnTo>
                  <a:lnTo>
                    <a:pt x="552" y="150"/>
                  </a:lnTo>
                  <a:lnTo>
                    <a:pt x="530" y="125"/>
                  </a:lnTo>
                  <a:lnTo>
                    <a:pt x="502" y="100"/>
                  </a:lnTo>
                  <a:lnTo>
                    <a:pt x="470" y="71"/>
                  </a:lnTo>
                  <a:lnTo>
                    <a:pt x="424" y="39"/>
                  </a:lnTo>
                  <a:lnTo>
                    <a:pt x="374" y="11"/>
                  </a:lnTo>
                  <a:lnTo>
                    <a:pt x="434" y="14"/>
                  </a:lnTo>
                  <a:lnTo>
                    <a:pt x="502" y="21"/>
                  </a:lnTo>
                  <a:lnTo>
                    <a:pt x="591" y="36"/>
                  </a:lnTo>
                  <a:lnTo>
                    <a:pt x="694" y="54"/>
                  </a:lnTo>
                  <a:lnTo>
                    <a:pt x="804" y="82"/>
                  </a:lnTo>
                  <a:lnTo>
                    <a:pt x="861" y="96"/>
                  </a:lnTo>
                  <a:lnTo>
                    <a:pt x="918" y="118"/>
                  </a:lnTo>
                  <a:lnTo>
                    <a:pt x="975" y="139"/>
                  </a:lnTo>
                  <a:lnTo>
                    <a:pt x="1032" y="164"/>
                  </a:lnTo>
                  <a:lnTo>
                    <a:pt x="1136" y="210"/>
                  </a:lnTo>
                  <a:lnTo>
                    <a:pt x="1221" y="246"/>
                  </a:lnTo>
                  <a:lnTo>
                    <a:pt x="1342" y="292"/>
                  </a:lnTo>
                  <a:lnTo>
                    <a:pt x="1378" y="310"/>
                  </a:lnTo>
                  <a:lnTo>
                    <a:pt x="1388" y="321"/>
                  </a:lnTo>
                  <a:lnTo>
                    <a:pt x="1395" y="328"/>
                  </a:lnTo>
                  <a:lnTo>
                    <a:pt x="1395" y="339"/>
                  </a:lnTo>
                  <a:lnTo>
                    <a:pt x="1395" y="349"/>
                  </a:lnTo>
                  <a:lnTo>
                    <a:pt x="1388" y="360"/>
                  </a:lnTo>
                  <a:lnTo>
                    <a:pt x="1378" y="371"/>
                  </a:lnTo>
                  <a:close/>
                </a:path>
              </a:pathLst>
            </a:custGeom>
            <a:solidFill>
              <a:srgbClr val="385162"/>
            </a:solidFill>
            <a:ln w="9525">
              <a:noFill/>
              <a:round/>
              <a:headEnd/>
              <a:tailEnd/>
            </a:ln>
          </p:spPr>
          <p:txBody>
            <a:bodyPr/>
            <a:lstStyle/>
            <a:p>
              <a:endParaRPr lang="es-ES_tradnl"/>
            </a:p>
          </p:txBody>
        </p:sp>
        <p:sp>
          <p:nvSpPr>
            <p:cNvPr id="183325" name="Freeform 62"/>
            <p:cNvSpPr>
              <a:spLocks/>
            </p:cNvSpPr>
            <p:nvPr/>
          </p:nvSpPr>
          <p:spPr bwMode="auto">
            <a:xfrm rot="-823652">
              <a:off x="2422" y="1430"/>
              <a:ext cx="324" cy="226"/>
            </a:xfrm>
            <a:custGeom>
              <a:avLst/>
              <a:gdLst>
                <a:gd name="T0" fmla="*/ 0 w 687"/>
                <a:gd name="T1" fmla="*/ 0 h 478"/>
                <a:gd name="T2" fmla="*/ 0 w 687"/>
                <a:gd name="T3" fmla="*/ 0 h 478"/>
                <a:gd name="T4" fmla="*/ 0 w 687"/>
                <a:gd name="T5" fmla="*/ 0 h 478"/>
                <a:gd name="T6" fmla="*/ 0 w 687"/>
                <a:gd name="T7" fmla="*/ 0 h 478"/>
                <a:gd name="T8" fmla="*/ 0 w 687"/>
                <a:gd name="T9" fmla="*/ 0 h 478"/>
                <a:gd name="T10" fmla="*/ 0 w 687"/>
                <a:gd name="T11" fmla="*/ 0 h 478"/>
                <a:gd name="T12" fmla="*/ 0 w 687"/>
                <a:gd name="T13" fmla="*/ 0 h 478"/>
                <a:gd name="T14" fmla="*/ 0 w 687"/>
                <a:gd name="T15" fmla="*/ 0 h 478"/>
                <a:gd name="T16" fmla="*/ 0 w 687"/>
                <a:gd name="T17" fmla="*/ 0 h 478"/>
                <a:gd name="T18" fmla="*/ 0 w 687"/>
                <a:gd name="T19" fmla="*/ 0 h 478"/>
                <a:gd name="T20" fmla="*/ 0 w 687"/>
                <a:gd name="T21" fmla="*/ 0 h 478"/>
                <a:gd name="T22" fmla="*/ 0 w 687"/>
                <a:gd name="T23" fmla="*/ 0 h 478"/>
                <a:gd name="T24" fmla="*/ 0 w 687"/>
                <a:gd name="T25" fmla="*/ 0 h 478"/>
                <a:gd name="T26" fmla="*/ 0 w 687"/>
                <a:gd name="T27" fmla="*/ 0 h 478"/>
                <a:gd name="T28" fmla="*/ 0 w 687"/>
                <a:gd name="T29" fmla="*/ 0 h 478"/>
                <a:gd name="T30" fmla="*/ 0 w 687"/>
                <a:gd name="T31" fmla="*/ 0 h 478"/>
                <a:gd name="T32" fmla="*/ 0 w 687"/>
                <a:gd name="T33" fmla="*/ 0 h 478"/>
                <a:gd name="T34" fmla="*/ 0 w 687"/>
                <a:gd name="T35" fmla="*/ 0 h 478"/>
                <a:gd name="T36" fmla="*/ 0 w 687"/>
                <a:gd name="T37" fmla="*/ 0 h 478"/>
                <a:gd name="T38" fmla="*/ 0 w 687"/>
                <a:gd name="T39" fmla="*/ 0 h 478"/>
                <a:gd name="T40" fmla="*/ 0 w 687"/>
                <a:gd name="T41" fmla="*/ 0 h 478"/>
                <a:gd name="T42" fmla="*/ 0 w 687"/>
                <a:gd name="T43" fmla="*/ 0 h 478"/>
                <a:gd name="T44" fmla="*/ 0 w 687"/>
                <a:gd name="T45" fmla="*/ 0 h 478"/>
                <a:gd name="T46" fmla="*/ 0 w 687"/>
                <a:gd name="T47" fmla="*/ 0 h 478"/>
                <a:gd name="T48" fmla="*/ 0 w 687"/>
                <a:gd name="T49" fmla="*/ 0 h 478"/>
                <a:gd name="T50" fmla="*/ 0 w 687"/>
                <a:gd name="T51" fmla="*/ 0 h 478"/>
                <a:gd name="T52" fmla="*/ 0 w 687"/>
                <a:gd name="T53" fmla="*/ 0 h 478"/>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687"/>
                <a:gd name="T82" fmla="*/ 0 h 478"/>
                <a:gd name="T83" fmla="*/ 687 w 687"/>
                <a:gd name="T84" fmla="*/ 478 h 478"/>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687" h="478">
                  <a:moveTo>
                    <a:pt x="687" y="478"/>
                  </a:moveTo>
                  <a:lnTo>
                    <a:pt x="687" y="478"/>
                  </a:lnTo>
                  <a:lnTo>
                    <a:pt x="601" y="435"/>
                  </a:lnTo>
                  <a:lnTo>
                    <a:pt x="509" y="385"/>
                  </a:lnTo>
                  <a:lnTo>
                    <a:pt x="402" y="325"/>
                  </a:lnTo>
                  <a:lnTo>
                    <a:pt x="288" y="253"/>
                  </a:lnTo>
                  <a:lnTo>
                    <a:pt x="178" y="179"/>
                  </a:lnTo>
                  <a:lnTo>
                    <a:pt x="128" y="143"/>
                  </a:lnTo>
                  <a:lnTo>
                    <a:pt x="85" y="107"/>
                  </a:lnTo>
                  <a:lnTo>
                    <a:pt x="46" y="72"/>
                  </a:lnTo>
                  <a:lnTo>
                    <a:pt x="18" y="40"/>
                  </a:lnTo>
                  <a:lnTo>
                    <a:pt x="0" y="15"/>
                  </a:lnTo>
                  <a:lnTo>
                    <a:pt x="0" y="8"/>
                  </a:lnTo>
                  <a:lnTo>
                    <a:pt x="3" y="0"/>
                  </a:lnTo>
                  <a:lnTo>
                    <a:pt x="10" y="0"/>
                  </a:lnTo>
                  <a:lnTo>
                    <a:pt x="18" y="4"/>
                  </a:lnTo>
                  <a:lnTo>
                    <a:pt x="50" y="15"/>
                  </a:lnTo>
                  <a:lnTo>
                    <a:pt x="89" y="36"/>
                  </a:lnTo>
                  <a:lnTo>
                    <a:pt x="139" y="65"/>
                  </a:lnTo>
                  <a:lnTo>
                    <a:pt x="260" y="139"/>
                  </a:lnTo>
                  <a:lnTo>
                    <a:pt x="388" y="232"/>
                  </a:lnTo>
                  <a:lnTo>
                    <a:pt x="516" y="325"/>
                  </a:lnTo>
                  <a:lnTo>
                    <a:pt x="619" y="414"/>
                  </a:lnTo>
                  <a:lnTo>
                    <a:pt x="658" y="449"/>
                  </a:lnTo>
                  <a:lnTo>
                    <a:pt x="687" y="478"/>
                  </a:lnTo>
                  <a:close/>
                </a:path>
              </a:pathLst>
            </a:custGeom>
            <a:solidFill>
              <a:srgbClr val="37503B"/>
            </a:solidFill>
            <a:ln w="9525">
              <a:noFill/>
              <a:round/>
              <a:headEnd/>
              <a:tailEnd/>
            </a:ln>
          </p:spPr>
          <p:txBody>
            <a:bodyPr/>
            <a:lstStyle/>
            <a:p>
              <a:endParaRPr lang="es-ES_tradnl"/>
            </a:p>
          </p:txBody>
        </p:sp>
        <p:sp>
          <p:nvSpPr>
            <p:cNvPr id="183326" name="Freeform 63"/>
            <p:cNvSpPr>
              <a:spLocks/>
            </p:cNvSpPr>
            <p:nvPr/>
          </p:nvSpPr>
          <p:spPr bwMode="auto">
            <a:xfrm rot="-823652">
              <a:off x="2681" y="1477"/>
              <a:ext cx="255" cy="88"/>
            </a:xfrm>
            <a:custGeom>
              <a:avLst/>
              <a:gdLst>
                <a:gd name="T0" fmla="*/ 0 w 541"/>
                <a:gd name="T1" fmla="*/ 0 h 185"/>
                <a:gd name="T2" fmla="*/ 0 w 541"/>
                <a:gd name="T3" fmla="*/ 0 h 185"/>
                <a:gd name="T4" fmla="*/ 0 w 541"/>
                <a:gd name="T5" fmla="*/ 0 h 185"/>
                <a:gd name="T6" fmla="*/ 0 w 541"/>
                <a:gd name="T7" fmla="*/ 0 h 185"/>
                <a:gd name="T8" fmla="*/ 0 w 541"/>
                <a:gd name="T9" fmla="*/ 0 h 185"/>
                <a:gd name="T10" fmla="*/ 0 w 541"/>
                <a:gd name="T11" fmla="*/ 0 h 185"/>
                <a:gd name="T12" fmla="*/ 0 w 541"/>
                <a:gd name="T13" fmla="*/ 0 h 185"/>
                <a:gd name="T14" fmla="*/ 0 w 541"/>
                <a:gd name="T15" fmla="*/ 0 h 185"/>
                <a:gd name="T16" fmla="*/ 0 w 541"/>
                <a:gd name="T17" fmla="*/ 0 h 185"/>
                <a:gd name="T18" fmla="*/ 0 w 541"/>
                <a:gd name="T19" fmla="*/ 0 h 185"/>
                <a:gd name="T20" fmla="*/ 0 w 541"/>
                <a:gd name="T21" fmla="*/ 0 h 185"/>
                <a:gd name="T22" fmla="*/ 0 w 541"/>
                <a:gd name="T23" fmla="*/ 0 h 185"/>
                <a:gd name="T24" fmla="*/ 0 w 541"/>
                <a:gd name="T25" fmla="*/ 0 h 185"/>
                <a:gd name="T26" fmla="*/ 0 w 541"/>
                <a:gd name="T27" fmla="*/ 0 h 185"/>
                <a:gd name="T28" fmla="*/ 0 w 541"/>
                <a:gd name="T29" fmla="*/ 0 h 185"/>
                <a:gd name="T30" fmla="*/ 0 w 541"/>
                <a:gd name="T31" fmla="*/ 0 h 185"/>
                <a:gd name="T32" fmla="*/ 0 w 541"/>
                <a:gd name="T33" fmla="*/ 0 h 185"/>
                <a:gd name="T34" fmla="*/ 0 w 541"/>
                <a:gd name="T35" fmla="*/ 0 h 185"/>
                <a:gd name="T36" fmla="*/ 0 w 541"/>
                <a:gd name="T37" fmla="*/ 0 h 185"/>
                <a:gd name="T38" fmla="*/ 0 w 541"/>
                <a:gd name="T39" fmla="*/ 0 h 185"/>
                <a:gd name="T40" fmla="*/ 0 w 541"/>
                <a:gd name="T41" fmla="*/ 0 h 185"/>
                <a:gd name="T42" fmla="*/ 0 w 541"/>
                <a:gd name="T43" fmla="*/ 0 h 185"/>
                <a:gd name="T44" fmla="*/ 0 w 541"/>
                <a:gd name="T45" fmla="*/ 0 h 185"/>
                <a:gd name="T46" fmla="*/ 0 w 541"/>
                <a:gd name="T47" fmla="*/ 0 h 185"/>
                <a:gd name="T48" fmla="*/ 0 w 541"/>
                <a:gd name="T49" fmla="*/ 0 h 185"/>
                <a:gd name="T50" fmla="*/ 0 w 541"/>
                <a:gd name="T51" fmla="*/ 0 h 185"/>
                <a:gd name="T52" fmla="*/ 0 w 541"/>
                <a:gd name="T53" fmla="*/ 0 h 185"/>
                <a:gd name="T54" fmla="*/ 0 w 541"/>
                <a:gd name="T55" fmla="*/ 0 h 185"/>
                <a:gd name="T56" fmla="*/ 0 w 541"/>
                <a:gd name="T57" fmla="*/ 0 h 185"/>
                <a:gd name="T58" fmla="*/ 0 w 541"/>
                <a:gd name="T59" fmla="*/ 0 h 185"/>
                <a:gd name="T60" fmla="*/ 0 w 541"/>
                <a:gd name="T61" fmla="*/ 0 h 18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541"/>
                <a:gd name="T94" fmla="*/ 0 h 185"/>
                <a:gd name="T95" fmla="*/ 541 w 541"/>
                <a:gd name="T96" fmla="*/ 185 h 185"/>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541" h="185">
                  <a:moveTo>
                    <a:pt x="541" y="185"/>
                  </a:moveTo>
                  <a:lnTo>
                    <a:pt x="541" y="185"/>
                  </a:lnTo>
                  <a:lnTo>
                    <a:pt x="541" y="171"/>
                  </a:lnTo>
                  <a:lnTo>
                    <a:pt x="541" y="157"/>
                  </a:lnTo>
                  <a:lnTo>
                    <a:pt x="531" y="139"/>
                  </a:lnTo>
                  <a:lnTo>
                    <a:pt x="517" y="118"/>
                  </a:lnTo>
                  <a:lnTo>
                    <a:pt x="495" y="96"/>
                  </a:lnTo>
                  <a:lnTo>
                    <a:pt x="460" y="71"/>
                  </a:lnTo>
                  <a:lnTo>
                    <a:pt x="410" y="43"/>
                  </a:lnTo>
                  <a:lnTo>
                    <a:pt x="381" y="32"/>
                  </a:lnTo>
                  <a:lnTo>
                    <a:pt x="353" y="22"/>
                  </a:lnTo>
                  <a:lnTo>
                    <a:pt x="292" y="11"/>
                  </a:lnTo>
                  <a:lnTo>
                    <a:pt x="228" y="4"/>
                  </a:lnTo>
                  <a:lnTo>
                    <a:pt x="171" y="0"/>
                  </a:lnTo>
                  <a:lnTo>
                    <a:pt x="72" y="0"/>
                  </a:lnTo>
                  <a:lnTo>
                    <a:pt x="11" y="0"/>
                  </a:lnTo>
                  <a:lnTo>
                    <a:pt x="0" y="4"/>
                  </a:lnTo>
                  <a:lnTo>
                    <a:pt x="8" y="11"/>
                  </a:lnTo>
                  <a:lnTo>
                    <a:pt x="43" y="36"/>
                  </a:lnTo>
                  <a:lnTo>
                    <a:pt x="107" y="71"/>
                  </a:lnTo>
                  <a:lnTo>
                    <a:pt x="182" y="107"/>
                  </a:lnTo>
                  <a:lnTo>
                    <a:pt x="225" y="125"/>
                  </a:lnTo>
                  <a:lnTo>
                    <a:pt x="278" y="139"/>
                  </a:lnTo>
                  <a:lnTo>
                    <a:pt x="335" y="153"/>
                  </a:lnTo>
                  <a:lnTo>
                    <a:pt x="396" y="164"/>
                  </a:lnTo>
                  <a:lnTo>
                    <a:pt x="499" y="178"/>
                  </a:lnTo>
                  <a:lnTo>
                    <a:pt x="541" y="185"/>
                  </a:lnTo>
                  <a:close/>
                </a:path>
              </a:pathLst>
            </a:custGeom>
            <a:solidFill>
              <a:srgbClr val="DDDDD4"/>
            </a:solidFill>
            <a:ln w="9525">
              <a:noFill/>
              <a:round/>
              <a:headEnd/>
              <a:tailEnd/>
            </a:ln>
          </p:spPr>
          <p:txBody>
            <a:bodyPr/>
            <a:lstStyle/>
            <a:p>
              <a:endParaRPr lang="es-ES_tradnl"/>
            </a:p>
          </p:txBody>
        </p:sp>
        <p:sp>
          <p:nvSpPr>
            <p:cNvPr id="183327" name="Freeform 64"/>
            <p:cNvSpPr>
              <a:spLocks/>
            </p:cNvSpPr>
            <p:nvPr/>
          </p:nvSpPr>
          <p:spPr bwMode="auto">
            <a:xfrm rot="-823652">
              <a:off x="2650" y="1490"/>
              <a:ext cx="127" cy="106"/>
            </a:xfrm>
            <a:custGeom>
              <a:avLst/>
              <a:gdLst>
                <a:gd name="T0" fmla="*/ 0 w 271"/>
                <a:gd name="T1" fmla="*/ 0 h 224"/>
                <a:gd name="T2" fmla="*/ 0 w 271"/>
                <a:gd name="T3" fmla="*/ 0 h 224"/>
                <a:gd name="T4" fmla="*/ 0 w 271"/>
                <a:gd name="T5" fmla="*/ 0 h 224"/>
                <a:gd name="T6" fmla="*/ 0 w 271"/>
                <a:gd name="T7" fmla="*/ 0 h 224"/>
                <a:gd name="T8" fmla="*/ 0 w 271"/>
                <a:gd name="T9" fmla="*/ 0 h 224"/>
                <a:gd name="T10" fmla="*/ 0 w 271"/>
                <a:gd name="T11" fmla="*/ 0 h 224"/>
                <a:gd name="T12" fmla="*/ 0 w 271"/>
                <a:gd name="T13" fmla="*/ 0 h 224"/>
                <a:gd name="T14" fmla="*/ 0 w 271"/>
                <a:gd name="T15" fmla="*/ 0 h 224"/>
                <a:gd name="T16" fmla="*/ 0 w 271"/>
                <a:gd name="T17" fmla="*/ 0 h 224"/>
                <a:gd name="T18" fmla="*/ 0 w 271"/>
                <a:gd name="T19" fmla="*/ 0 h 224"/>
                <a:gd name="T20" fmla="*/ 0 w 271"/>
                <a:gd name="T21" fmla="*/ 0 h 224"/>
                <a:gd name="T22" fmla="*/ 0 w 271"/>
                <a:gd name="T23" fmla="*/ 0 h 224"/>
                <a:gd name="T24" fmla="*/ 0 w 271"/>
                <a:gd name="T25" fmla="*/ 0 h 224"/>
                <a:gd name="T26" fmla="*/ 0 w 271"/>
                <a:gd name="T27" fmla="*/ 0 h 224"/>
                <a:gd name="T28" fmla="*/ 0 w 271"/>
                <a:gd name="T29" fmla="*/ 0 h 224"/>
                <a:gd name="T30" fmla="*/ 0 w 271"/>
                <a:gd name="T31" fmla="*/ 0 h 224"/>
                <a:gd name="T32" fmla="*/ 0 w 271"/>
                <a:gd name="T33" fmla="*/ 0 h 224"/>
                <a:gd name="T34" fmla="*/ 0 w 271"/>
                <a:gd name="T35" fmla="*/ 0 h 224"/>
                <a:gd name="T36" fmla="*/ 0 w 271"/>
                <a:gd name="T37" fmla="*/ 0 h 224"/>
                <a:gd name="T38" fmla="*/ 0 w 271"/>
                <a:gd name="T39" fmla="*/ 0 h 224"/>
                <a:gd name="T40" fmla="*/ 0 w 271"/>
                <a:gd name="T41" fmla="*/ 0 h 224"/>
                <a:gd name="T42" fmla="*/ 0 w 271"/>
                <a:gd name="T43" fmla="*/ 0 h 224"/>
                <a:gd name="T44" fmla="*/ 0 w 271"/>
                <a:gd name="T45" fmla="*/ 0 h 224"/>
                <a:gd name="T46" fmla="*/ 0 w 271"/>
                <a:gd name="T47" fmla="*/ 0 h 224"/>
                <a:gd name="T48" fmla="*/ 0 w 271"/>
                <a:gd name="T49" fmla="*/ 0 h 224"/>
                <a:gd name="T50" fmla="*/ 0 w 271"/>
                <a:gd name="T51" fmla="*/ 0 h 224"/>
                <a:gd name="T52" fmla="*/ 0 w 271"/>
                <a:gd name="T53" fmla="*/ 0 h 224"/>
                <a:gd name="T54" fmla="*/ 0 w 271"/>
                <a:gd name="T55" fmla="*/ 0 h 224"/>
                <a:gd name="T56" fmla="*/ 0 w 271"/>
                <a:gd name="T57" fmla="*/ 0 h 224"/>
                <a:gd name="T58" fmla="*/ 0 w 271"/>
                <a:gd name="T59" fmla="*/ 0 h 224"/>
                <a:gd name="T60" fmla="*/ 0 w 271"/>
                <a:gd name="T61" fmla="*/ 0 h 224"/>
                <a:gd name="T62" fmla="*/ 0 w 271"/>
                <a:gd name="T63" fmla="*/ 0 h 224"/>
                <a:gd name="T64" fmla="*/ 0 w 271"/>
                <a:gd name="T65" fmla="*/ 0 h 224"/>
                <a:gd name="T66" fmla="*/ 0 w 271"/>
                <a:gd name="T67" fmla="*/ 0 h 224"/>
                <a:gd name="T68" fmla="*/ 0 w 271"/>
                <a:gd name="T69" fmla="*/ 0 h 224"/>
                <a:gd name="T70" fmla="*/ 0 w 271"/>
                <a:gd name="T71" fmla="*/ 0 h 224"/>
                <a:gd name="T72" fmla="*/ 0 w 271"/>
                <a:gd name="T73" fmla="*/ 0 h 224"/>
                <a:gd name="T74" fmla="*/ 0 w 271"/>
                <a:gd name="T75" fmla="*/ 0 h 224"/>
                <a:gd name="T76" fmla="*/ 0 w 271"/>
                <a:gd name="T77" fmla="*/ 0 h 22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1"/>
                <a:gd name="T118" fmla="*/ 0 h 224"/>
                <a:gd name="T119" fmla="*/ 271 w 271"/>
                <a:gd name="T120" fmla="*/ 224 h 22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1" h="224">
                  <a:moveTo>
                    <a:pt x="207" y="224"/>
                  </a:moveTo>
                  <a:lnTo>
                    <a:pt x="207" y="224"/>
                  </a:lnTo>
                  <a:lnTo>
                    <a:pt x="182" y="210"/>
                  </a:lnTo>
                  <a:lnTo>
                    <a:pt x="125" y="181"/>
                  </a:lnTo>
                  <a:lnTo>
                    <a:pt x="89" y="160"/>
                  </a:lnTo>
                  <a:lnTo>
                    <a:pt x="57" y="139"/>
                  </a:lnTo>
                  <a:lnTo>
                    <a:pt x="29" y="117"/>
                  </a:lnTo>
                  <a:lnTo>
                    <a:pt x="11" y="96"/>
                  </a:lnTo>
                  <a:lnTo>
                    <a:pt x="0" y="78"/>
                  </a:lnTo>
                  <a:lnTo>
                    <a:pt x="0" y="75"/>
                  </a:lnTo>
                  <a:lnTo>
                    <a:pt x="4" y="71"/>
                  </a:lnTo>
                  <a:lnTo>
                    <a:pt x="14" y="67"/>
                  </a:lnTo>
                  <a:lnTo>
                    <a:pt x="32" y="75"/>
                  </a:lnTo>
                  <a:lnTo>
                    <a:pt x="68" y="85"/>
                  </a:lnTo>
                  <a:lnTo>
                    <a:pt x="86" y="96"/>
                  </a:lnTo>
                  <a:lnTo>
                    <a:pt x="50" y="64"/>
                  </a:lnTo>
                  <a:lnTo>
                    <a:pt x="22" y="35"/>
                  </a:lnTo>
                  <a:lnTo>
                    <a:pt x="11" y="21"/>
                  </a:lnTo>
                  <a:lnTo>
                    <a:pt x="4" y="7"/>
                  </a:lnTo>
                  <a:lnTo>
                    <a:pt x="4" y="0"/>
                  </a:lnTo>
                  <a:lnTo>
                    <a:pt x="11" y="0"/>
                  </a:lnTo>
                  <a:lnTo>
                    <a:pt x="32" y="0"/>
                  </a:lnTo>
                  <a:lnTo>
                    <a:pt x="64" y="10"/>
                  </a:lnTo>
                  <a:lnTo>
                    <a:pt x="107" y="25"/>
                  </a:lnTo>
                  <a:lnTo>
                    <a:pt x="192" y="57"/>
                  </a:lnTo>
                  <a:lnTo>
                    <a:pt x="257" y="85"/>
                  </a:lnTo>
                  <a:lnTo>
                    <a:pt x="264" y="92"/>
                  </a:lnTo>
                  <a:lnTo>
                    <a:pt x="267" y="100"/>
                  </a:lnTo>
                  <a:lnTo>
                    <a:pt x="271" y="110"/>
                  </a:lnTo>
                  <a:lnTo>
                    <a:pt x="271" y="117"/>
                  </a:lnTo>
                  <a:lnTo>
                    <a:pt x="264" y="142"/>
                  </a:lnTo>
                  <a:lnTo>
                    <a:pt x="249" y="164"/>
                  </a:lnTo>
                  <a:lnTo>
                    <a:pt x="221" y="206"/>
                  </a:lnTo>
                  <a:lnTo>
                    <a:pt x="207" y="224"/>
                  </a:lnTo>
                  <a:close/>
                </a:path>
              </a:pathLst>
            </a:custGeom>
            <a:solidFill>
              <a:srgbClr val="252328"/>
            </a:solidFill>
            <a:ln w="9525">
              <a:noFill/>
              <a:round/>
              <a:headEnd/>
              <a:tailEnd/>
            </a:ln>
          </p:spPr>
          <p:txBody>
            <a:bodyPr/>
            <a:lstStyle/>
            <a:p>
              <a:endParaRPr lang="es-ES_tradnl"/>
            </a:p>
          </p:txBody>
        </p:sp>
        <p:sp>
          <p:nvSpPr>
            <p:cNvPr id="183328" name="Freeform 65"/>
            <p:cNvSpPr>
              <a:spLocks/>
            </p:cNvSpPr>
            <p:nvPr/>
          </p:nvSpPr>
          <p:spPr bwMode="auto">
            <a:xfrm rot="-823652">
              <a:off x="2728" y="1461"/>
              <a:ext cx="438" cy="286"/>
            </a:xfrm>
            <a:custGeom>
              <a:avLst/>
              <a:gdLst>
                <a:gd name="T0" fmla="*/ 0 w 929"/>
                <a:gd name="T1" fmla="*/ 0 h 606"/>
                <a:gd name="T2" fmla="*/ 0 w 929"/>
                <a:gd name="T3" fmla="*/ 0 h 606"/>
                <a:gd name="T4" fmla="*/ 0 w 929"/>
                <a:gd name="T5" fmla="*/ 0 h 606"/>
                <a:gd name="T6" fmla="*/ 0 w 929"/>
                <a:gd name="T7" fmla="*/ 0 h 606"/>
                <a:gd name="T8" fmla="*/ 0 w 929"/>
                <a:gd name="T9" fmla="*/ 0 h 606"/>
                <a:gd name="T10" fmla="*/ 0 w 929"/>
                <a:gd name="T11" fmla="*/ 0 h 606"/>
                <a:gd name="T12" fmla="*/ 0 w 929"/>
                <a:gd name="T13" fmla="*/ 0 h 606"/>
                <a:gd name="T14" fmla="*/ 0 w 929"/>
                <a:gd name="T15" fmla="*/ 0 h 606"/>
                <a:gd name="T16" fmla="*/ 0 w 929"/>
                <a:gd name="T17" fmla="*/ 0 h 606"/>
                <a:gd name="T18" fmla="*/ 0 w 929"/>
                <a:gd name="T19" fmla="*/ 0 h 606"/>
                <a:gd name="T20" fmla="*/ 0 w 929"/>
                <a:gd name="T21" fmla="*/ 0 h 606"/>
                <a:gd name="T22" fmla="*/ 0 w 929"/>
                <a:gd name="T23" fmla="*/ 0 h 606"/>
                <a:gd name="T24" fmla="*/ 0 w 929"/>
                <a:gd name="T25" fmla="*/ 0 h 606"/>
                <a:gd name="T26" fmla="*/ 0 w 929"/>
                <a:gd name="T27" fmla="*/ 0 h 606"/>
                <a:gd name="T28" fmla="*/ 0 w 929"/>
                <a:gd name="T29" fmla="*/ 0 h 606"/>
                <a:gd name="T30" fmla="*/ 0 w 929"/>
                <a:gd name="T31" fmla="*/ 0 h 606"/>
                <a:gd name="T32" fmla="*/ 0 w 929"/>
                <a:gd name="T33" fmla="*/ 0 h 606"/>
                <a:gd name="T34" fmla="*/ 0 w 929"/>
                <a:gd name="T35" fmla="*/ 0 h 606"/>
                <a:gd name="T36" fmla="*/ 0 w 929"/>
                <a:gd name="T37" fmla="*/ 0 h 606"/>
                <a:gd name="T38" fmla="*/ 0 w 929"/>
                <a:gd name="T39" fmla="*/ 0 h 606"/>
                <a:gd name="T40" fmla="*/ 0 w 929"/>
                <a:gd name="T41" fmla="*/ 0 h 606"/>
                <a:gd name="T42" fmla="*/ 0 w 929"/>
                <a:gd name="T43" fmla="*/ 0 h 606"/>
                <a:gd name="T44" fmla="*/ 0 w 929"/>
                <a:gd name="T45" fmla="*/ 0 h 606"/>
                <a:gd name="T46" fmla="*/ 0 w 929"/>
                <a:gd name="T47" fmla="*/ 0 h 606"/>
                <a:gd name="T48" fmla="*/ 0 w 929"/>
                <a:gd name="T49" fmla="*/ 0 h 606"/>
                <a:gd name="T50" fmla="*/ 0 w 929"/>
                <a:gd name="T51" fmla="*/ 0 h 606"/>
                <a:gd name="T52" fmla="*/ 0 w 929"/>
                <a:gd name="T53" fmla="*/ 0 h 606"/>
                <a:gd name="T54" fmla="*/ 0 w 929"/>
                <a:gd name="T55" fmla="*/ 0 h 606"/>
                <a:gd name="T56" fmla="*/ 0 w 929"/>
                <a:gd name="T57" fmla="*/ 0 h 606"/>
                <a:gd name="T58" fmla="*/ 0 w 929"/>
                <a:gd name="T59" fmla="*/ 0 h 606"/>
                <a:gd name="T60" fmla="*/ 0 w 929"/>
                <a:gd name="T61" fmla="*/ 0 h 606"/>
                <a:gd name="T62" fmla="*/ 0 w 929"/>
                <a:gd name="T63" fmla="*/ 0 h 606"/>
                <a:gd name="T64" fmla="*/ 0 w 929"/>
                <a:gd name="T65" fmla="*/ 0 h 606"/>
                <a:gd name="T66" fmla="*/ 0 w 929"/>
                <a:gd name="T67" fmla="*/ 0 h 606"/>
                <a:gd name="T68" fmla="*/ 0 w 929"/>
                <a:gd name="T69" fmla="*/ 0 h 606"/>
                <a:gd name="T70" fmla="*/ 0 w 929"/>
                <a:gd name="T71" fmla="*/ 0 h 606"/>
                <a:gd name="T72" fmla="*/ 0 w 929"/>
                <a:gd name="T73" fmla="*/ 0 h 606"/>
                <a:gd name="T74" fmla="*/ 0 w 929"/>
                <a:gd name="T75" fmla="*/ 0 h 606"/>
                <a:gd name="T76" fmla="*/ 0 w 929"/>
                <a:gd name="T77" fmla="*/ 0 h 606"/>
                <a:gd name="T78" fmla="*/ 0 w 929"/>
                <a:gd name="T79" fmla="*/ 0 h 606"/>
                <a:gd name="T80" fmla="*/ 0 w 929"/>
                <a:gd name="T81" fmla="*/ 0 h 606"/>
                <a:gd name="T82" fmla="*/ 0 w 929"/>
                <a:gd name="T83" fmla="*/ 0 h 606"/>
                <a:gd name="T84" fmla="*/ 0 w 929"/>
                <a:gd name="T85" fmla="*/ 0 h 606"/>
                <a:gd name="T86" fmla="*/ 0 w 929"/>
                <a:gd name="T87" fmla="*/ 0 h 606"/>
                <a:gd name="T88" fmla="*/ 0 w 929"/>
                <a:gd name="T89" fmla="*/ 0 h 606"/>
                <a:gd name="T90" fmla="*/ 0 w 929"/>
                <a:gd name="T91" fmla="*/ 0 h 606"/>
                <a:gd name="T92" fmla="*/ 0 w 929"/>
                <a:gd name="T93" fmla="*/ 0 h 606"/>
                <a:gd name="T94" fmla="*/ 0 w 929"/>
                <a:gd name="T95" fmla="*/ 0 h 606"/>
                <a:gd name="T96" fmla="*/ 0 w 929"/>
                <a:gd name="T97" fmla="*/ 0 h 606"/>
                <a:gd name="T98" fmla="*/ 0 w 929"/>
                <a:gd name="T99" fmla="*/ 0 h 606"/>
                <a:gd name="T100" fmla="*/ 0 w 929"/>
                <a:gd name="T101" fmla="*/ 0 h 606"/>
                <a:gd name="T102" fmla="*/ 0 w 929"/>
                <a:gd name="T103" fmla="*/ 0 h 606"/>
                <a:gd name="T104" fmla="*/ 0 w 929"/>
                <a:gd name="T105" fmla="*/ 0 h 606"/>
                <a:gd name="T106" fmla="*/ 0 w 929"/>
                <a:gd name="T107" fmla="*/ 0 h 606"/>
                <a:gd name="T108" fmla="*/ 0 w 929"/>
                <a:gd name="T109" fmla="*/ 0 h 60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29"/>
                <a:gd name="T166" fmla="*/ 0 h 606"/>
                <a:gd name="T167" fmla="*/ 929 w 929"/>
                <a:gd name="T168" fmla="*/ 606 h 60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29" h="606">
                  <a:moveTo>
                    <a:pt x="883" y="157"/>
                  </a:moveTo>
                  <a:lnTo>
                    <a:pt x="883" y="157"/>
                  </a:lnTo>
                  <a:lnTo>
                    <a:pt x="869" y="146"/>
                  </a:lnTo>
                  <a:lnTo>
                    <a:pt x="851" y="132"/>
                  </a:lnTo>
                  <a:lnTo>
                    <a:pt x="826" y="118"/>
                  </a:lnTo>
                  <a:lnTo>
                    <a:pt x="798" y="107"/>
                  </a:lnTo>
                  <a:lnTo>
                    <a:pt x="766" y="96"/>
                  </a:lnTo>
                  <a:lnTo>
                    <a:pt x="730" y="93"/>
                  </a:lnTo>
                  <a:lnTo>
                    <a:pt x="687" y="93"/>
                  </a:lnTo>
                  <a:lnTo>
                    <a:pt x="652" y="100"/>
                  </a:lnTo>
                  <a:lnTo>
                    <a:pt x="620" y="111"/>
                  </a:lnTo>
                  <a:lnTo>
                    <a:pt x="591" y="121"/>
                  </a:lnTo>
                  <a:lnTo>
                    <a:pt x="566" y="132"/>
                  </a:lnTo>
                  <a:lnTo>
                    <a:pt x="538" y="136"/>
                  </a:lnTo>
                  <a:lnTo>
                    <a:pt x="509" y="132"/>
                  </a:lnTo>
                  <a:lnTo>
                    <a:pt x="474" y="121"/>
                  </a:lnTo>
                  <a:lnTo>
                    <a:pt x="427" y="96"/>
                  </a:lnTo>
                  <a:lnTo>
                    <a:pt x="378" y="71"/>
                  </a:lnTo>
                  <a:lnTo>
                    <a:pt x="324" y="50"/>
                  </a:lnTo>
                  <a:lnTo>
                    <a:pt x="267" y="32"/>
                  </a:lnTo>
                  <a:lnTo>
                    <a:pt x="210" y="18"/>
                  </a:lnTo>
                  <a:lnTo>
                    <a:pt x="157" y="7"/>
                  </a:lnTo>
                  <a:lnTo>
                    <a:pt x="107" y="4"/>
                  </a:lnTo>
                  <a:lnTo>
                    <a:pt x="68" y="0"/>
                  </a:lnTo>
                  <a:lnTo>
                    <a:pt x="36" y="0"/>
                  </a:lnTo>
                  <a:lnTo>
                    <a:pt x="22" y="4"/>
                  </a:lnTo>
                  <a:lnTo>
                    <a:pt x="18" y="7"/>
                  </a:lnTo>
                  <a:lnTo>
                    <a:pt x="14" y="7"/>
                  </a:lnTo>
                  <a:lnTo>
                    <a:pt x="18" y="18"/>
                  </a:lnTo>
                  <a:lnTo>
                    <a:pt x="32" y="25"/>
                  </a:lnTo>
                  <a:lnTo>
                    <a:pt x="61" y="47"/>
                  </a:lnTo>
                  <a:lnTo>
                    <a:pt x="89" y="61"/>
                  </a:lnTo>
                  <a:lnTo>
                    <a:pt x="75" y="57"/>
                  </a:lnTo>
                  <a:lnTo>
                    <a:pt x="47" y="61"/>
                  </a:lnTo>
                  <a:lnTo>
                    <a:pt x="36" y="61"/>
                  </a:lnTo>
                  <a:lnTo>
                    <a:pt x="25" y="68"/>
                  </a:lnTo>
                  <a:lnTo>
                    <a:pt x="18" y="71"/>
                  </a:lnTo>
                  <a:lnTo>
                    <a:pt x="22" y="82"/>
                  </a:lnTo>
                  <a:lnTo>
                    <a:pt x="39" y="100"/>
                  </a:lnTo>
                  <a:lnTo>
                    <a:pt x="61" y="121"/>
                  </a:lnTo>
                  <a:lnTo>
                    <a:pt x="89" y="139"/>
                  </a:lnTo>
                  <a:lnTo>
                    <a:pt x="54" y="132"/>
                  </a:lnTo>
                  <a:lnTo>
                    <a:pt x="29" y="128"/>
                  </a:lnTo>
                  <a:lnTo>
                    <a:pt x="4" y="128"/>
                  </a:lnTo>
                  <a:lnTo>
                    <a:pt x="0" y="128"/>
                  </a:lnTo>
                  <a:lnTo>
                    <a:pt x="0" y="136"/>
                  </a:lnTo>
                  <a:lnTo>
                    <a:pt x="14" y="150"/>
                  </a:lnTo>
                  <a:lnTo>
                    <a:pt x="36" y="171"/>
                  </a:lnTo>
                  <a:lnTo>
                    <a:pt x="71" y="196"/>
                  </a:lnTo>
                  <a:lnTo>
                    <a:pt x="118" y="225"/>
                  </a:lnTo>
                  <a:lnTo>
                    <a:pt x="175" y="253"/>
                  </a:lnTo>
                  <a:lnTo>
                    <a:pt x="235" y="278"/>
                  </a:lnTo>
                  <a:lnTo>
                    <a:pt x="306" y="303"/>
                  </a:lnTo>
                  <a:lnTo>
                    <a:pt x="420" y="335"/>
                  </a:lnTo>
                  <a:lnTo>
                    <a:pt x="456" y="346"/>
                  </a:lnTo>
                  <a:lnTo>
                    <a:pt x="481" y="357"/>
                  </a:lnTo>
                  <a:lnTo>
                    <a:pt x="491" y="360"/>
                  </a:lnTo>
                  <a:lnTo>
                    <a:pt x="495" y="367"/>
                  </a:lnTo>
                  <a:lnTo>
                    <a:pt x="495" y="374"/>
                  </a:lnTo>
                  <a:lnTo>
                    <a:pt x="495" y="381"/>
                  </a:lnTo>
                  <a:lnTo>
                    <a:pt x="488" y="399"/>
                  </a:lnTo>
                  <a:lnTo>
                    <a:pt x="467" y="421"/>
                  </a:lnTo>
                  <a:lnTo>
                    <a:pt x="445" y="446"/>
                  </a:lnTo>
                  <a:lnTo>
                    <a:pt x="427" y="463"/>
                  </a:lnTo>
                  <a:lnTo>
                    <a:pt x="410" y="474"/>
                  </a:lnTo>
                  <a:lnTo>
                    <a:pt x="399" y="481"/>
                  </a:lnTo>
                  <a:lnTo>
                    <a:pt x="381" y="485"/>
                  </a:lnTo>
                  <a:lnTo>
                    <a:pt x="378" y="485"/>
                  </a:lnTo>
                  <a:lnTo>
                    <a:pt x="381" y="495"/>
                  </a:lnTo>
                  <a:lnTo>
                    <a:pt x="385" y="510"/>
                  </a:lnTo>
                  <a:lnTo>
                    <a:pt x="388" y="524"/>
                  </a:lnTo>
                  <a:lnTo>
                    <a:pt x="388" y="545"/>
                  </a:lnTo>
                  <a:lnTo>
                    <a:pt x="381" y="563"/>
                  </a:lnTo>
                  <a:lnTo>
                    <a:pt x="370" y="585"/>
                  </a:lnTo>
                  <a:lnTo>
                    <a:pt x="349" y="606"/>
                  </a:lnTo>
                  <a:lnTo>
                    <a:pt x="381" y="606"/>
                  </a:lnTo>
                  <a:lnTo>
                    <a:pt x="420" y="602"/>
                  </a:lnTo>
                  <a:lnTo>
                    <a:pt x="467" y="592"/>
                  </a:lnTo>
                  <a:lnTo>
                    <a:pt x="520" y="577"/>
                  </a:lnTo>
                  <a:lnTo>
                    <a:pt x="548" y="567"/>
                  </a:lnTo>
                  <a:lnTo>
                    <a:pt x="577" y="552"/>
                  </a:lnTo>
                  <a:lnTo>
                    <a:pt x="602" y="535"/>
                  </a:lnTo>
                  <a:lnTo>
                    <a:pt x="627" y="513"/>
                  </a:lnTo>
                  <a:lnTo>
                    <a:pt x="652" y="492"/>
                  </a:lnTo>
                  <a:lnTo>
                    <a:pt x="677" y="463"/>
                  </a:lnTo>
                  <a:lnTo>
                    <a:pt x="744" y="378"/>
                  </a:lnTo>
                  <a:lnTo>
                    <a:pt x="808" y="310"/>
                  </a:lnTo>
                  <a:lnTo>
                    <a:pt x="862" y="257"/>
                  </a:lnTo>
                  <a:lnTo>
                    <a:pt x="887" y="235"/>
                  </a:lnTo>
                  <a:lnTo>
                    <a:pt x="911" y="225"/>
                  </a:lnTo>
                  <a:lnTo>
                    <a:pt x="926" y="210"/>
                  </a:lnTo>
                  <a:lnTo>
                    <a:pt x="929" y="207"/>
                  </a:lnTo>
                  <a:lnTo>
                    <a:pt x="929" y="200"/>
                  </a:lnTo>
                  <a:lnTo>
                    <a:pt x="926" y="189"/>
                  </a:lnTo>
                  <a:lnTo>
                    <a:pt x="919" y="178"/>
                  </a:lnTo>
                  <a:lnTo>
                    <a:pt x="897" y="164"/>
                  </a:lnTo>
                  <a:lnTo>
                    <a:pt x="883" y="157"/>
                  </a:lnTo>
                  <a:close/>
                </a:path>
              </a:pathLst>
            </a:custGeom>
            <a:solidFill>
              <a:srgbClr val="222222"/>
            </a:solidFill>
            <a:ln w="9525">
              <a:noFill/>
              <a:round/>
              <a:headEnd/>
              <a:tailEnd/>
            </a:ln>
          </p:spPr>
          <p:txBody>
            <a:bodyPr/>
            <a:lstStyle/>
            <a:p>
              <a:endParaRPr lang="es-ES_tradnl"/>
            </a:p>
          </p:txBody>
        </p:sp>
        <p:sp>
          <p:nvSpPr>
            <p:cNvPr id="183329" name="Freeform 66"/>
            <p:cNvSpPr>
              <a:spLocks/>
            </p:cNvSpPr>
            <p:nvPr/>
          </p:nvSpPr>
          <p:spPr bwMode="auto">
            <a:xfrm rot="-823652">
              <a:off x="3087" y="1482"/>
              <a:ext cx="118" cy="37"/>
            </a:xfrm>
            <a:custGeom>
              <a:avLst/>
              <a:gdLst>
                <a:gd name="T0" fmla="*/ 0 w 249"/>
                <a:gd name="T1" fmla="*/ 0 h 78"/>
                <a:gd name="T2" fmla="*/ 0 w 249"/>
                <a:gd name="T3" fmla="*/ 0 h 78"/>
                <a:gd name="T4" fmla="*/ 0 w 249"/>
                <a:gd name="T5" fmla="*/ 0 h 78"/>
                <a:gd name="T6" fmla="*/ 0 w 249"/>
                <a:gd name="T7" fmla="*/ 0 h 78"/>
                <a:gd name="T8" fmla="*/ 0 w 249"/>
                <a:gd name="T9" fmla="*/ 0 h 78"/>
                <a:gd name="T10" fmla="*/ 0 w 249"/>
                <a:gd name="T11" fmla="*/ 0 h 78"/>
                <a:gd name="T12" fmla="*/ 0 w 249"/>
                <a:gd name="T13" fmla="*/ 0 h 78"/>
                <a:gd name="T14" fmla="*/ 0 w 249"/>
                <a:gd name="T15" fmla="*/ 0 h 78"/>
                <a:gd name="T16" fmla="*/ 0 w 249"/>
                <a:gd name="T17" fmla="*/ 0 h 78"/>
                <a:gd name="T18" fmla="*/ 0 w 249"/>
                <a:gd name="T19" fmla="*/ 0 h 78"/>
                <a:gd name="T20" fmla="*/ 0 w 249"/>
                <a:gd name="T21" fmla="*/ 0 h 78"/>
                <a:gd name="T22" fmla="*/ 0 w 249"/>
                <a:gd name="T23" fmla="*/ 0 h 78"/>
                <a:gd name="T24" fmla="*/ 0 w 249"/>
                <a:gd name="T25" fmla="*/ 0 h 78"/>
                <a:gd name="T26" fmla="*/ 0 w 249"/>
                <a:gd name="T27" fmla="*/ 0 h 78"/>
                <a:gd name="T28" fmla="*/ 0 w 249"/>
                <a:gd name="T29" fmla="*/ 0 h 78"/>
                <a:gd name="T30" fmla="*/ 0 w 249"/>
                <a:gd name="T31" fmla="*/ 0 h 78"/>
                <a:gd name="T32" fmla="*/ 0 w 249"/>
                <a:gd name="T33" fmla="*/ 0 h 78"/>
                <a:gd name="T34" fmla="*/ 0 w 249"/>
                <a:gd name="T35" fmla="*/ 0 h 78"/>
                <a:gd name="T36" fmla="*/ 0 w 249"/>
                <a:gd name="T37" fmla="*/ 0 h 78"/>
                <a:gd name="T38" fmla="*/ 0 w 249"/>
                <a:gd name="T39" fmla="*/ 0 h 78"/>
                <a:gd name="T40" fmla="*/ 0 w 249"/>
                <a:gd name="T41" fmla="*/ 0 h 78"/>
                <a:gd name="T42" fmla="*/ 0 w 249"/>
                <a:gd name="T43" fmla="*/ 0 h 7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49"/>
                <a:gd name="T67" fmla="*/ 0 h 78"/>
                <a:gd name="T68" fmla="*/ 249 w 249"/>
                <a:gd name="T69" fmla="*/ 78 h 7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49" h="78">
                  <a:moveTo>
                    <a:pt x="54" y="0"/>
                  </a:moveTo>
                  <a:lnTo>
                    <a:pt x="82" y="43"/>
                  </a:lnTo>
                  <a:lnTo>
                    <a:pt x="32" y="60"/>
                  </a:lnTo>
                  <a:lnTo>
                    <a:pt x="4" y="75"/>
                  </a:lnTo>
                  <a:lnTo>
                    <a:pt x="0" y="78"/>
                  </a:lnTo>
                  <a:lnTo>
                    <a:pt x="4" y="78"/>
                  </a:lnTo>
                  <a:lnTo>
                    <a:pt x="43" y="75"/>
                  </a:lnTo>
                  <a:lnTo>
                    <a:pt x="114" y="71"/>
                  </a:lnTo>
                  <a:lnTo>
                    <a:pt x="192" y="68"/>
                  </a:lnTo>
                  <a:lnTo>
                    <a:pt x="224" y="71"/>
                  </a:lnTo>
                  <a:lnTo>
                    <a:pt x="249" y="75"/>
                  </a:lnTo>
                  <a:lnTo>
                    <a:pt x="246" y="68"/>
                  </a:lnTo>
                  <a:lnTo>
                    <a:pt x="239" y="57"/>
                  </a:lnTo>
                  <a:lnTo>
                    <a:pt x="224" y="43"/>
                  </a:lnTo>
                  <a:lnTo>
                    <a:pt x="199" y="32"/>
                  </a:lnTo>
                  <a:lnTo>
                    <a:pt x="164" y="18"/>
                  </a:lnTo>
                  <a:lnTo>
                    <a:pt x="118" y="7"/>
                  </a:lnTo>
                  <a:lnTo>
                    <a:pt x="54" y="0"/>
                  </a:lnTo>
                  <a:close/>
                </a:path>
              </a:pathLst>
            </a:custGeom>
            <a:solidFill>
              <a:srgbClr val="48484A"/>
            </a:solidFill>
            <a:ln w="9525">
              <a:noFill/>
              <a:round/>
              <a:headEnd/>
              <a:tailEnd/>
            </a:ln>
          </p:spPr>
          <p:txBody>
            <a:bodyPr/>
            <a:lstStyle/>
            <a:p>
              <a:endParaRPr lang="es-ES_tradnl"/>
            </a:p>
          </p:txBody>
        </p:sp>
        <p:sp>
          <p:nvSpPr>
            <p:cNvPr id="183330" name="Freeform 67"/>
            <p:cNvSpPr>
              <a:spLocks/>
            </p:cNvSpPr>
            <p:nvPr/>
          </p:nvSpPr>
          <p:spPr bwMode="auto">
            <a:xfrm rot="-823652">
              <a:off x="2898" y="1574"/>
              <a:ext cx="34" cy="29"/>
            </a:xfrm>
            <a:custGeom>
              <a:avLst/>
              <a:gdLst>
                <a:gd name="T0" fmla="*/ 0 w 72"/>
                <a:gd name="T1" fmla="*/ 0 h 61"/>
                <a:gd name="T2" fmla="*/ 0 w 72"/>
                <a:gd name="T3" fmla="*/ 0 h 61"/>
                <a:gd name="T4" fmla="*/ 0 w 72"/>
                <a:gd name="T5" fmla="*/ 0 h 61"/>
                <a:gd name="T6" fmla="*/ 0 w 72"/>
                <a:gd name="T7" fmla="*/ 0 h 61"/>
                <a:gd name="T8" fmla="*/ 0 w 72"/>
                <a:gd name="T9" fmla="*/ 0 h 61"/>
                <a:gd name="T10" fmla="*/ 0 w 72"/>
                <a:gd name="T11" fmla="*/ 0 h 61"/>
                <a:gd name="T12" fmla="*/ 0 w 72"/>
                <a:gd name="T13" fmla="*/ 0 h 61"/>
                <a:gd name="T14" fmla="*/ 0 w 72"/>
                <a:gd name="T15" fmla="*/ 0 h 61"/>
                <a:gd name="T16" fmla="*/ 0 w 72"/>
                <a:gd name="T17" fmla="*/ 0 h 61"/>
                <a:gd name="T18" fmla="*/ 0 w 72"/>
                <a:gd name="T19" fmla="*/ 0 h 61"/>
                <a:gd name="T20" fmla="*/ 0 w 72"/>
                <a:gd name="T21" fmla="*/ 0 h 61"/>
                <a:gd name="T22" fmla="*/ 0 w 72"/>
                <a:gd name="T23" fmla="*/ 0 h 61"/>
                <a:gd name="T24" fmla="*/ 0 w 72"/>
                <a:gd name="T25" fmla="*/ 0 h 61"/>
                <a:gd name="T26" fmla="*/ 0 w 72"/>
                <a:gd name="T27" fmla="*/ 0 h 61"/>
                <a:gd name="T28" fmla="*/ 0 w 72"/>
                <a:gd name="T29" fmla="*/ 0 h 61"/>
                <a:gd name="T30" fmla="*/ 0 w 72"/>
                <a:gd name="T31" fmla="*/ 0 h 61"/>
                <a:gd name="T32" fmla="*/ 0 w 72"/>
                <a:gd name="T33" fmla="*/ 0 h 61"/>
                <a:gd name="T34" fmla="*/ 0 w 72"/>
                <a:gd name="T35" fmla="*/ 0 h 61"/>
                <a:gd name="T36" fmla="*/ 0 w 72"/>
                <a:gd name="T37" fmla="*/ 0 h 61"/>
                <a:gd name="T38" fmla="*/ 0 w 72"/>
                <a:gd name="T39" fmla="*/ 0 h 6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2"/>
                <a:gd name="T61" fmla="*/ 0 h 61"/>
                <a:gd name="T62" fmla="*/ 72 w 72"/>
                <a:gd name="T63" fmla="*/ 61 h 6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2" h="61">
                  <a:moveTo>
                    <a:pt x="50" y="61"/>
                  </a:moveTo>
                  <a:lnTo>
                    <a:pt x="50" y="61"/>
                  </a:lnTo>
                  <a:lnTo>
                    <a:pt x="32" y="46"/>
                  </a:lnTo>
                  <a:lnTo>
                    <a:pt x="18" y="36"/>
                  </a:lnTo>
                  <a:lnTo>
                    <a:pt x="8" y="25"/>
                  </a:lnTo>
                  <a:lnTo>
                    <a:pt x="0" y="11"/>
                  </a:lnTo>
                  <a:lnTo>
                    <a:pt x="4" y="7"/>
                  </a:lnTo>
                  <a:lnTo>
                    <a:pt x="8" y="4"/>
                  </a:lnTo>
                  <a:lnTo>
                    <a:pt x="15" y="0"/>
                  </a:lnTo>
                  <a:lnTo>
                    <a:pt x="29" y="0"/>
                  </a:lnTo>
                  <a:lnTo>
                    <a:pt x="72" y="4"/>
                  </a:lnTo>
                  <a:lnTo>
                    <a:pt x="61" y="4"/>
                  </a:lnTo>
                  <a:lnTo>
                    <a:pt x="54" y="7"/>
                  </a:lnTo>
                  <a:lnTo>
                    <a:pt x="43" y="11"/>
                  </a:lnTo>
                  <a:lnTo>
                    <a:pt x="36" y="14"/>
                  </a:lnTo>
                  <a:lnTo>
                    <a:pt x="32" y="25"/>
                  </a:lnTo>
                  <a:lnTo>
                    <a:pt x="36" y="39"/>
                  </a:lnTo>
                  <a:lnTo>
                    <a:pt x="50" y="61"/>
                  </a:lnTo>
                  <a:close/>
                </a:path>
              </a:pathLst>
            </a:custGeom>
            <a:solidFill>
              <a:srgbClr val="444446"/>
            </a:solidFill>
            <a:ln w="9525">
              <a:noFill/>
              <a:round/>
              <a:headEnd/>
              <a:tailEnd/>
            </a:ln>
          </p:spPr>
          <p:txBody>
            <a:bodyPr/>
            <a:lstStyle/>
            <a:p>
              <a:endParaRPr lang="es-ES_tradnl"/>
            </a:p>
          </p:txBody>
        </p:sp>
        <p:sp>
          <p:nvSpPr>
            <p:cNvPr id="183331" name="Freeform 68"/>
            <p:cNvSpPr>
              <a:spLocks/>
            </p:cNvSpPr>
            <p:nvPr/>
          </p:nvSpPr>
          <p:spPr bwMode="auto">
            <a:xfrm rot="-823652">
              <a:off x="2876" y="1531"/>
              <a:ext cx="37" cy="27"/>
            </a:xfrm>
            <a:custGeom>
              <a:avLst/>
              <a:gdLst>
                <a:gd name="T0" fmla="*/ 0 w 78"/>
                <a:gd name="T1" fmla="*/ 0 h 57"/>
                <a:gd name="T2" fmla="*/ 0 w 78"/>
                <a:gd name="T3" fmla="*/ 0 h 57"/>
                <a:gd name="T4" fmla="*/ 0 w 78"/>
                <a:gd name="T5" fmla="*/ 0 h 57"/>
                <a:gd name="T6" fmla="*/ 0 w 78"/>
                <a:gd name="T7" fmla="*/ 0 h 57"/>
                <a:gd name="T8" fmla="*/ 0 w 78"/>
                <a:gd name="T9" fmla="*/ 0 h 57"/>
                <a:gd name="T10" fmla="*/ 0 w 78"/>
                <a:gd name="T11" fmla="*/ 0 h 57"/>
                <a:gd name="T12" fmla="*/ 0 w 78"/>
                <a:gd name="T13" fmla="*/ 0 h 57"/>
                <a:gd name="T14" fmla="*/ 0 w 78"/>
                <a:gd name="T15" fmla="*/ 0 h 57"/>
                <a:gd name="T16" fmla="*/ 0 w 78"/>
                <a:gd name="T17" fmla="*/ 0 h 57"/>
                <a:gd name="T18" fmla="*/ 0 w 78"/>
                <a:gd name="T19" fmla="*/ 0 h 57"/>
                <a:gd name="T20" fmla="*/ 0 w 78"/>
                <a:gd name="T21" fmla="*/ 0 h 57"/>
                <a:gd name="T22" fmla="*/ 0 w 78"/>
                <a:gd name="T23" fmla="*/ 0 h 57"/>
                <a:gd name="T24" fmla="*/ 0 w 78"/>
                <a:gd name="T25" fmla="*/ 0 h 57"/>
                <a:gd name="T26" fmla="*/ 0 w 78"/>
                <a:gd name="T27" fmla="*/ 0 h 57"/>
                <a:gd name="T28" fmla="*/ 0 w 78"/>
                <a:gd name="T29" fmla="*/ 0 h 57"/>
                <a:gd name="T30" fmla="*/ 0 w 78"/>
                <a:gd name="T31" fmla="*/ 0 h 57"/>
                <a:gd name="T32" fmla="*/ 0 w 78"/>
                <a:gd name="T33" fmla="*/ 0 h 57"/>
                <a:gd name="T34" fmla="*/ 0 w 78"/>
                <a:gd name="T35" fmla="*/ 0 h 57"/>
                <a:gd name="T36" fmla="*/ 0 w 78"/>
                <a:gd name="T37" fmla="*/ 0 h 57"/>
                <a:gd name="T38" fmla="*/ 0 w 78"/>
                <a:gd name="T39" fmla="*/ 0 h 5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8"/>
                <a:gd name="T61" fmla="*/ 0 h 57"/>
                <a:gd name="T62" fmla="*/ 78 w 78"/>
                <a:gd name="T63" fmla="*/ 57 h 57"/>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8" h="57">
                  <a:moveTo>
                    <a:pt x="78" y="11"/>
                  </a:moveTo>
                  <a:lnTo>
                    <a:pt x="78" y="11"/>
                  </a:lnTo>
                  <a:lnTo>
                    <a:pt x="56" y="3"/>
                  </a:lnTo>
                  <a:lnTo>
                    <a:pt x="35" y="0"/>
                  </a:lnTo>
                  <a:lnTo>
                    <a:pt x="17" y="0"/>
                  </a:lnTo>
                  <a:lnTo>
                    <a:pt x="3" y="3"/>
                  </a:lnTo>
                  <a:lnTo>
                    <a:pt x="0" y="7"/>
                  </a:lnTo>
                  <a:lnTo>
                    <a:pt x="3" y="11"/>
                  </a:lnTo>
                  <a:lnTo>
                    <a:pt x="7" y="18"/>
                  </a:lnTo>
                  <a:lnTo>
                    <a:pt x="14" y="28"/>
                  </a:lnTo>
                  <a:lnTo>
                    <a:pt x="49" y="57"/>
                  </a:lnTo>
                  <a:lnTo>
                    <a:pt x="39" y="50"/>
                  </a:lnTo>
                  <a:lnTo>
                    <a:pt x="35" y="43"/>
                  </a:lnTo>
                  <a:lnTo>
                    <a:pt x="28" y="32"/>
                  </a:lnTo>
                  <a:lnTo>
                    <a:pt x="28" y="25"/>
                  </a:lnTo>
                  <a:lnTo>
                    <a:pt x="35" y="18"/>
                  </a:lnTo>
                  <a:lnTo>
                    <a:pt x="49" y="11"/>
                  </a:lnTo>
                  <a:lnTo>
                    <a:pt x="78" y="11"/>
                  </a:lnTo>
                  <a:close/>
                </a:path>
              </a:pathLst>
            </a:custGeom>
            <a:solidFill>
              <a:srgbClr val="444446"/>
            </a:solidFill>
            <a:ln w="9525">
              <a:noFill/>
              <a:round/>
              <a:headEnd/>
              <a:tailEnd/>
            </a:ln>
          </p:spPr>
          <p:txBody>
            <a:bodyPr/>
            <a:lstStyle/>
            <a:p>
              <a:endParaRPr lang="es-ES_tradnl"/>
            </a:p>
          </p:txBody>
        </p:sp>
        <p:sp>
          <p:nvSpPr>
            <p:cNvPr id="183332" name="Freeform 69"/>
            <p:cNvSpPr>
              <a:spLocks/>
            </p:cNvSpPr>
            <p:nvPr/>
          </p:nvSpPr>
          <p:spPr bwMode="auto">
            <a:xfrm rot="-823652">
              <a:off x="2830" y="1559"/>
              <a:ext cx="35" cy="32"/>
            </a:xfrm>
            <a:custGeom>
              <a:avLst/>
              <a:gdLst>
                <a:gd name="T0" fmla="*/ 0 w 74"/>
                <a:gd name="T1" fmla="*/ 0 h 68"/>
                <a:gd name="T2" fmla="*/ 0 w 74"/>
                <a:gd name="T3" fmla="*/ 0 h 68"/>
                <a:gd name="T4" fmla="*/ 0 w 74"/>
                <a:gd name="T5" fmla="*/ 0 h 68"/>
                <a:gd name="T6" fmla="*/ 0 w 74"/>
                <a:gd name="T7" fmla="*/ 0 h 68"/>
                <a:gd name="T8" fmla="*/ 0 w 74"/>
                <a:gd name="T9" fmla="*/ 0 h 68"/>
                <a:gd name="T10" fmla="*/ 0 w 74"/>
                <a:gd name="T11" fmla="*/ 0 h 68"/>
                <a:gd name="T12" fmla="*/ 0 w 74"/>
                <a:gd name="T13" fmla="*/ 0 h 68"/>
                <a:gd name="T14" fmla="*/ 0 w 74"/>
                <a:gd name="T15" fmla="*/ 0 h 68"/>
                <a:gd name="T16" fmla="*/ 0 w 74"/>
                <a:gd name="T17" fmla="*/ 0 h 68"/>
                <a:gd name="T18" fmla="*/ 0 w 74"/>
                <a:gd name="T19" fmla="*/ 0 h 68"/>
                <a:gd name="T20" fmla="*/ 0 w 74"/>
                <a:gd name="T21" fmla="*/ 0 h 68"/>
                <a:gd name="T22" fmla="*/ 0 w 74"/>
                <a:gd name="T23" fmla="*/ 0 h 68"/>
                <a:gd name="T24" fmla="*/ 0 w 74"/>
                <a:gd name="T25" fmla="*/ 0 h 68"/>
                <a:gd name="T26" fmla="*/ 0 w 74"/>
                <a:gd name="T27" fmla="*/ 0 h 68"/>
                <a:gd name="T28" fmla="*/ 0 w 74"/>
                <a:gd name="T29" fmla="*/ 0 h 68"/>
                <a:gd name="T30" fmla="*/ 0 w 74"/>
                <a:gd name="T31" fmla="*/ 0 h 68"/>
                <a:gd name="T32" fmla="*/ 0 w 74"/>
                <a:gd name="T33" fmla="*/ 0 h 68"/>
                <a:gd name="T34" fmla="*/ 0 w 74"/>
                <a:gd name="T35" fmla="*/ 0 h 68"/>
                <a:gd name="T36" fmla="*/ 0 w 74"/>
                <a:gd name="T37" fmla="*/ 0 h 68"/>
                <a:gd name="T38" fmla="*/ 0 w 74"/>
                <a:gd name="T39" fmla="*/ 0 h 6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4"/>
                <a:gd name="T61" fmla="*/ 0 h 68"/>
                <a:gd name="T62" fmla="*/ 74 w 74"/>
                <a:gd name="T63" fmla="*/ 68 h 6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4" h="68">
                  <a:moveTo>
                    <a:pt x="74" y="7"/>
                  </a:moveTo>
                  <a:lnTo>
                    <a:pt x="74" y="7"/>
                  </a:lnTo>
                  <a:lnTo>
                    <a:pt x="53" y="4"/>
                  </a:lnTo>
                  <a:lnTo>
                    <a:pt x="35" y="0"/>
                  </a:lnTo>
                  <a:lnTo>
                    <a:pt x="18" y="0"/>
                  </a:lnTo>
                  <a:lnTo>
                    <a:pt x="3" y="4"/>
                  </a:lnTo>
                  <a:lnTo>
                    <a:pt x="0" y="7"/>
                  </a:lnTo>
                  <a:lnTo>
                    <a:pt x="0" y="14"/>
                  </a:lnTo>
                  <a:lnTo>
                    <a:pt x="3" y="25"/>
                  </a:lnTo>
                  <a:lnTo>
                    <a:pt x="10" y="36"/>
                  </a:lnTo>
                  <a:lnTo>
                    <a:pt x="35" y="68"/>
                  </a:lnTo>
                  <a:lnTo>
                    <a:pt x="32" y="57"/>
                  </a:lnTo>
                  <a:lnTo>
                    <a:pt x="25" y="50"/>
                  </a:lnTo>
                  <a:lnTo>
                    <a:pt x="21" y="36"/>
                  </a:lnTo>
                  <a:lnTo>
                    <a:pt x="25" y="25"/>
                  </a:lnTo>
                  <a:lnTo>
                    <a:pt x="32" y="18"/>
                  </a:lnTo>
                  <a:lnTo>
                    <a:pt x="46" y="11"/>
                  </a:lnTo>
                  <a:lnTo>
                    <a:pt x="74" y="7"/>
                  </a:lnTo>
                  <a:close/>
                </a:path>
              </a:pathLst>
            </a:custGeom>
            <a:solidFill>
              <a:srgbClr val="444446"/>
            </a:solidFill>
            <a:ln w="9525">
              <a:noFill/>
              <a:round/>
              <a:headEnd/>
              <a:tailEnd/>
            </a:ln>
          </p:spPr>
          <p:txBody>
            <a:bodyPr/>
            <a:lstStyle/>
            <a:p>
              <a:endParaRPr lang="es-ES_tradnl"/>
            </a:p>
          </p:txBody>
        </p:sp>
        <p:sp>
          <p:nvSpPr>
            <p:cNvPr id="183333" name="Freeform 70"/>
            <p:cNvSpPr>
              <a:spLocks/>
            </p:cNvSpPr>
            <p:nvPr/>
          </p:nvSpPr>
          <p:spPr bwMode="auto">
            <a:xfrm rot="-823652">
              <a:off x="2726" y="1577"/>
              <a:ext cx="252" cy="137"/>
            </a:xfrm>
            <a:custGeom>
              <a:avLst/>
              <a:gdLst>
                <a:gd name="T0" fmla="*/ 0 w 534"/>
                <a:gd name="T1" fmla="*/ 0 h 292"/>
                <a:gd name="T2" fmla="*/ 0 w 534"/>
                <a:gd name="T3" fmla="*/ 0 h 292"/>
                <a:gd name="T4" fmla="*/ 0 w 534"/>
                <a:gd name="T5" fmla="*/ 0 h 292"/>
                <a:gd name="T6" fmla="*/ 0 w 534"/>
                <a:gd name="T7" fmla="*/ 0 h 292"/>
                <a:gd name="T8" fmla="*/ 0 w 534"/>
                <a:gd name="T9" fmla="*/ 0 h 292"/>
                <a:gd name="T10" fmla="*/ 0 w 534"/>
                <a:gd name="T11" fmla="*/ 0 h 292"/>
                <a:gd name="T12" fmla="*/ 0 w 534"/>
                <a:gd name="T13" fmla="*/ 0 h 292"/>
                <a:gd name="T14" fmla="*/ 0 w 534"/>
                <a:gd name="T15" fmla="*/ 0 h 292"/>
                <a:gd name="T16" fmla="*/ 0 w 534"/>
                <a:gd name="T17" fmla="*/ 0 h 292"/>
                <a:gd name="T18" fmla="*/ 0 w 534"/>
                <a:gd name="T19" fmla="*/ 0 h 292"/>
                <a:gd name="T20" fmla="*/ 0 w 534"/>
                <a:gd name="T21" fmla="*/ 0 h 292"/>
                <a:gd name="T22" fmla="*/ 0 w 534"/>
                <a:gd name="T23" fmla="*/ 0 h 292"/>
                <a:gd name="T24" fmla="*/ 0 w 534"/>
                <a:gd name="T25" fmla="*/ 0 h 292"/>
                <a:gd name="T26" fmla="*/ 0 w 534"/>
                <a:gd name="T27" fmla="*/ 0 h 292"/>
                <a:gd name="T28" fmla="*/ 0 w 534"/>
                <a:gd name="T29" fmla="*/ 0 h 292"/>
                <a:gd name="T30" fmla="*/ 0 w 534"/>
                <a:gd name="T31" fmla="*/ 0 h 292"/>
                <a:gd name="T32" fmla="*/ 0 w 534"/>
                <a:gd name="T33" fmla="*/ 0 h 292"/>
                <a:gd name="T34" fmla="*/ 0 w 534"/>
                <a:gd name="T35" fmla="*/ 0 h 292"/>
                <a:gd name="T36" fmla="*/ 0 w 534"/>
                <a:gd name="T37" fmla="*/ 0 h 292"/>
                <a:gd name="T38" fmla="*/ 0 w 534"/>
                <a:gd name="T39" fmla="*/ 0 h 292"/>
                <a:gd name="T40" fmla="*/ 0 w 534"/>
                <a:gd name="T41" fmla="*/ 0 h 292"/>
                <a:gd name="T42" fmla="*/ 0 w 534"/>
                <a:gd name="T43" fmla="*/ 0 h 292"/>
                <a:gd name="T44" fmla="*/ 0 w 534"/>
                <a:gd name="T45" fmla="*/ 0 h 292"/>
                <a:gd name="T46" fmla="*/ 0 w 534"/>
                <a:gd name="T47" fmla="*/ 0 h 292"/>
                <a:gd name="T48" fmla="*/ 0 w 534"/>
                <a:gd name="T49" fmla="*/ 0 h 292"/>
                <a:gd name="T50" fmla="*/ 0 w 534"/>
                <a:gd name="T51" fmla="*/ 0 h 292"/>
                <a:gd name="T52" fmla="*/ 0 w 534"/>
                <a:gd name="T53" fmla="*/ 0 h 292"/>
                <a:gd name="T54" fmla="*/ 0 w 534"/>
                <a:gd name="T55" fmla="*/ 0 h 292"/>
                <a:gd name="T56" fmla="*/ 0 w 534"/>
                <a:gd name="T57" fmla="*/ 0 h 292"/>
                <a:gd name="T58" fmla="*/ 0 w 534"/>
                <a:gd name="T59" fmla="*/ 0 h 292"/>
                <a:gd name="T60" fmla="*/ 0 w 534"/>
                <a:gd name="T61" fmla="*/ 0 h 292"/>
                <a:gd name="T62" fmla="*/ 0 w 534"/>
                <a:gd name="T63" fmla="*/ 0 h 292"/>
                <a:gd name="T64" fmla="*/ 0 w 534"/>
                <a:gd name="T65" fmla="*/ 0 h 292"/>
                <a:gd name="T66" fmla="*/ 0 w 534"/>
                <a:gd name="T67" fmla="*/ 0 h 292"/>
                <a:gd name="T68" fmla="*/ 0 w 534"/>
                <a:gd name="T69" fmla="*/ 0 h 292"/>
                <a:gd name="T70" fmla="*/ 0 w 534"/>
                <a:gd name="T71" fmla="*/ 0 h 292"/>
                <a:gd name="T72" fmla="*/ 0 w 534"/>
                <a:gd name="T73" fmla="*/ 0 h 292"/>
                <a:gd name="T74" fmla="*/ 0 w 534"/>
                <a:gd name="T75" fmla="*/ 0 h 292"/>
                <a:gd name="T76" fmla="*/ 0 w 534"/>
                <a:gd name="T77" fmla="*/ 0 h 29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34"/>
                <a:gd name="T118" fmla="*/ 0 h 292"/>
                <a:gd name="T119" fmla="*/ 534 w 534"/>
                <a:gd name="T120" fmla="*/ 292 h 292"/>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34" h="292">
                  <a:moveTo>
                    <a:pt x="111" y="39"/>
                  </a:moveTo>
                  <a:lnTo>
                    <a:pt x="111" y="39"/>
                  </a:lnTo>
                  <a:lnTo>
                    <a:pt x="132" y="50"/>
                  </a:lnTo>
                  <a:lnTo>
                    <a:pt x="189" y="67"/>
                  </a:lnTo>
                  <a:lnTo>
                    <a:pt x="264" y="92"/>
                  </a:lnTo>
                  <a:lnTo>
                    <a:pt x="303" y="99"/>
                  </a:lnTo>
                  <a:lnTo>
                    <a:pt x="339" y="107"/>
                  </a:lnTo>
                  <a:lnTo>
                    <a:pt x="381" y="110"/>
                  </a:lnTo>
                  <a:lnTo>
                    <a:pt x="428" y="121"/>
                  </a:lnTo>
                  <a:lnTo>
                    <a:pt x="474" y="135"/>
                  </a:lnTo>
                  <a:lnTo>
                    <a:pt x="495" y="142"/>
                  </a:lnTo>
                  <a:lnTo>
                    <a:pt x="509" y="153"/>
                  </a:lnTo>
                  <a:lnTo>
                    <a:pt x="524" y="164"/>
                  </a:lnTo>
                  <a:lnTo>
                    <a:pt x="531" y="174"/>
                  </a:lnTo>
                  <a:lnTo>
                    <a:pt x="534" y="188"/>
                  </a:lnTo>
                  <a:lnTo>
                    <a:pt x="527" y="203"/>
                  </a:lnTo>
                  <a:lnTo>
                    <a:pt x="517" y="217"/>
                  </a:lnTo>
                  <a:lnTo>
                    <a:pt x="495" y="235"/>
                  </a:lnTo>
                  <a:lnTo>
                    <a:pt x="467" y="253"/>
                  </a:lnTo>
                  <a:lnTo>
                    <a:pt x="428" y="274"/>
                  </a:lnTo>
                  <a:lnTo>
                    <a:pt x="406" y="281"/>
                  </a:lnTo>
                  <a:lnTo>
                    <a:pt x="385" y="288"/>
                  </a:lnTo>
                  <a:lnTo>
                    <a:pt x="364" y="292"/>
                  </a:lnTo>
                  <a:lnTo>
                    <a:pt x="342" y="292"/>
                  </a:lnTo>
                  <a:lnTo>
                    <a:pt x="321" y="292"/>
                  </a:lnTo>
                  <a:lnTo>
                    <a:pt x="299" y="288"/>
                  </a:lnTo>
                  <a:lnTo>
                    <a:pt x="260" y="278"/>
                  </a:lnTo>
                  <a:lnTo>
                    <a:pt x="225" y="256"/>
                  </a:lnTo>
                  <a:lnTo>
                    <a:pt x="189" y="235"/>
                  </a:lnTo>
                  <a:lnTo>
                    <a:pt x="157" y="206"/>
                  </a:lnTo>
                  <a:lnTo>
                    <a:pt x="125" y="178"/>
                  </a:lnTo>
                  <a:lnTo>
                    <a:pt x="97" y="146"/>
                  </a:lnTo>
                  <a:lnTo>
                    <a:pt x="72" y="114"/>
                  </a:lnTo>
                  <a:lnTo>
                    <a:pt x="32" y="57"/>
                  </a:lnTo>
                  <a:lnTo>
                    <a:pt x="8" y="14"/>
                  </a:lnTo>
                  <a:lnTo>
                    <a:pt x="0" y="0"/>
                  </a:lnTo>
                  <a:lnTo>
                    <a:pt x="111" y="39"/>
                  </a:lnTo>
                  <a:close/>
                </a:path>
              </a:pathLst>
            </a:custGeom>
            <a:solidFill>
              <a:srgbClr val="E8E8E2"/>
            </a:solidFill>
            <a:ln w="9525">
              <a:noFill/>
              <a:round/>
              <a:headEnd/>
              <a:tailEnd/>
            </a:ln>
          </p:spPr>
          <p:txBody>
            <a:bodyPr/>
            <a:lstStyle/>
            <a:p>
              <a:endParaRPr lang="es-ES_tradnl"/>
            </a:p>
          </p:txBody>
        </p:sp>
        <p:sp>
          <p:nvSpPr>
            <p:cNvPr id="183334" name="Freeform 71"/>
            <p:cNvSpPr>
              <a:spLocks/>
            </p:cNvSpPr>
            <p:nvPr/>
          </p:nvSpPr>
          <p:spPr bwMode="auto">
            <a:xfrm rot="-823652">
              <a:off x="2495" y="1625"/>
              <a:ext cx="290" cy="136"/>
            </a:xfrm>
            <a:custGeom>
              <a:avLst/>
              <a:gdLst>
                <a:gd name="T0" fmla="*/ 0 w 615"/>
                <a:gd name="T1" fmla="*/ 0 h 288"/>
                <a:gd name="T2" fmla="*/ 0 w 615"/>
                <a:gd name="T3" fmla="*/ 0 h 288"/>
                <a:gd name="T4" fmla="*/ 0 w 615"/>
                <a:gd name="T5" fmla="*/ 0 h 288"/>
                <a:gd name="T6" fmla="*/ 0 w 615"/>
                <a:gd name="T7" fmla="*/ 0 h 288"/>
                <a:gd name="T8" fmla="*/ 0 w 615"/>
                <a:gd name="T9" fmla="*/ 0 h 288"/>
                <a:gd name="T10" fmla="*/ 0 w 615"/>
                <a:gd name="T11" fmla="*/ 0 h 288"/>
                <a:gd name="T12" fmla="*/ 0 w 615"/>
                <a:gd name="T13" fmla="*/ 0 h 288"/>
                <a:gd name="T14" fmla="*/ 0 w 615"/>
                <a:gd name="T15" fmla="*/ 0 h 288"/>
                <a:gd name="T16" fmla="*/ 0 w 615"/>
                <a:gd name="T17" fmla="*/ 0 h 288"/>
                <a:gd name="T18" fmla="*/ 0 w 615"/>
                <a:gd name="T19" fmla="*/ 0 h 288"/>
                <a:gd name="T20" fmla="*/ 0 w 615"/>
                <a:gd name="T21" fmla="*/ 0 h 288"/>
                <a:gd name="T22" fmla="*/ 0 w 615"/>
                <a:gd name="T23" fmla="*/ 0 h 288"/>
                <a:gd name="T24" fmla="*/ 0 w 615"/>
                <a:gd name="T25" fmla="*/ 0 h 288"/>
                <a:gd name="T26" fmla="*/ 0 w 615"/>
                <a:gd name="T27" fmla="*/ 0 h 288"/>
                <a:gd name="T28" fmla="*/ 0 w 615"/>
                <a:gd name="T29" fmla="*/ 0 h 288"/>
                <a:gd name="T30" fmla="*/ 0 w 615"/>
                <a:gd name="T31" fmla="*/ 0 h 288"/>
                <a:gd name="T32" fmla="*/ 0 w 615"/>
                <a:gd name="T33" fmla="*/ 0 h 288"/>
                <a:gd name="T34" fmla="*/ 0 w 615"/>
                <a:gd name="T35" fmla="*/ 0 h 288"/>
                <a:gd name="T36" fmla="*/ 0 w 615"/>
                <a:gd name="T37" fmla="*/ 0 h 288"/>
                <a:gd name="T38" fmla="*/ 0 w 615"/>
                <a:gd name="T39" fmla="*/ 0 h 288"/>
                <a:gd name="T40" fmla="*/ 0 w 615"/>
                <a:gd name="T41" fmla="*/ 0 h 288"/>
                <a:gd name="T42" fmla="*/ 0 w 615"/>
                <a:gd name="T43" fmla="*/ 0 h 288"/>
                <a:gd name="T44" fmla="*/ 0 w 615"/>
                <a:gd name="T45" fmla="*/ 0 h 288"/>
                <a:gd name="T46" fmla="*/ 0 w 615"/>
                <a:gd name="T47" fmla="*/ 0 h 288"/>
                <a:gd name="T48" fmla="*/ 0 w 615"/>
                <a:gd name="T49" fmla="*/ 0 h 288"/>
                <a:gd name="T50" fmla="*/ 0 w 615"/>
                <a:gd name="T51" fmla="*/ 0 h 288"/>
                <a:gd name="T52" fmla="*/ 0 w 615"/>
                <a:gd name="T53" fmla="*/ 0 h 288"/>
                <a:gd name="T54" fmla="*/ 0 w 615"/>
                <a:gd name="T55" fmla="*/ 0 h 288"/>
                <a:gd name="T56" fmla="*/ 0 w 615"/>
                <a:gd name="T57" fmla="*/ 0 h 288"/>
                <a:gd name="T58" fmla="*/ 0 w 615"/>
                <a:gd name="T59" fmla="*/ 0 h 2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615"/>
                <a:gd name="T91" fmla="*/ 0 h 288"/>
                <a:gd name="T92" fmla="*/ 615 w 615"/>
                <a:gd name="T93" fmla="*/ 288 h 2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615" h="288">
                  <a:moveTo>
                    <a:pt x="615" y="288"/>
                  </a:moveTo>
                  <a:lnTo>
                    <a:pt x="615" y="288"/>
                  </a:lnTo>
                  <a:lnTo>
                    <a:pt x="566" y="277"/>
                  </a:lnTo>
                  <a:lnTo>
                    <a:pt x="448" y="245"/>
                  </a:lnTo>
                  <a:lnTo>
                    <a:pt x="377" y="220"/>
                  </a:lnTo>
                  <a:lnTo>
                    <a:pt x="306" y="195"/>
                  </a:lnTo>
                  <a:lnTo>
                    <a:pt x="242" y="163"/>
                  </a:lnTo>
                  <a:lnTo>
                    <a:pt x="210" y="146"/>
                  </a:lnTo>
                  <a:lnTo>
                    <a:pt x="185" y="128"/>
                  </a:lnTo>
                  <a:lnTo>
                    <a:pt x="99" y="67"/>
                  </a:lnTo>
                  <a:lnTo>
                    <a:pt x="42" y="32"/>
                  </a:lnTo>
                  <a:lnTo>
                    <a:pt x="10" y="17"/>
                  </a:lnTo>
                  <a:lnTo>
                    <a:pt x="0" y="14"/>
                  </a:lnTo>
                  <a:lnTo>
                    <a:pt x="21" y="7"/>
                  </a:lnTo>
                  <a:lnTo>
                    <a:pt x="42" y="3"/>
                  </a:lnTo>
                  <a:lnTo>
                    <a:pt x="71" y="0"/>
                  </a:lnTo>
                  <a:lnTo>
                    <a:pt x="110" y="3"/>
                  </a:lnTo>
                  <a:lnTo>
                    <a:pt x="153" y="14"/>
                  </a:lnTo>
                  <a:lnTo>
                    <a:pt x="178" y="24"/>
                  </a:lnTo>
                  <a:lnTo>
                    <a:pt x="206" y="39"/>
                  </a:lnTo>
                  <a:lnTo>
                    <a:pt x="234" y="53"/>
                  </a:lnTo>
                  <a:lnTo>
                    <a:pt x="263" y="71"/>
                  </a:lnTo>
                  <a:lnTo>
                    <a:pt x="384" y="153"/>
                  </a:lnTo>
                  <a:lnTo>
                    <a:pt x="491" y="220"/>
                  </a:lnTo>
                  <a:lnTo>
                    <a:pt x="573" y="270"/>
                  </a:lnTo>
                  <a:lnTo>
                    <a:pt x="615" y="288"/>
                  </a:lnTo>
                  <a:close/>
                </a:path>
              </a:pathLst>
            </a:custGeom>
            <a:solidFill>
              <a:srgbClr val="4E6A76"/>
            </a:solidFill>
            <a:ln w="9525">
              <a:noFill/>
              <a:round/>
              <a:headEnd/>
              <a:tailEnd/>
            </a:ln>
          </p:spPr>
          <p:txBody>
            <a:bodyPr/>
            <a:lstStyle/>
            <a:p>
              <a:endParaRPr lang="es-ES_tradnl"/>
            </a:p>
          </p:txBody>
        </p:sp>
        <p:sp>
          <p:nvSpPr>
            <p:cNvPr id="183335" name="Freeform 72"/>
            <p:cNvSpPr>
              <a:spLocks/>
            </p:cNvSpPr>
            <p:nvPr/>
          </p:nvSpPr>
          <p:spPr bwMode="auto">
            <a:xfrm rot="-823652">
              <a:off x="3130" y="1497"/>
              <a:ext cx="7" cy="3"/>
            </a:xfrm>
            <a:custGeom>
              <a:avLst/>
              <a:gdLst>
                <a:gd name="T0" fmla="*/ 1 w 14"/>
                <a:gd name="T1" fmla="*/ 0 h 7"/>
                <a:gd name="T2" fmla="*/ 1 w 14"/>
                <a:gd name="T3" fmla="*/ 0 h 7"/>
                <a:gd name="T4" fmla="*/ 1 w 14"/>
                <a:gd name="T5" fmla="*/ 0 h 7"/>
                <a:gd name="T6" fmla="*/ 1 w 14"/>
                <a:gd name="T7" fmla="*/ 0 h 7"/>
                <a:gd name="T8" fmla="*/ 1 w 14"/>
                <a:gd name="T9" fmla="*/ 0 h 7"/>
                <a:gd name="T10" fmla="*/ 1 w 14"/>
                <a:gd name="T11" fmla="*/ 0 h 7"/>
                <a:gd name="T12" fmla="*/ 0 w 14"/>
                <a:gd name="T13" fmla="*/ 0 h 7"/>
                <a:gd name="T14" fmla="*/ 0 w 14"/>
                <a:gd name="T15" fmla="*/ 0 h 7"/>
                <a:gd name="T16" fmla="*/ 1 w 14"/>
                <a:gd name="T17" fmla="*/ 0 h 7"/>
                <a:gd name="T18" fmla="*/ 1 w 14"/>
                <a:gd name="T19" fmla="*/ 0 h 7"/>
                <a:gd name="T20" fmla="*/ 1 w 14"/>
                <a:gd name="T21" fmla="*/ 0 h 7"/>
                <a:gd name="T22" fmla="*/ 1 w 14"/>
                <a:gd name="T23" fmla="*/ 0 h 7"/>
                <a:gd name="T24" fmla="*/ 1 w 14"/>
                <a:gd name="T25" fmla="*/ 0 h 7"/>
                <a:gd name="T26" fmla="*/ 1 w 14"/>
                <a:gd name="T27" fmla="*/ 0 h 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
                <a:gd name="T43" fmla="*/ 0 h 7"/>
                <a:gd name="T44" fmla="*/ 14 w 14"/>
                <a:gd name="T45" fmla="*/ 7 h 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 h="7">
                  <a:moveTo>
                    <a:pt x="14" y="3"/>
                  </a:moveTo>
                  <a:lnTo>
                    <a:pt x="14" y="3"/>
                  </a:lnTo>
                  <a:lnTo>
                    <a:pt x="14" y="7"/>
                  </a:lnTo>
                  <a:lnTo>
                    <a:pt x="7" y="7"/>
                  </a:lnTo>
                  <a:lnTo>
                    <a:pt x="3" y="7"/>
                  </a:lnTo>
                  <a:lnTo>
                    <a:pt x="0" y="3"/>
                  </a:lnTo>
                  <a:lnTo>
                    <a:pt x="3" y="0"/>
                  </a:lnTo>
                  <a:lnTo>
                    <a:pt x="7" y="0"/>
                  </a:lnTo>
                  <a:lnTo>
                    <a:pt x="14" y="0"/>
                  </a:lnTo>
                  <a:lnTo>
                    <a:pt x="14" y="3"/>
                  </a:lnTo>
                  <a:close/>
                </a:path>
              </a:pathLst>
            </a:custGeom>
            <a:solidFill>
              <a:srgbClr val="222222"/>
            </a:solidFill>
            <a:ln w="9525">
              <a:noFill/>
              <a:round/>
              <a:headEnd/>
              <a:tailEnd/>
            </a:ln>
          </p:spPr>
          <p:txBody>
            <a:bodyPr/>
            <a:lstStyle/>
            <a:p>
              <a:endParaRPr lang="es-ES_tradnl"/>
            </a:p>
          </p:txBody>
        </p:sp>
        <p:sp>
          <p:nvSpPr>
            <p:cNvPr id="183336" name="Freeform 73"/>
            <p:cNvSpPr>
              <a:spLocks/>
            </p:cNvSpPr>
            <p:nvPr/>
          </p:nvSpPr>
          <p:spPr bwMode="auto">
            <a:xfrm rot="-823652">
              <a:off x="3046" y="1514"/>
              <a:ext cx="35" cy="17"/>
            </a:xfrm>
            <a:custGeom>
              <a:avLst/>
              <a:gdLst>
                <a:gd name="T0" fmla="*/ 0 w 74"/>
                <a:gd name="T1" fmla="*/ 0 h 35"/>
                <a:gd name="T2" fmla="*/ 0 w 74"/>
                <a:gd name="T3" fmla="*/ 0 h 35"/>
                <a:gd name="T4" fmla="*/ 0 w 74"/>
                <a:gd name="T5" fmla="*/ 0 h 35"/>
                <a:gd name="T6" fmla="*/ 0 w 74"/>
                <a:gd name="T7" fmla="*/ 0 h 35"/>
                <a:gd name="T8" fmla="*/ 0 w 74"/>
                <a:gd name="T9" fmla="*/ 0 h 35"/>
                <a:gd name="T10" fmla="*/ 0 w 74"/>
                <a:gd name="T11" fmla="*/ 0 h 35"/>
                <a:gd name="T12" fmla="*/ 0 w 74"/>
                <a:gd name="T13" fmla="*/ 0 h 35"/>
                <a:gd name="T14" fmla="*/ 0 w 74"/>
                <a:gd name="T15" fmla="*/ 0 h 35"/>
                <a:gd name="T16" fmla="*/ 0 w 74"/>
                <a:gd name="T17" fmla="*/ 0 h 35"/>
                <a:gd name="T18" fmla="*/ 0 w 74"/>
                <a:gd name="T19" fmla="*/ 0 h 35"/>
                <a:gd name="T20" fmla="*/ 0 w 74"/>
                <a:gd name="T21" fmla="*/ 0 h 35"/>
                <a:gd name="T22" fmla="*/ 0 w 74"/>
                <a:gd name="T23" fmla="*/ 0 h 35"/>
                <a:gd name="T24" fmla="*/ 0 w 74"/>
                <a:gd name="T25" fmla="*/ 0 h 35"/>
                <a:gd name="T26" fmla="*/ 0 w 74"/>
                <a:gd name="T27" fmla="*/ 0 h 35"/>
                <a:gd name="T28" fmla="*/ 0 w 74"/>
                <a:gd name="T29" fmla="*/ 0 h 35"/>
                <a:gd name="T30" fmla="*/ 0 w 74"/>
                <a:gd name="T31" fmla="*/ 0 h 35"/>
                <a:gd name="T32" fmla="*/ 0 w 74"/>
                <a:gd name="T33" fmla="*/ 0 h 35"/>
                <a:gd name="T34" fmla="*/ 0 w 74"/>
                <a:gd name="T35" fmla="*/ 0 h 3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4"/>
                <a:gd name="T55" fmla="*/ 0 h 35"/>
                <a:gd name="T56" fmla="*/ 74 w 74"/>
                <a:gd name="T57" fmla="*/ 35 h 3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4" h="35">
                  <a:moveTo>
                    <a:pt x="0" y="7"/>
                  </a:moveTo>
                  <a:lnTo>
                    <a:pt x="0" y="7"/>
                  </a:lnTo>
                  <a:lnTo>
                    <a:pt x="7" y="18"/>
                  </a:lnTo>
                  <a:lnTo>
                    <a:pt x="17" y="25"/>
                  </a:lnTo>
                  <a:lnTo>
                    <a:pt x="28" y="32"/>
                  </a:lnTo>
                  <a:lnTo>
                    <a:pt x="42" y="35"/>
                  </a:lnTo>
                  <a:lnTo>
                    <a:pt x="53" y="32"/>
                  </a:lnTo>
                  <a:lnTo>
                    <a:pt x="64" y="21"/>
                  </a:lnTo>
                  <a:lnTo>
                    <a:pt x="74" y="0"/>
                  </a:lnTo>
                  <a:lnTo>
                    <a:pt x="71" y="7"/>
                  </a:lnTo>
                  <a:lnTo>
                    <a:pt x="64" y="14"/>
                  </a:lnTo>
                  <a:lnTo>
                    <a:pt x="57" y="21"/>
                  </a:lnTo>
                  <a:lnTo>
                    <a:pt x="46" y="25"/>
                  </a:lnTo>
                  <a:lnTo>
                    <a:pt x="35" y="28"/>
                  </a:lnTo>
                  <a:lnTo>
                    <a:pt x="17" y="21"/>
                  </a:lnTo>
                  <a:lnTo>
                    <a:pt x="0" y="7"/>
                  </a:lnTo>
                  <a:close/>
                </a:path>
              </a:pathLst>
            </a:custGeom>
            <a:solidFill>
              <a:srgbClr val="5D5E60"/>
            </a:solidFill>
            <a:ln w="9525">
              <a:noFill/>
              <a:round/>
              <a:headEnd/>
              <a:tailEnd/>
            </a:ln>
          </p:spPr>
          <p:txBody>
            <a:bodyPr/>
            <a:lstStyle/>
            <a:p>
              <a:endParaRPr lang="es-ES_tradnl"/>
            </a:p>
          </p:txBody>
        </p:sp>
      </p:grpSp>
      <p:grpSp>
        <p:nvGrpSpPr>
          <p:cNvPr id="4" name="96 Grupo"/>
          <p:cNvGrpSpPr>
            <a:grpSpLocks/>
          </p:cNvGrpSpPr>
          <p:nvPr/>
        </p:nvGrpSpPr>
        <p:grpSpPr bwMode="auto">
          <a:xfrm>
            <a:off x="1916113" y="639763"/>
            <a:ext cx="1181100" cy="1987550"/>
            <a:chOff x="1916602" y="640128"/>
            <a:chExt cx="1181100" cy="1987062"/>
          </a:xfrm>
        </p:grpSpPr>
        <p:sp>
          <p:nvSpPr>
            <p:cNvPr id="183312" name="Text Box 40"/>
            <p:cNvSpPr txBox="1">
              <a:spLocks noChangeArrowheads="1"/>
            </p:cNvSpPr>
            <p:nvPr/>
          </p:nvSpPr>
          <p:spPr bwMode="auto">
            <a:xfrm>
              <a:off x="1916602" y="640128"/>
              <a:ext cx="1181100" cy="366713"/>
            </a:xfrm>
            <a:prstGeom prst="rect">
              <a:avLst/>
            </a:prstGeom>
            <a:noFill/>
            <a:ln w="9525">
              <a:noFill/>
              <a:miter lim="800000"/>
              <a:headEnd/>
              <a:tailEnd/>
            </a:ln>
          </p:spPr>
          <p:txBody>
            <a:bodyPr>
              <a:spAutoFit/>
            </a:bodyPr>
            <a:lstStyle/>
            <a:p>
              <a:pPr algn="ctr">
                <a:spcBef>
                  <a:spcPct val="50000"/>
                </a:spcBef>
              </a:pPr>
              <a:r>
                <a:rPr lang="es-ES" sz="1800">
                  <a:solidFill>
                    <a:srgbClr val="009900"/>
                  </a:solidFill>
                </a:rPr>
                <a:t>Reacción </a:t>
              </a:r>
            </a:p>
          </p:txBody>
        </p:sp>
        <p:sp>
          <p:nvSpPr>
            <p:cNvPr id="183313" name="Line 39"/>
            <p:cNvSpPr>
              <a:spLocks noChangeShapeType="1"/>
            </p:cNvSpPr>
            <p:nvPr/>
          </p:nvSpPr>
          <p:spPr bwMode="auto">
            <a:xfrm flipV="1">
              <a:off x="2433638" y="1008184"/>
              <a:ext cx="0" cy="1619006"/>
            </a:xfrm>
            <a:prstGeom prst="line">
              <a:avLst/>
            </a:prstGeom>
            <a:noFill/>
            <a:ln w="57150">
              <a:solidFill>
                <a:srgbClr val="009900"/>
              </a:solidFill>
              <a:round/>
              <a:headEnd/>
              <a:tailEnd type="stealth" w="med" len="med"/>
            </a:ln>
          </p:spPr>
          <p:txBody>
            <a:bodyPr/>
            <a:lstStyle/>
            <a:p>
              <a:endParaRPr lang="es-ES_tradnl"/>
            </a:p>
          </p:txBody>
        </p:sp>
      </p:grpSp>
      <p:grpSp>
        <p:nvGrpSpPr>
          <p:cNvPr id="5" name="Group 33"/>
          <p:cNvGrpSpPr>
            <a:grpSpLocks/>
          </p:cNvGrpSpPr>
          <p:nvPr/>
        </p:nvGrpSpPr>
        <p:grpSpPr bwMode="auto">
          <a:xfrm>
            <a:off x="1804988" y="2743200"/>
            <a:ext cx="828675" cy="1682750"/>
            <a:chOff x="261" y="1706"/>
            <a:chExt cx="522" cy="1060"/>
          </a:xfrm>
        </p:grpSpPr>
        <p:sp>
          <p:nvSpPr>
            <p:cNvPr id="183310" name="Line 34"/>
            <p:cNvSpPr>
              <a:spLocks noChangeShapeType="1"/>
            </p:cNvSpPr>
            <p:nvPr/>
          </p:nvSpPr>
          <p:spPr bwMode="auto">
            <a:xfrm>
              <a:off x="657" y="1706"/>
              <a:ext cx="0" cy="1019"/>
            </a:xfrm>
            <a:prstGeom prst="line">
              <a:avLst/>
            </a:prstGeom>
            <a:noFill/>
            <a:ln w="57150">
              <a:solidFill>
                <a:srgbClr val="CC00CC"/>
              </a:solidFill>
              <a:round/>
              <a:headEnd/>
              <a:tailEnd type="triangle" w="med" len="med"/>
            </a:ln>
          </p:spPr>
          <p:txBody>
            <a:bodyPr/>
            <a:lstStyle/>
            <a:p>
              <a:endParaRPr lang="es-ES_tradnl"/>
            </a:p>
          </p:txBody>
        </p:sp>
        <p:sp>
          <p:nvSpPr>
            <p:cNvPr id="183311" name="Text Box 35"/>
            <p:cNvSpPr txBox="1">
              <a:spLocks noChangeArrowheads="1"/>
            </p:cNvSpPr>
            <p:nvPr/>
          </p:nvSpPr>
          <p:spPr bwMode="auto">
            <a:xfrm>
              <a:off x="261" y="2535"/>
              <a:ext cx="522" cy="231"/>
            </a:xfrm>
            <a:prstGeom prst="rect">
              <a:avLst/>
            </a:prstGeom>
            <a:noFill/>
            <a:ln w="9525">
              <a:noFill/>
              <a:miter lim="800000"/>
              <a:headEnd/>
              <a:tailEnd/>
            </a:ln>
          </p:spPr>
          <p:txBody>
            <a:bodyPr>
              <a:spAutoFit/>
            </a:bodyPr>
            <a:lstStyle/>
            <a:p>
              <a:pPr>
                <a:spcBef>
                  <a:spcPct val="50000"/>
                </a:spcBef>
              </a:pPr>
              <a:r>
                <a:rPr lang="es-ES" sz="1800">
                  <a:solidFill>
                    <a:srgbClr val="000058"/>
                  </a:solidFill>
                </a:rPr>
                <a:t>Peso</a:t>
              </a:r>
            </a:p>
          </p:txBody>
        </p:sp>
      </p:grpSp>
      <p:grpSp>
        <p:nvGrpSpPr>
          <p:cNvPr id="6" name="106 Grupo"/>
          <p:cNvGrpSpPr>
            <a:grpSpLocks/>
          </p:cNvGrpSpPr>
          <p:nvPr/>
        </p:nvGrpSpPr>
        <p:grpSpPr bwMode="auto">
          <a:xfrm>
            <a:off x="2262188" y="1589088"/>
            <a:ext cx="352425" cy="2197100"/>
            <a:chOff x="2262554" y="1588665"/>
            <a:chExt cx="351692" cy="2197888"/>
          </a:xfrm>
        </p:grpSpPr>
        <p:grpSp>
          <p:nvGrpSpPr>
            <p:cNvPr id="183304" name="102 Grupo"/>
            <p:cNvGrpSpPr>
              <a:grpSpLocks/>
            </p:cNvGrpSpPr>
            <p:nvPr/>
          </p:nvGrpSpPr>
          <p:grpSpPr bwMode="auto">
            <a:xfrm>
              <a:off x="2262554" y="3429188"/>
              <a:ext cx="351692" cy="357365"/>
              <a:chOff x="5263662" y="1266092"/>
              <a:chExt cx="726830" cy="738554"/>
            </a:xfrm>
          </p:grpSpPr>
          <p:cxnSp>
            <p:nvCxnSpPr>
              <p:cNvPr id="100" name="99 Conector recto"/>
              <p:cNvCxnSpPr/>
              <p:nvPr/>
            </p:nvCxnSpPr>
            <p:spPr>
              <a:xfrm>
                <a:off x="5276758" y="1266193"/>
                <a:ext cx="690815" cy="7384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101 Conector recto"/>
              <p:cNvCxnSpPr/>
              <p:nvPr/>
            </p:nvCxnSpPr>
            <p:spPr>
              <a:xfrm flipV="1">
                <a:off x="5263662" y="1266193"/>
                <a:ext cx="726830" cy="7154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305" name="103 Grupo"/>
            <p:cNvGrpSpPr>
              <a:grpSpLocks/>
            </p:cNvGrpSpPr>
            <p:nvPr/>
          </p:nvGrpSpPr>
          <p:grpSpPr bwMode="auto">
            <a:xfrm>
              <a:off x="2262554" y="1588665"/>
              <a:ext cx="351692" cy="357365"/>
              <a:chOff x="5263662" y="1266092"/>
              <a:chExt cx="726830" cy="738554"/>
            </a:xfrm>
          </p:grpSpPr>
          <p:cxnSp>
            <p:nvCxnSpPr>
              <p:cNvPr id="105" name="104 Conector recto"/>
              <p:cNvCxnSpPr/>
              <p:nvPr/>
            </p:nvCxnSpPr>
            <p:spPr>
              <a:xfrm>
                <a:off x="5276758" y="1266092"/>
                <a:ext cx="690815" cy="738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105 Conector recto"/>
              <p:cNvCxnSpPr/>
              <p:nvPr/>
            </p:nvCxnSpPr>
            <p:spPr>
              <a:xfrm flipV="1">
                <a:off x="5263662" y="1266092"/>
                <a:ext cx="726830" cy="7154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nodeType="clickEffect">
                                  <p:stCondLst>
                                    <p:cond delay="0"/>
                                  </p:stCondLst>
                                  <p:childTnLst>
                                    <p:animEffect transition="out" filter="fade">
                                      <p:cBhvr>
                                        <p:cTn id="19" dur="2000"/>
                                        <p:tgtEl>
                                          <p:spTgt spid="4"/>
                                        </p:tgtEl>
                                      </p:cBhvr>
                                    </p:animEffect>
                                    <p:set>
                                      <p:cBhvr>
                                        <p:cTn id="20" dur="1" fill="hold">
                                          <p:stCondLst>
                                            <p:cond delay="1999"/>
                                          </p:stCondLst>
                                        </p:cTn>
                                        <p:tgtEl>
                                          <p:spTgt spid="4"/>
                                        </p:tgtEl>
                                        <p:attrNameLst>
                                          <p:attrName>style.visibility</p:attrName>
                                        </p:attrNameLst>
                                      </p:cBhvr>
                                      <p:to>
                                        <p:strVal val="hidden"/>
                                      </p:to>
                                    </p:set>
                                  </p:childTnLst>
                                </p:cTn>
                              </p:par>
                              <p:par>
                                <p:cTn id="21" presetID="10" presetClass="exit" presetSubtype="0" fill="hold" nodeType="withEffect">
                                  <p:stCondLst>
                                    <p:cond delay="0"/>
                                  </p:stCondLst>
                                  <p:childTnLst>
                                    <p:animEffect transition="out" filter="fade">
                                      <p:cBhvr>
                                        <p:cTn id="22" dur="2000"/>
                                        <p:tgtEl>
                                          <p:spTgt spid="5"/>
                                        </p:tgtEl>
                                      </p:cBhvr>
                                    </p:animEffect>
                                    <p:set>
                                      <p:cBhvr>
                                        <p:cTn id="23" dur="1" fill="hold">
                                          <p:stCondLst>
                                            <p:cond delay="1999"/>
                                          </p:stCondLst>
                                        </p:cTn>
                                        <p:tgtEl>
                                          <p:spTgt spid="5"/>
                                        </p:tgtEl>
                                        <p:attrNameLst>
                                          <p:attrName>style.visibility</p:attrName>
                                        </p:attrNameLst>
                                      </p:cBhvr>
                                      <p:to>
                                        <p:strVal val="hidden"/>
                                      </p:to>
                                    </p:set>
                                  </p:childTnLst>
                                </p:cTn>
                              </p:par>
                              <p:par>
                                <p:cTn id="24" presetID="10" presetClass="exit" presetSubtype="0" fill="hold" nodeType="withEffect">
                                  <p:stCondLst>
                                    <p:cond delay="0"/>
                                  </p:stCondLst>
                                  <p:childTnLst>
                                    <p:animEffect transition="out" filter="fade">
                                      <p:cBhvr>
                                        <p:cTn id="25" dur="2000"/>
                                        <p:tgtEl>
                                          <p:spTgt spid="6"/>
                                        </p:tgtEl>
                                      </p:cBhvr>
                                    </p:animEffect>
                                    <p:set>
                                      <p:cBhvr>
                                        <p:cTn id="26" dur="1" fill="hold">
                                          <p:stCondLst>
                                            <p:cond delay="1999"/>
                                          </p:stCondLst>
                                        </p:cTn>
                                        <p:tgtEl>
                                          <p:spTgt spid="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0" presetClass="path" presetSubtype="0" fill="hold" nodeType="clickEffect">
                                  <p:stCondLst>
                                    <p:cond delay="0"/>
                                  </p:stCondLst>
                                  <p:childTnLst>
                                    <p:animMotion origin="layout" path="M 0 -2.96296E-6 L 0.91024 -2.96296E-6 " pathEditMode="relative" rAng="0" ptsTypes="AA">
                                      <p:cBhvr>
                                        <p:cTn id="30" dur="2500" fill="hold"/>
                                        <p:tgtEl>
                                          <p:spTgt spid="3"/>
                                        </p:tgtEl>
                                        <p:attrNameLst>
                                          <p:attrName>ppt_x</p:attrName>
                                          <p:attrName>ppt_y</p:attrName>
                                        </p:attrNameLst>
                                      </p:cBhvr>
                                      <p:rCtr x="455"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7C7C7"/>
        </a:solidFill>
        <a:effectLst/>
      </p:bgPr>
    </p:bg>
    <p:spTree>
      <p:nvGrpSpPr>
        <p:cNvPr id="1" name=""/>
        <p:cNvGrpSpPr/>
        <p:nvPr/>
      </p:nvGrpSpPr>
      <p:grpSpPr>
        <a:xfrm>
          <a:off x="0" y="0"/>
          <a:ext cx="0" cy="0"/>
          <a:chOff x="0" y="0"/>
          <a:chExt cx="0" cy="0"/>
        </a:xfrm>
      </p:grpSpPr>
      <p:sp>
        <p:nvSpPr>
          <p:cNvPr id="16" name="15 Rectángulo"/>
          <p:cNvSpPr/>
          <p:nvPr/>
        </p:nvSpPr>
        <p:spPr>
          <a:xfrm>
            <a:off x="825500" y="5132388"/>
            <a:ext cx="7558088" cy="1266825"/>
          </a:xfrm>
          <a:prstGeom prst="rect">
            <a:avLst/>
          </a:prstGeom>
          <a:solidFill>
            <a:schemeClr val="bg1"/>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3" name="12 CuadroTexto"/>
          <p:cNvSpPr txBox="1">
            <a:spLocks noChangeArrowheads="1"/>
          </p:cNvSpPr>
          <p:nvPr/>
        </p:nvSpPr>
        <p:spPr bwMode="auto">
          <a:xfrm>
            <a:off x="903288" y="5189538"/>
            <a:ext cx="7446962" cy="400050"/>
          </a:xfrm>
          <a:prstGeom prst="rect">
            <a:avLst/>
          </a:prstGeom>
          <a:solidFill>
            <a:schemeClr val="bg1"/>
          </a:solidFill>
          <a:ln w="9525">
            <a:noFill/>
            <a:miter lim="800000"/>
            <a:headEnd/>
            <a:tailEnd/>
          </a:ln>
        </p:spPr>
        <p:txBody>
          <a:bodyPr>
            <a:spAutoFit/>
          </a:bodyPr>
          <a:lstStyle/>
          <a:p>
            <a:r>
              <a:rPr lang="es-ES_tradnl" sz="2000" b="1">
                <a:solidFill>
                  <a:srgbClr val="000000"/>
                </a:solidFill>
              </a:rPr>
              <a:t>P = Peso del cuerpo (fuerza ejercida por la Tierra sobre el cuerpo)</a:t>
            </a:r>
            <a:endParaRPr lang="es-ES_tradnl" sz="2000" b="1">
              <a:solidFill>
                <a:srgbClr val="996633"/>
              </a:solidFill>
            </a:endParaRPr>
          </a:p>
        </p:txBody>
      </p:sp>
      <p:sp>
        <p:nvSpPr>
          <p:cNvPr id="3079" name="Freeform 3"/>
          <p:cNvSpPr>
            <a:spLocks/>
          </p:cNvSpPr>
          <p:nvPr/>
        </p:nvSpPr>
        <p:spPr bwMode="auto">
          <a:xfrm>
            <a:off x="1692275" y="2601913"/>
            <a:ext cx="5759450" cy="2160587"/>
          </a:xfrm>
          <a:custGeom>
            <a:avLst/>
            <a:gdLst>
              <a:gd name="T0" fmla="*/ 0 w 3628"/>
              <a:gd name="T1" fmla="*/ 2147483647 h 1361"/>
              <a:gd name="T2" fmla="*/ 0 w 3628"/>
              <a:gd name="T3" fmla="*/ 0 h 1361"/>
              <a:gd name="T4" fmla="*/ 2147483647 w 3628"/>
              <a:gd name="T5" fmla="*/ 0 h 1361"/>
              <a:gd name="T6" fmla="*/ 2147483647 w 3628"/>
              <a:gd name="T7" fmla="*/ 2147483647 h 1361"/>
              <a:gd name="T8" fmla="*/ 2147483647 w 3628"/>
              <a:gd name="T9" fmla="*/ 2147483647 h 1361"/>
              <a:gd name="T10" fmla="*/ 2147483647 w 3628"/>
              <a:gd name="T11" fmla="*/ 2147483647 h 1361"/>
              <a:gd name="T12" fmla="*/ 2147483647 w 3628"/>
              <a:gd name="T13" fmla="*/ 2147483647 h 1361"/>
              <a:gd name="T14" fmla="*/ 2147483647 w 3628"/>
              <a:gd name="T15" fmla="*/ 2147483647 h 1361"/>
              <a:gd name="T16" fmla="*/ 0 w 3628"/>
              <a:gd name="T17" fmla="*/ 2147483647 h 13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628"/>
              <a:gd name="T28" fmla="*/ 0 h 1361"/>
              <a:gd name="T29" fmla="*/ 3628 w 3628"/>
              <a:gd name="T30" fmla="*/ 1361 h 13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628" h="1361">
                <a:moveTo>
                  <a:pt x="0" y="1361"/>
                </a:moveTo>
                <a:lnTo>
                  <a:pt x="0" y="0"/>
                </a:lnTo>
                <a:lnTo>
                  <a:pt x="3628" y="0"/>
                </a:lnTo>
                <a:lnTo>
                  <a:pt x="3628" y="1361"/>
                </a:lnTo>
                <a:lnTo>
                  <a:pt x="3447" y="1361"/>
                </a:lnTo>
                <a:lnTo>
                  <a:pt x="3447" y="454"/>
                </a:lnTo>
                <a:lnTo>
                  <a:pt x="181" y="454"/>
                </a:lnTo>
                <a:lnTo>
                  <a:pt x="181" y="1361"/>
                </a:lnTo>
                <a:lnTo>
                  <a:pt x="0" y="1361"/>
                </a:lnTo>
                <a:close/>
              </a:path>
            </a:pathLst>
          </a:custGeom>
          <a:solidFill>
            <a:srgbClr val="7A5100"/>
          </a:solidFill>
          <a:ln w="9525">
            <a:noFill/>
            <a:round/>
            <a:headEnd/>
            <a:tailEnd/>
          </a:ln>
        </p:spPr>
        <p:txBody>
          <a:bodyPr/>
          <a:lstStyle/>
          <a:p>
            <a:endParaRPr lang="es-ES_tradnl"/>
          </a:p>
        </p:txBody>
      </p:sp>
      <p:grpSp>
        <p:nvGrpSpPr>
          <p:cNvPr id="2" name="Group 4"/>
          <p:cNvGrpSpPr>
            <a:grpSpLocks/>
          </p:cNvGrpSpPr>
          <p:nvPr/>
        </p:nvGrpSpPr>
        <p:grpSpPr bwMode="auto">
          <a:xfrm>
            <a:off x="755650" y="4762500"/>
            <a:ext cx="7597775" cy="136525"/>
            <a:chOff x="362" y="2067"/>
            <a:chExt cx="4786" cy="86"/>
          </a:xfrm>
        </p:grpSpPr>
        <p:sp>
          <p:nvSpPr>
            <p:cNvPr id="3099" name="Rectangle 5" descr="Diagonal hacia arriba oscura"/>
            <p:cNvSpPr>
              <a:spLocks noChangeArrowheads="1"/>
            </p:cNvSpPr>
            <p:nvPr/>
          </p:nvSpPr>
          <p:spPr bwMode="auto">
            <a:xfrm>
              <a:off x="362" y="2070"/>
              <a:ext cx="4786" cy="83"/>
            </a:xfrm>
            <a:prstGeom prst="rect">
              <a:avLst/>
            </a:prstGeom>
            <a:pattFill prst="dkUpDiag">
              <a:fgClr>
                <a:schemeClr val="tx1"/>
              </a:fgClr>
              <a:bgClr>
                <a:schemeClr val="bg1"/>
              </a:bgClr>
            </a:pattFill>
            <a:ln w="9525">
              <a:noFill/>
              <a:miter lim="800000"/>
              <a:headEnd/>
              <a:tailEnd/>
            </a:ln>
          </p:spPr>
          <p:txBody>
            <a:bodyPr wrap="none" anchor="ctr"/>
            <a:lstStyle/>
            <a:p>
              <a:endParaRPr lang="es-ES_tradnl">
                <a:solidFill>
                  <a:srgbClr val="000000"/>
                </a:solidFill>
              </a:endParaRPr>
            </a:p>
          </p:txBody>
        </p:sp>
        <p:sp>
          <p:nvSpPr>
            <p:cNvPr id="3100" name="Line 6"/>
            <p:cNvSpPr>
              <a:spLocks noChangeShapeType="1"/>
            </p:cNvSpPr>
            <p:nvPr/>
          </p:nvSpPr>
          <p:spPr bwMode="auto">
            <a:xfrm>
              <a:off x="363" y="2067"/>
              <a:ext cx="4785" cy="0"/>
            </a:xfrm>
            <a:prstGeom prst="line">
              <a:avLst/>
            </a:prstGeom>
            <a:noFill/>
            <a:ln w="19050">
              <a:solidFill>
                <a:schemeClr val="tx1"/>
              </a:solidFill>
              <a:round/>
              <a:headEnd/>
              <a:tailEnd/>
            </a:ln>
          </p:spPr>
          <p:txBody>
            <a:bodyPr/>
            <a:lstStyle/>
            <a:p>
              <a:endParaRPr lang="es-ES_tradnl"/>
            </a:p>
          </p:txBody>
        </p:sp>
      </p:grpSp>
      <p:sp>
        <p:nvSpPr>
          <p:cNvPr id="253959" name="Rectangle 7"/>
          <p:cNvSpPr>
            <a:spLocks noChangeArrowheads="1"/>
          </p:cNvSpPr>
          <p:nvPr/>
        </p:nvSpPr>
        <p:spPr bwMode="auto">
          <a:xfrm>
            <a:off x="4125913" y="1751013"/>
            <a:ext cx="914400" cy="850900"/>
          </a:xfrm>
          <a:prstGeom prst="rect">
            <a:avLst/>
          </a:prstGeom>
          <a:solidFill>
            <a:srgbClr val="009900"/>
          </a:solidFill>
          <a:ln w="9525">
            <a:noFill/>
            <a:miter lim="800000"/>
            <a:headEnd/>
            <a:tailEnd/>
          </a:ln>
        </p:spPr>
        <p:txBody>
          <a:bodyPr wrap="none" anchor="ctr"/>
          <a:lstStyle/>
          <a:p>
            <a:endParaRPr lang="es-ES_tradnl">
              <a:solidFill>
                <a:srgbClr val="000000"/>
              </a:solidFill>
            </a:endParaRPr>
          </a:p>
        </p:txBody>
      </p:sp>
      <p:sp>
        <p:nvSpPr>
          <p:cNvPr id="253960" name="Line 8"/>
          <p:cNvSpPr>
            <a:spLocks noChangeShapeType="1"/>
          </p:cNvSpPr>
          <p:nvPr/>
        </p:nvSpPr>
        <p:spPr bwMode="auto">
          <a:xfrm flipV="1">
            <a:off x="4572000" y="1111250"/>
            <a:ext cx="0" cy="1439863"/>
          </a:xfrm>
          <a:prstGeom prst="line">
            <a:avLst/>
          </a:prstGeom>
          <a:noFill/>
          <a:ln w="76200">
            <a:solidFill>
              <a:srgbClr val="7A5100"/>
            </a:solidFill>
            <a:round/>
            <a:headEnd/>
            <a:tailEnd type="triangle" w="med" len="med"/>
          </a:ln>
        </p:spPr>
        <p:txBody>
          <a:bodyPr/>
          <a:lstStyle/>
          <a:p>
            <a:endParaRPr lang="es-ES_tradnl"/>
          </a:p>
        </p:txBody>
      </p:sp>
      <p:sp>
        <p:nvSpPr>
          <p:cNvPr id="253961" name="Line 9"/>
          <p:cNvSpPr>
            <a:spLocks noChangeShapeType="1"/>
          </p:cNvSpPr>
          <p:nvPr/>
        </p:nvSpPr>
        <p:spPr bwMode="auto">
          <a:xfrm>
            <a:off x="4572000" y="2640013"/>
            <a:ext cx="0" cy="1439862"/>
          </a:xfrm>
          <a:prstGeom prst="line">
            <a:avLst/>
          </a:prstGeom>
          <a:noFill/>
          <a:ln w="76200">
            <a:solidFill>
              <a:srgbClr val="009900"/>
            </a:solidFill>
            <a:round/>
            <a:headEnd/>
            <a:tailEnd type="triangle" w="med" len="med"/>
          </a:ln>
        </p:spPr>
        <p:txBody>
          <a:bodyPr/>
          <a:lstStyle/>
          <a:p>
            <a:endParaRPr lang="es-ES_tradnl"/>
          </a:p>
        </p:txBody>
      </p:sp>
      <p:sp>
        <p:nvSpPr>
          <p:cNvPr id="253962" name="Text Box 10"/>
          <p:cNvSpPr txBox="1">
            <a:spLocks noChangeArrowheads="1"/>
          </p:cNvSpPr>
          <p:nvPr/>
        </p:nvSpPr>
        <p:spPr bwMode="auto">
          <a:xfrm>
            <a:off x="4356100" y="4068763"/>
            <a:ext cx="565150" cy="519112"/>
          </a:xfrm>
          <a:prstGeom prst="rect">
            <a:avLst/>
          </a:prstGeom>
          <a:noFill/>
          <a:ln w="9525">
            <a:noFill/>
            <a:miter lim="800000"/>
            <a:headEnd/>
            <a:tailEnd/>
          </a:ln>
        </p:spPr>
        <p:txBody>
          <a:bodyPr>
            <a:spAutoFit/>
          </a:bodyPr>
          <a:lstStyle/>
          <a:p>
            <a:pPr>
              <a:spcBef>
                <a:spcPct val="50000"/>
              </a:spcBef>
            </a:pPr>
            <a:r>
              <a:rPr lang="es-ES" sz="2800" b="1">
                <a:solidFill>
                  <a:srgbClr val="009900"/>
                </a:solidFill>
                <a:latin typeface="Arial" charset="0"/>
              </a:rPr>
              <a:t>A</a:t>
            </a:r>
          </a:p>
        </p:txBody>
      </p:sp>
      <p:sp>
        <p:nvSpPr>
          <p:cNvPr id="253963" name="Text Box 11"/>
          <p:cNvSpPr txBox="1">
            <a:spLocks noChangeArrowheads="1"/>
          </p:cNvSpPr>
          <p:nvPr/>
        </p:nvSpPr>
        <p:spPr bwMode="auto">
          <a:xfrm>
            <a:off x="4343400" y="639763"/>
            <a:ext cx="1009650" cy="519112"/>
          </a:xfrm>
          <a:prstGeom prst="rect">
            <a:avLst/>
          </a:prstGeom>
          <a:noFill/>
          <a:ln w="9525">
            <a:noFill/>
            <a:miter lim="800000"/>
            <a:headEnd/>
            <a:tailEnd/>
          </a:ln>
        </p:spPr>
        <p:txBody>
          <a:bodyPr>
            <a:spAutoFit/>
          </a:bodyPr>
          <a:lstStyle/>
          <a:p>
            <a:pPr>
              <a:spcBef>
                <a:spcPct val="50000"/>
              </a:spcBef>
            </a:pPr>
            <a:r>
              <a:rPr lang="es-ES" sz="2800" b="1">
                <a:solidFill>
                  <a:srgbClr val="7A5100"/>
                </a:solidFill>
                <a:latin typeface="Arial" charset="0"/>
              </a:rPr>
              <a:t>R</a:t>
            </a:r>
          </a:p>
        </p:txBody>
      </p:sp>
      <p:sp>
        <p:nvSpPr>
          <p:cNvPr id="253965" name="Line 13"/>
          <p:cNvSpPr>
            <a:spLocks noChangeShapeType="1"/>
          </p:cNvSpPr>
          <p:nvPr/>
        </p:nvSpPr>
        <p:spPr bwMode="auto">
          <a:xfrm>
            <a:off x="4610100" y="2182813"/>
            <a:ext cx="0" cy="1439862"/>
          </a:xfrm>
          <a:prstGeom prst="line">
            <a:avLst/>
          </a:prstGeom>
          <a:noFill/>
          <a:ln w="76200">
            <a:solidFill>
              <a:schemeClr val="tx1"/>
            </a:solidFill>
            <a:round/>
            <a:headEnd/>
            <a:tailEnd type="triangle" w="med" len="med"/>
          </a:ln>
        </p:spPr>
        <p:txBody>
          <a:bodyPr/>
          <a:lstStyle/>
          <a:p>
            <a:endParaRPr lang="es-ES_tradnl"/>
          </a:p>
        </p:txBody>
      </p:sp>
      <p:sp>
        <p:nvSpPr>
          <p:cNvPr id="253966" name="Text Box 14"/>
          <p:cNvSpPr txBox="1">
            <a:spLocks noChangeArrowheads="1"/>
          </p:cNvSpPr>
          <p:nvPr/>
        </p:nvSpPr>
        <p:spPr bwMode="auto">
          <a:xfrm>
            <a:off x="4724400" y="3257550"/>
            <a:ext cx="565150" cy="519113"/>
          </a:xfrm>
          <a:prstGeom prst="rect">
            <a:avLst/>
          </a:prstGeom>
          <a:noFill/>
          <a:ln w="9525">
            <a:noFill/>
            <a:miter lim="800000"/>
            <a:headEnd/>
            <a:tailEnd/>
          </a:ln>
        </p:spPr>
        <p:txBody>
          <a:bodyPr>
            <a:spAutoFit/>
          </a:bodyPr>
          <a:lstStyle/>
          <a:p>
            <a:pPr>
              <a:spcBef>
                <a:spcPct val="50000"/>
              </a:spcBef>
            </a:pPr>
            <a:r>
              <a:rPr lang="es-ES" sz="2800" b="1">
                <a:solidFill>
                  <a:srgbClr val="000000"/>
                </a:solidFill>
                <a:latin typeface="Arial" charset="0"/>
              </a:rPr>
              <a:t>P</a:t>
            </a:r>
          </a:p>
        </p:txBody>
      </p:sp>
      <p:sp>
        <p:nvSpPr>
          <p:cNvPr id="14" name="13 CuadroTexto"/>
          <p:cNvSpPr txBox="1">
            <a:spLocks noChangeArrowheads="1"/>
          </p:cNvSpPr>
          <p:nvPr/>
        </p:nvSpPr>
        <p:spPr bwMode="auto">
          <a:xfrm>
            <a:off x="903288" y="5573713"/>
            <a:ext cx="7446962" cy="400050"/>
          </a:xfrm>
          <a:prstGeom prst="rect">
            <a:avLst/>
          </a:prstGeom>
          <a:solidFill>
            <a:schemeClr val="bg1"/>
          </a:solidFill>
          <a:ln w="9525">
            <a:noFill/>
            <a:miter lim="800000"/>
            <a:headEnd/>
            <a:tailEnd/>
          </a:ln>
        </p:spPr>
        <p:txBody>
          <a:bodyPr>
            <a:spAutoFit/>
          </a:bodyPr>
          <a:lstStyle/>
          <a:p>
            <a:r>
              <a:rPr lang="es-ES_tradnl" sz="2000" b="1">
                <a:solidFill>
                  <a:srgbClr val="00B000"/>
                </a:solidFill>
              </a:rPr>
              <a:t>A = Acción (fuerza ejercida por el cuerpo sobre la mesa)</a:t>
            </a:r>
          </a:p>
        </p:txBody>
      </p:sp>
      <p:sp>
        <p:nvSpPr>
          <p:cNvPr id="15" name="14 CuadroTexto"/>
          <p:cNvSpPr txBox="1">
            <a:spLocks noChangeArrowheads="1"/>
          </p:cNvSpPr>
          <p:nvPr/>
        </p:nvSpPr>
        <p:spPr bwMode="auto">
          <a:xfrm>
            <a:off x="903288" y="5948363"/>
            <a:ext cx="7348537" cy="400050"/>
          </a:xfrm>
          <a:prstGeom prst="rect">
            <a:avLst/>
          </a:prstGeom>
          <a:solidFill>
            <a:schemeClr val="bg1"/>
          </a:solidFill>
          <a:ln w="9525">
            <a:noFill/>
            <a:miter lim="800000"/>
            <a:headEnd/>
            <a:tailEnd/>
          </a:ln>
        </p:spPr>
        <p:txBody>
          <a:bodyPr>
            <a:spAutoFit/>
          </a:bodyPr>
          <a:lstStyle/>
          <a:p>
            <a:r>
              <a:rPr lang="es-ES_tradnl" sz="2000" b="1">
                <a:solidFill>
                  <a:srgbClr val="84582C"/>
                </a:solidFill>
              </a:rPr>
              <a:t>R = Reacción (fuerza ejercida por la mesa sobre el cuerpo)</a:t>
            </a:r>
          </a:p>
        </p:txBody>
      </p:sp>
      <p:sp>
        <p:nvSpPr>
          <p:cNvPr id="17" name="16 CuadroTexto"/>
          <p:cNvSpPr txBox="1">
            <a:spLocks noChangeArrowheads="1"/>
          </p:cNvSpPr>
          <p:nvPr/>
        </p:nvSpPr>
        <p:spPr bwMode="auto">
          <a:xfrm>
            <a:off x="903288" y="5287963"/>
            <a:ext cx="7381875" cy="1016000"/>
          </a:xfrm>
          <a:prstGeom prst="rect">
            <a:avLst/>
          </a:prstGeom>
          <a:solidFill>
            <a:schemeClr val="bg1"/>
          </a:solidFill>
          <a:ln w="9525">
            <a:noFill/>
            <a:miter lim="800000"/>
            <a:headEnd/>
            <a:tailEnd/>
          </a:ln>
        </p:spPr>
        <p:txBody>
          <a:bodyPr>
            <a:spAutoFit/>
          </a:bodyPr>
          <a:lstStyle/>
          <a:p>
            <a:pPr algn="just"/>
            <a:r>
              <a:rPr lang="es-ES_tradnl" sz="2000">
                <a:solidFill>
                  <a:srgbClr val="000000"/>
                </a:solidFill>
              </a:rPr>
              <a:t>La fuerza de acción </a:t>
            </a:r>
            <a:r>
              <a:rPr lang="es-ES_tradnl" sz="2000" b="1">
                <a:solidFill>
                  <a:srgbClr val="00B000"/>
                </a:solidFill>
              </a:rPr>
              <a:t>A</a:t>
            </a:r>
            <a:r>
              <a:rPr lang="es-ES_tradnl" sz="2000">
                <a:solidFill>
                  <a:srgbClr val="000000"/>
                </a:solidFill>
              </a:rPr>
              <a:t> es una fuerza </a:t>
            </a:r>
            <a:r>
              <a:rPr lang="es-ES_tradnl" sz="2000" b="1">
                <a:solidFill>
                  <a:srgbClr val="000000"/>
                </a:solidFill>
              </a:rPr>
              <a:t>ejercida sobre la mesa </a:t>
            </a:r>
            <a:r>
              <a:rPr lang="es-ES_tradnl" sz="2000">
                <a:solidFill>
                  <a:srgbClr val="000000"/>
                </a:solidFill>
              </a:rPr>
              <a:t>y por lo tanto no afecta al equilibrio del cuerpo, quedando éste supeditado a las fuerzas </a:t>
            </a:r>
            <a:r>
              <a:rPr lang="es-ES_tradnl" sz="2000" b="1">
                <a:solidFill>
                  <a:srgbClr val="000000"/>
                </a:solidFill>
              </a:rPr>
              <a:t>P</a:t>
            </a:r>
            <a:r>
              <a:rPr lang="es-ES_tradnl" sz="2000">
                <a:solidFill>
                  <a:srgbClr val="000000"/>
                </a:solidFill>
              </a:rPr>
              <a:t> y </a:t>
            </a:r>
            <a:r>
              <a:rPr lang="es-ES_tradnl" sz="2000" b="1">
                <a:solidFill>
                  <a:srgbClr val="84582C"/>
                </a:solidFill>
              </a:rPr>
              <a:t>R</a:t>
            </a:r>
            <a:r>
              <a:rPr lang="es-ES_tradnl" sz="2000">
                <a:solidFill>
                  <a:srgbClr val="000000"/>
                </a:solidFill>
              </a:rPr>
              <a:t> que, por ser iguales y de sentido contrario, se anulan.</a:t>
            </a:r>
          </a:p>
        </p:txBody>
      </p:sp>
      <p:grpSp>
        <p:nvGrpSpPr>
          <p:cNvPr id="3" name="24 Grupo"/>
          <p:cNvGrpSpPr>
            <a:grpSpLocks/>
          </p:cNvGrpSpPr>
          <p:nvPr/>
        </p:nvGrpSpPr>
        <p:grpSpPr bwMode="auto">
          <a:xfrm>
            <a:off x="4473575" y="1473200"/>
            <a:ext cx="244475" cy="1535113"/>
            <a:chOff x="4473275" y="1472900"/>
            <a:chExt cx="244599" cy="1535237"/>
          </a:xfrm>
        </p:grpSpPr>
        <p:grpSp>
          <p:nvGrpSpPr>
            <p:cNvPr id="3093" name="20 Grupo"/>
            <p:cNvGrpSpPr>
              <a:grpSpLocks/>
            </p:cNvGrpSpPr>
            <p:nvPr/>
          </p:nvGrpSpPr>
          <p:grpSpPr bwMode="auto">
            <a:xfrm>
              <a:off x="4501850" y="2792113"/>
              <a:ext cx="216024" cy="216024"/>
              <a:chOff x="5292080" y="548680"/>
              <a:chExt cx="720080" cy="720080"/>
            </a:xfrm>
          </p:grpSpPr>
          <p:cxnSp>
            <p:nvCxnSpPr>
              <p:cNvPr id="19" name="18 Conector recto"/>
              <p:cNvCxnSpPr/>
              <p:nvPr/>
            </p:nvCxnSpPr>
            <p:spPr>
              <a:xfrm>
                <a:off x="5292127" y="549037"/>
                <a:ext cx="720033" cy="719723"/>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0" name="19 Conector recto"/>
              <p:cNvCxnSpPr/>
              <p:nvPr/>
            </p:nvCxnSpPr>
            <p:spPr>
              <a:xfrm rot="16200000">
                <a:off x="5292282" y="548882"/>
                <a:ext cx="719723" cy="720033"/>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grpSp>
        <p:grpSp>
          <p:nvGrpSpPr>
            <p:cNvPr id="3094" name="21 Grupo"/>
            <p:cNvGrpSpPr>
              <a:grpSpLocks/>
            </p:cNvGrpSpPr>
            <p:nvPr/>
          </p:nvGrpSpPr>
          <p:grpSpPr bwMode="auto">
            <a:xfrm>
              <a:off x="4473275" y="1472900"/>
              <a:ext cx="216024" cy="216024"/>
              <a:chOff x="5292080" y="548680"/>
              <a:chExt cx="720080" cy="720080"/>
            </a:xfrm>
          </p:grpSpPr>
          <p:cxnSp>
            <p:nvCxnSpPr>
              <p:cNvPr id="23" name="22 Conector recto"/>
              <p:cNvCxnSpPr/>
              <p:nvPr/>
            </p:nvCxnSpPr>
            <p:spPr>
              <a:xfrm>
                <a:off x="5292080" y="548680"/>
                <a:ext cx="720033" cy="719723"/>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cxnSp>
            <p:nvCxnSpPr>
              <p:cNvPr id="24" name="23 Conector recto"/>
              <p:cNvCxnSpPr/>
              <p:nvPr/>
            </p:nvCxnSpPr>
            <p:spPr>
              <a:xfrm rot="16200000">
                <a:off x="5292235" y="548525"/>
                <a:ext cx="719723" cy="720033"/>
              </a:xfrm>
              <a:prstGeom prst="line">
                <a:avLst/>
              </a:prstGeom>
              <a:ln w="38100">
                <a:solidFill>
                  <a:srgbClr val="FF3300"/>
                </a:solidFill>
              </a:ln>
            </p:spPr>
            <p:style>
              <a:lnRef idx="1">
                <a:schemeClr val="accent1"/>
              </a:lnRef>
              <a:fillRef idx="0">
                <a:schemeClr val="accent1"/>
              </a:fillRef>
              <a:effectRef idx="0">
                <a:schemeClr val="accent1"/>
              </a:effectRef>
              <a:fontRef idx="minor">
                <a:schemeClr val="tx1"/>
              </a:fontRef>
            </p:style>
          </p:cxnSp>
        </p:grpSp>
      </p:grpSp>
      <p:graphicFrame>
        <p:nvGraphicFramePr>
          <p:cNvPr id="28" name="Object 2"/>
          <p:cNvGraphicFramePr>
            <a:graphicFrameLocks noChangeAspect="1"/>
          </p:cNvGraphicFramePr>
          <p:nvPr/>
        </p:nvGraphicFramePr>
        <p:xfrm>
          <a:off x="5299075" y="3683000"/>
          <a:ext cx="1381125" cy="736600"/>
        </p:xfrm>
        <a:graphic>
          <a:graphicData uri="http://schemas.openxmlformats.org/presentationml/2006/ole">
            <p:oleObj spid="_x0000_s3074" name="Ecuación" r:id="rId3" imgW="571320" imgH="304560" progId="Equation.3">
              <p:embed/>
            </p:oleObj>
          </a:graphicData>
        </a:graphic>
      </p:graphicFrame>
      <p:sp>
        <p:nvSpPr>
          <p:cNvPr id="3092" name="29 CuadroTexto"/>
          <p:cNvSpPr txBox="1">
            <a:spLocks noChangeArrowheads="1"/>
          </p:cNvSpPr>
          <p:nvPr/>
        </p:nvSpPr>
        <p:spPr bwMode="auto">
          <a:xfrm>
            <a:off x="0" y="0"/>
            <a:ext cx="9144000" cy="461665"/>
          </a:xfrm>
          <a:prstGeom prst="rect">
            <a:avLst/>
          </a:prstGeom>
          <a:solidFill>
            <a:srgbClr val="002060"/>
          </a:solidFill>
          <a:ln w="9525">
            <a:noFill/>
            <a:miter lim="800000"/>
            <a:headEnd/>
            <a:tailEnd/>
          </a:ln>
        </p:spPr>
        <p:txBody>
          <a:bodyPr>
            <a:spAutoFit/>
          </a:bodyPr>
          <a:lstStyle/>
          <a:p>
            <a:pPr algn="ctr"/>
            <a:r>
              <a:rPr lang="es-ES_tradnl" b="1" dirty="0">
                <a:solidFill>
                  <a:srgbClr val="FFFFFF"/>
                </a:solidFill>
                <a:latin typeface="Calibri" pitchFamily="34" charset="0"/>
                <a:cs typeface="Calibri" pitchFamily="34" charset="0"/>
              </a:rPr>
              <a:t>INTERPRETACIÓN DEL EQUILIBRIO DE UN CUERPO APOYADO</a:t>
            </a:r>
          </a:p>
        </p:txBody>
      </p:sp>
      <p:graphicFrame>
        <p:nvGraphicFramePr>
          <p:cNvPr id="31" name="Object 14"/>
          <p:cNvGraphicFramePr>
            <a:graphicFrameLocks noChangeAspect="1"/>
          </p:cNvGraphicFramePr>
          <p:nvPr/>
        </p:nvGraphicFramePr>
        <p:xfrm>
          <a:off x="3554413" y="3770313"/>
          <a:ext cx="2117725" cy="736600"/>
        </p:xfrm>
        <a:graphic>
          <a:graphicData uri="http://schemas.openxmlformats.org/presentationml/2006/ole">
            <p:oleObj spid="_x0000_s3075" name="Ecuación" r:id="rId4" imgW="876240" imgH="30456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395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253965"/>
                                        </p:tgtEl>
                                        <p:attrNameLst>
                                          <p:attrName>style.visibility</p:attrName>
                                        </p:attrNameLst>
                                      </p:cBhvr>
                                      <p:to>
                                        <p:strVal val="visible"/>
                                      </p:to>
                                    </p:set>
                                    <p:animEffect transition="in" filter="wipe(up)">
                                      <p:cBhvr>
                                        <p:cTn id="13" dur="2000"/>
                                        <p:tgtEl>
                                          <p:spTgt spid="253965"/>
                                        </p:tgtEl>
                                      </p:cBhvr>
                                    </p:animEffect>
                                  </p:childTnLst>
                                </p:cTn>
                              </p:par>
                            </p:childTnLst>
                          </p:cTn>
                        </p:par>
                        <p:par>
                          <p:cTn id="14" fill="hold">
                            <p:stCondLst>
                              <p:cond delay="2000"/>
                            </p:stCondLst>
                            <p:childTnLst>
                              <p:par>
                                <p:cTn id="15" presetID="1" presetClass="entr" presetSubtype="0" fill="hold" grpId="0" nodeType="afterEffect">
                                  <p:stCondLst>
                                    <p:cond delay="0"/>
                                  </p:stCondLst>
                                  <p:childTnLst>
                                    <p:set>
                                      <p:cBhvr>
                                        <p:cTn id="16" dur="1" fill="hold">
                                          <p:stCondLst>
                                            <p:cond delay="0"/>
                                          </p:stCondLst>
                                        </p:cTn>
                                        <p:tgtEl>
                                          <p:spTgt spid="25396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bg/>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53961"/>
                                        </p:tgtEl>
                                        <p:attrNameLst>
                                          <p:attrName>style.visibility</p:attrName>
                                        </p:attrNameLst>
                                      </p:cBhvr>
                                      <p:to>
                                        <p:strVal val="visible"/>
                                      </p:to>
                                    </p:set>
                                    <p:animEffect transition="in" filter="wipe(up)">
                                      <p:cBhvr>
                                        <p:cTn id="27" dur="3000"/>
                                        <p:tgtEl>
                                          <p:spTgt spid="253961"/>
                                        </p:tgtEl>
                                      </p:cBhvr>
                                    </p:animEffect>
                                  </p:childTnLst>
                                </p:cTn>
                              </p:par>
                            </p:childTnLst>
                          </p:cTn>
                        </p:par>
                        <p:par>
                          <p:cTn id="28" fill="hold">
                            <p:stCondLst>
                              <p:cond delay="3000"/>
                            </p:stCondLst>
                            <p:childTnLst>
                              <p:par>
                                <p:cTn id="29" presetID="1" presetClass="entr" presetSubtype="0" fill="hold" grpId="0" nodeType="afterEffect">
                                  <p:stCondLst>
                                    <p:cond delay="0"/>
                                  </p:stCondLst>
                                  <p:childTnLst>
                                    <p:set>
                                      <p:cBhvr>
                                        <p:cTn id="30" dur="1" fill="hold">
                                          <p:stCondLst>
                                            <p:cond delay="0"/>
                                          </p:stCondLst>
                                        </p:cTn>
                                        <p:tgtEl>
                                          <p:spTgt spid="2539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bg/>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xEl>
                                              <p:pRg st="0" end="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253960"/>
                                        </p:tgtEl>
                                        <p:attrNameLst>
                                          <p:attrName>style.visibility</p:attrName>
                                        </p:attrNameLst>
                                      </p:cBhvr>
                                      <p:to>
                                        <p:strVal val="visible"/>
                                      </p:to>
                                    </p:set>
                                    <p:animEffect transition="in" filter="wipe(down)">
                                      <p:cBhvr>
                                        <p:cTn id="41" dur="3000"/>
                                        <p:tgtEl>
                                          <p:spTgt spid="253960"/>
                                        </p:tgtEl>
                                      </p:cBhvr>
                                    </p:animEffect>
                                  </p:childTnLst>
                                </p:cTn>
                              </p:par>
                            </p:childTnLst>
                          </p:cTn>
                        </p:par>
                        <p:par>
                          <p:cTn id="42" fill="hold">
                            <p:stCondLst>
                              <p:cond delay="3000"/>
                            </p:stCondLst>
                            <p:childTnLst>
                              <p:par>
                                <p:cTn id="43" presetID="1" presetClass="entr" presetSubtype="0" fill="hold" grpId="0" nodeType="afterEffect">
                                  <p:stCondLst>
                                    <p:cond delay="0"/>
                                  </p:stCondLst>
                                  <p:childTnLst>
                                    <p:set>
                                      <p:cBhvr>
                                        <p:cTn id="44" dur="1" fill="hold">
                                          <p:stCondLst>
                                            <p:cond delay="0"/>
                                          </p:stCondLst>
                                        </p:cTn>
                                        <p:tgtEl>
                                          <p:spTgt spid="25396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5">
                                            <p:bg/>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par>
                                <p:cTn id="53" presetID="1" presetClass="exit" presetSubtype="0" fill="hold" nodeType="withEffect">
                                  <p:stCondLst>
                                    <p:cond delay="0"/>
                                  </p:stCondLst>
                                  <p:childTnLst>
                                    <p:set>
                                      <p:cBhvr>
                                        <p:cTn id="54" dur="1" fill="hold">
                                          <p:stCondLst>
                                            <p:cond delay="0"/>
                                          </p:stCondLst>
                                        </p:cTn>
                                        <p:tgtEl>
                                          <p:spTgt spid="2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3" presetClass="exit" presetSubtype="10" fill="hold" grpId="1" nodeType="clickEffect">
                                  <p:stCondLst>
                                    <p:cond delay="0"/>
                                  </p:stCondLst>
                                  <p:childTnLst>
                                    <p:animEffect transition="out" filter="blinds(horizontal)">
                                      <p:cBhvr>
                                        <p:cTn id="58" dur="500"/>
                                        <p:tgtEl>
                                          <p:spTgt spid="253961"/>
                                        </p:tgtEl>
                                      </p:cBhvr>
                                    </p:animEffect>
                                    <p:set>
                                      <p:cBhvr>
                                        <p:cTn id="59" dur="1" fill="hold">
                                          <p:stCondLst>
                                            <p:cond delay="499"/>
                                          </p:stCondLst>
                                        </p:cTn>
                                        <p:tgtEl>
                                          <p:spTgt spid="253961"/>
                                        </p:tgtEl>
                                        <p:attrNameLst>
                                          <p:attrName>style.visibility</p:attrName>
                                        </p:attrNameLst>
                                      </p:cBhvr>
                                      <p:to>
                                        <p:strVal val="hidden"/>
                                      </p:to>
                                    </p:set>
                                  </p:childTnLst>
                                </p:cTn>
                              </p:par>
                              <p:par>
                                <p:cTn id="60" presetID="3" presetClass="exit" presetSubtype="10" fill="hold" grpId="1" nodeType="withEffect">
                                  <p:stCondLst>
                                    <p:cond delay="0"/>
                                  </p:stCondLst>
                                  <p:childTnLst>
                                    <p:animEffect transition="out" filter="blinds(horizontal)">
                                      <p:cBhvr>
                                        <p:cTn id="61" dur="500"/>
                                        <p:tgtEl>
                                          <p:spTgt spid="253962"/>
                                        </p:tgtEl>
                                      </p:cBhvr>
                                    </p:animEffect>
                                    <p:set>
                                      <p:cBhvr>
                                        <p:cTn id="62" dur="1" fill="hold">
                                          <p:stCondLst>
                                            <p:cond delay="499"/>
                                          </p:stCondLst>
                                        </p:cTn>
                                        <p:tgtEl>
                                          <p:spTgt spid="25396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animEffect transition="in" filter="fade">
                                      <p:cBhvr>
                                        <p:cTn id="71" dur="2000"/>
                                        <p:tgtEl>
                                          <p:spTgt spid="3"/>
                                        </p:tgtEl>
                                      </p:cBhvr>
                                    </p:animEffect>
                                  </p:childTnLst>
                                </p:cTn>
                              </p:par>
                              <p:par>
                                <p:cTn id="72" presetID="10" presetClass="exit" presetSubtype="0" fill="hold" grpId="1" nodeType="withEffect">
                                  <p:stCondLst>
                                    <p:cond delay="0"/>
                                  </p:stCondLst>
                                  <p:childTnLst>
                                    <p:animEffect transition="out" filter="fade">
                                      <p:cBhvr>
                                        <p:cTn id="73" dur="2000"/>
                                        <p:tgtEl>
                                          <p:spTgt spid="13">
                                            <p:txEl>
                                              <p:pRg st="0" end="0"/>
                                            </p:txEl>
                                          </p:spTgt>
                                        </p:tgtEl>
                                      </p:cBhvr>
                                    </p:animEffect>
                                    <p:set>
                                      <p:cBhvr>
                                        <p:cTn id="74" dur="1" fill="hold">
                                          <p:stCondLst>
                                            <p:cond delay="1999"/>
                                          </p:stCondLst>
                                        </p:cTn>
                                        <p:tgtEl>
                                          <p:spTgt spid="13">
                                            <p:txEl>
                                              <p:pRg st="0" end="0"/>
                                            </p:txEl>
                                          </p:spTgt>
                                        </p:tgtEl>
                                        <p:attrNameLst>
                                          <p:attrName>style.visibility</p:attrName>
                                        </p:attrNameLst>
                                      </p:cBhvr>
                                      <p:to>
                                        <p:strVal val="hidden"/>
                                      </p:to>
                                    </p:set>
                                  </p:childTnLst>
                                </p:cTn>
                              </p:par>
                              <p:par>
                                <p:cTn id="75" presetID="10" presetClass="exit" presetSubtype="0" fill="hold" grpId="1" nodeType="withEffect">
                                  <p:stCondLst>
                                    <p:cond delay="0"/>
                                  </p:stCondLst>
                                  <p:childTnLst>
                                    <p:animEffect transition="out" filter="fade">
                                      <p:cBhvr>
                                        <p:cTn id="76" dur="2000"/>
                                        <p:tgtEl>
                                          <p:spTgt spid="13">
                                            <p:bg/>
                                          </p:spTgt>
                                        </p:tgtEl>
                                      </p:cBhvr>
                                    </p:animEffect>
                                    <p:set>
                                      <p:cBhvr>
                                        <p:cTn id="77" dur="1" fill="hold">
                                          <p:stCondLst>
                                            <p:cond delay="1999"/>
                                          </p:stCondLst>
                                        </p:cTn>
                                        <p:tgtEl>
                                          <p:spTgt spid="13">
                                            <p:bg/>
                                          </p:spTgt>
                                        </p:tgtEl>
                                        <p:attrNameLst>
                                          <p:attrName>style.visibility</p:attrName>
                                        </p:attrNameLst>
                                      </p:cBhvr>
                                      <p:to>
                                        <p:strVal val="hidden"/>
                                      </p:to>
                                    </p:set>
                                  </p:childTnLst>
                                </p:cTn>
                              </p:par>
                              <p:par>
                                <p:cTn id="78" presetID="10" presetClass="exit" presetSubtype="0" fill="hold" grpId="1" nodeType="withEffect">
                                  <p:stCondLst>
                                    <p:cond delay="0"/>
                                  </p:stCondLst>
                                  <p:childTnLst>
                                    <p:animEffect transition="out" filter="fade">
                                      <p:cBhvr>
                                        <p:cTn id="79" dur="2000"/>
                                        <p:tgtEl>
                                          <p:spTgt spid="14">
                                            <p:txEl>
                                              <p:pRg st="0" end="0"/>
                                            </p:txEl>
                                          </p:spTgt>
                                        </p:tgtEl>
                                      </p:cBhvr>
                                    </p:animEffect>
                                    <p:set>
                                      <p:cBhvr>
                                        <p:cTn id="80" dur="1" fill="hold">
                                          <p:stCondLst>
                                            <p:cond delay="1999"/>
                                          </p:stCondLst>
                                        </p:cTn>
                                        <p:tgtEl>
                                          <p:spTgt spid="14">
                                            <p:txEl>
                                              <p:pRg st="0" end="0"/>
                                            </p:txEl>
                                          </p:spTgt>
                                        </p:tgtEl>
                                        <p:attrNameLst>
                                          <p:attrName>style.visibility</p:attrName>
                                        </p:attrNameLst>
                                      </p:cBhvr>
                                      <p:to>
                                        <p:strVal val="hidden"/>
                                      </p:to>
                                    </p:set>
                                  </p:childTnLst>
                                </p:cTn>
                              </p:par>
                              <p:par>
                                <p:cTn id="81" presetID="10" presetClass="exit" presetSubtype="0" fill="hold" grpId="1" nodeType="withEffect">
                                  <p:stCondLst>
                                    <p:cond delay="0"/>
                                  </p:stCondLst>
                                  <p:childTnLst>
                                    <p:animEffect transition="out" filter="fade">
                                      <p:cBhvr>
                                        <p:cTn id="82" dur="2000"/>
                                        <p:tgtEl>
                                          <p:spTgt spid="15">
                                            <p:txEl>
                                              <p:pRg st="0" end="0"/>
                                            </p:txEl>
                                          </p:spTgt>
                                        </p:tgtEl>
                                      </p:cBhvr>
                                    </p:animEffect>
                                    <p:set>
                                      <p:cBhvr>
                                        <p:cTn id="83" dur="1" fill="hold">
                                          <p:stCondLst>
                                            <p:cond delay="1999"/>
                                          </p:stCondLst>
                                        </p:cTn>
                                        <p:tgtEl>
                                          <p:spTgt spid="15">
                                            <p:txEl>
                                              <p:pRg st="0" end="0"/>
                                            </p:txEl>
                                          </p:spTgt>
                                        </p:tgtEl>
                                        <p:attrNameLst>
                                          <p:attrName>style.visibility</p:attrName>
                                        </p:attrNameLst>
                                      </p:cBhvr>
                                      <p:to>
                                        <p:strVal val="hidden"/>
                                      </p:to>
                                    </p:set>
                                  </p:childTnLst>
                                </p:cTn>
                              </p:par>
                              <p:par>
                                <p:cTn id="84" presetID="10" presetClass="exit" presetSubtype="0" fill="hold" grpId="1" nodeType="withEffect">
                                  <p:stCondLst>
                                    <p:cond delay="0"/>
                                  </p:stCondLst>
                                  <p:childTnLst>
                                    <p:animEffect transition="out" filter="fade">
                                      <p:cBhvr>
                                        <p:cTn id="85" dur="2000"/>
                                        <p:tgtEl>
                                          <p:spTgt spid="15">
                                            <p:bg/>
                                          </p:spTgt>
                                        </p:tgtEl>
                                      </p:cBhvr>
                                    </p:animEffect>
                                    <p:set>
                                      <p:cBhvr>
                                        <p:cTn id="86" dur="1" fill="hold">
                                          <p:stCondLst>
                                            <p:cond delay="1999"/>
                                          </p:stCondLst>
                                        </p:cTn>
                                        <p:tgtEl>
                                          <p:spTgt spid="15">
                                            <p:bg/>
                                          </p:spTgt>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2000"/>
                                        <p:tgtEl>
                                          <p:spTgt spid="14">
                                            <p:bg/>
                                          </p:spTgt>
                                        </p:tgtEl>
                                      </p:cBhvr>
                                    </p:animEffect>
                                    <p:set>
                                      <p:cBhvr>
                                        <p:cTn id="89" dur="1" fill="hold">
                                          <p:stCondLst>
                                            <p:cond delay="1999"/>
                                          </p:stCondLst>
                                        </p:cTn>
                                        <p:tgtEl>
                                          <p:spTgt spid="14">
                                            <p:bg/>
                                          </p:spTgt>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10" presetClass="exit" presetSubtype="0" fill="hold" grpId="1" nodeType="clickEffect">
                                  <p:stCondLst>
                                    <p:cond delay="0"/>
                                  </p:stCondLst>
                                  <p:childTnLst>
                                    <p:animEffect transition="out" filter="fade">
                                      <p:cBhvr>
                                        <p:cTn id="93" dur="2000"/>
                                        <p:tgtEl>
                                          <p:spTgt spid="253963"/>
                                        </p:tgtEl>
                                      </p:cBhvr>
                                    </p:animEffect>
                                    <p:set>
                                      <p:cBhvr>
                                        <p:cTn id="94" dur="1" fill="hold">
                                          <p:stCondLst>
                                            <p:cond delay="1999"/>
                                          </p:stCondLst>
                                        </p:cTn>
                                        <p:tgtEl>
                                          <p:spTgt spid="253963"/>
                                        </p:tgtEl>
                                        <p:attrNameLst>
                                          <p:attrName>style.visibility</p:attrName>
                                        </p:attrNameLst>
                                      </p:cBhvr>
                                      <p:to>
                                        <p:strVal val="hidden"/>
                                      </p:to>
                                    </p:set>
                                  </p:childTnLst>
                                </p:cTn>
                              </p:par>
                              <p:par>
                                <p:cTn id="95" presetID="10" presetClass="exit" presetSubtype="0" fill="hold" grpId="1" nodeType="withEffect">
                                  <p:stCondLst>
                                    <p:cond delay="0"/>
                                  </p:stCondLst>
                                  <p:childTnLst>
                                    <p:animEffect transition="out" filter="fade">
                                      <p:cBhvr>
                                        <p:cTn id="96" dur="2000"/>
                                        <p:tgtEl>
                                          <p:spTgt spid="253960"/>
                                        </p:tgtEl>
                                      </p:cBhvr>
                                    </p:animEffect>
                                    <p:set>
                                      <p:cBhvr>
                                        <p:cTn id="97" dur="1" fill="hold">
                                          <p:stCondLst>
                                            <p:cond delay="1999"/>
                                          </p:stCondLst>
                                        </p:cTn>
                                        <p:tgtEl>
                                          <p:spTgt spid="253960"/>
                                        </p:tgtEl>
                                        <p:attrNameLst>
                                          <p:attrName>style.visibility</p:attrName>
                                        </p:attrNameLst>
                                      </p:cBhvr>
                                      <p:to>
                                        <p:strVal val="hidden"/>
                                      </p:to>
                                    </p:set>
                                  </p:childTnLst>
                                </p:cTn>
                              </p:par>
                              <p:par>
                                <p:cTn id="98" presetID="10" presetClass="exit" presetSubtype="0" fill="hold" nodeType="withEffect">
                                  <p:stCondLst>
                                    <p:cond delay="0"/>
                                  </p:stCondLst>
                                  <p:childTnLst>
                                    <p:animEffect transition="out" filter="fade">
                                      <p:cBhvr>
                                        <p:cTn id="99" dur="2000"/>
                                        <p:tgtEl>
                                          <p:spTgt spid="3"/>
                                        </p:tgtEl>
                                      </p:cBhvr>
                                    </p:animEffect>
                                    <p:set>
                                      <p:cBhvr>
                                        <p:cTn id="100" dur="1" fill="hold">
                                          <p:stCondLst>
                                            <p:cond delay="1999"/>
                                          </p:stCondLst>
                                        </p:cTn>
                                        <p:tgtEl>
                                          <p:spTgt spid="3"/>
                                        </p:tgtEl>
                                        <p:attrNameLst>
                                          <p:attrName>style.visibility</p:attrName>
                                        </p:attrNameLst>
                                      </p:cBhvr>
                                      <p:to>
                                        <p:strVal val="hidden"/>
                                      </p:to>
                                    </p:set>
                                  </p:childTnLst>
                                </p:cTn>
                              </p:par>
                              <p:par>
                                <p:cTn id="101" presetID="10" presetClass="exit" presetSubtype="0" fill="hold" grpId="1" nodeType="withEffect">
                                  <p:stCondLst>
                                    <p:cond delay="0"/>
                                  </p:stCondLst>
                                  <p:childTnLst>
                                    <p:animEffect transition="out" filter="fade">
                                      <p:cBhvr>
                                        <p:cTn id="102" dur="2000"/>
                                        <p:tgtEl>
                                          <p:spTgt spid="253965"/>
                                        </p:tgtEl>
                                      </p:cBhvr>
                                    </p:animEffect>
                                    <p:set>
                                      <p:cBhvr>
                                        <p:cTn id="103" dur="1" fill="hold">
                                          <p:stCondLst>
                                            <p:cond delay="1999"/>
                                          </p:stCondLst>
                                        </p:cTn>
                                        <p:tgtEl>
                                          <p:spTgt spid="253965"/>
                                        </p:tgtEl>
                                        <p:attrNameLst>
                                          <p:attrName>style.visibility</p:attrName>
                                        </p:attrNameLst>
                                      </p:cBhvr>
                                      <p:to>
                                        <p:strVal val="hidden"/>
                                      </p:to>
                                    </p:set>
                                  </p:childTnLst>
                                </p:cTn>
                              </p:par>
                              <p:par>
                                <p:cTn id="104" presetID="10" presetClass="exit" presetSubtype="0" fill="hold" grpId="1" nodeType="withEffect">
                                  <p:stCondLst>
                                    <p:cond delay="0"/>
                                  </p:stCondLst>
                                  <p:childTnLst>
                                    <p:animEffect transition="out" filter="fade">
                                      <p:cBhvr>
                                        <p:cTn id="105" dur="2000"/>
                                        <p:tgtEl>
                                          <p:spTgt spid="253966"/>
                                        </p:tgtEl>
                                      </p:cBhvr>
                                    </p:animEffect>
                                    <p:set>
                                      <p:cBhvr>
                                        <p:cTn id="106" dur="1" fill="hold">
                                          <p:stCondLst>
                                            <p:cond delay="1999"/>
                                          </p:stCondLst>
                                        </p:cTn>
                                        <p:tgtEl>
                                          <p:spTgt spid="2539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build="p" animBg="1"/>
      <p:bldP spid="13" grpId="1" build="allAtOnce" animBg="1"/>
      <p:bldP spid="253959" grpId="0" animBg="1"/>
      <p:bldP spid="253960" grpId="0" animBg="1"/>
      <p:bldP spid="253960" grpId="1" animBg="1"/>
      <p:bldP spid="253961" grpId="0" animBg="1"/>
      <p:bldP spid="253961" grpId="1" animBg="1"/>
      <p:bldP spid="253962" grpId="0"/>
      <p:bldP spid="253962" grpId="1"/>
      <p:bldP spid="253963" grpId="0"/>
      <p:bldP spid="253963" grpId="1"/>
      <p:bldP spid="253965" grpId="0" animBg="1"/>
      <p:bldP spid="253965" grpId="1" animBg="1"/>
      <p:bldP spid="253966" grpId="0"/>
      <p:bldP spid="253966" grpId="1"/>
      <p:bldP spid="14" grpId="0" build="p" animBg="1"/>
      <p:bldP spid="14" grpId="1" build="allAtOnce" animBg="1"/>
      <p:bldP spid="15" grpId="0" build="p" animBg="1"/>
      <p:bldP spid="15" grpId="1" build="allAtOnce"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84322" name="1 CuadroTexto"/>
          <p:cNvSpPr txBox="1">
            <a:spLocks noChangeArrowheads="1"/>
          </p:cNvSpPr>
          <p:nvPr/>
        </p:nvSpPr>
        <p:spPr bwMode="auto">
          <a:xfrm>
            <a:off x="649288" y="1022350"/>
            <a:ext cx="7845425" cy="1200150"/>
          </a:xfrm>
          <a:prstGeom prst="rect">
            <a:avLst/>
          </a:prstGeom>
          <a:solidFill>
            <a:srgbClr val="9FFFBF"/>
          </a:solidFill>
          <a:ln w="9525">
            <a:solidFill>
              <a:schemeClr val="tx1"/>
            </a:solidFill>
            <a:miter lim="800000"/>
            <a:headEnd/>
            <a:tailEnd/>
          </a:ln>
        </p:spPr>
        <p:txBody>
          <a:bodyPr>
            <a:spAutoFit/>
          </a:bodyPr>
          <a:lstStyle/>
          <a:p>
            <a:pPr algn="ctr"/>
            <a:r>
              <a:rPr lang="es-ES_tradnl" i="1"/>
              <a:t>Actioni contrariam semper &amp; æqualem esse reactionem: sive corporum duorum actiones in se mutuo semper esse æquales &amp; in partes contrarias dirigi.</a:t>
            </a:r>
            <a:endParaRPr lang="es-ES_tradnl"/>
          </a:p>
        </p:txBody>
      </p:sp>
      <p:sp>
        <p:nvSpPr>
          <p:cNvPr id="184323" name="3 CuadroTexto"/>
          <p:cNvSpPr txBox="1">
            <a:spLocks noChangeArrowheads="1"/>
          </p:cNvSpPr>
          <p:nvPr/>
        </p:nvSpPr>
        <p:spPr bwMode="auto">
          <a:xfrm>
            <a:off x="709613" y="2844800"/>
            <a:ext cx="7712075" cy="1200150"/>
          </a:xfrm>
          <a:prstGeom prst="rect">
            <a:avLst/>
          </a:prstGeom>
          <a:solidFill>
            <a:srgbClr val="79DCFF"/>
          </a:solidFill>
          <a:ln w="9525">
            <a:solidFill>
              <a:schemeClr val="tx1"/>
            </a:solidFill>
            <a:miter lim="800000"/>
            <a:headEnd/>
            <a:tailEnd/>
          </a:ln>
        </p:spPr>
        <p:txBody>
          <a:bodyPr>
            <a:spAutoFit/>
          </a:bodyPr>
          <a:lstStyle/>
          <a:p>
            <a:pPr algn="ctr"/>
            <a:r>
              <a:rPr lang="es-ES_tradnl" i="1"/>
              <a:t>Con toda acción ocurre siempre una reacción igual y contraria: quiere decir que las acciones mutuas de dos cuerpos siempre son iguales y dirigidas en sentido opuesto.</a:t>
            </a:r>
          </a:p>
        </p:txBody>
      </p:sp>
      <p:sp>
        <p:nvSpPr>
          <p:cNvPr id="184324" name="3 CuadroTexto"/>
          <p:cNvSpPr txBox="1">
            <a:spLocks noChangeArrowheads="1"/>
          </p:cNvSpPr>
          <p:nvPr/>
        </p:nvSpPr>
        <p:spPr bwMode="auto">
          <a:xfrm>
            <a:off x="709613" y="4743450"/>
            <a:ext cx="7712075" cy="831850"/>
          </a:xfrm>
          <a:prstGeom prst="rect">
            <a:avLst/>
          </a:prstGeom>
          <a:solidFill>
            <a:srgbClr val="FFFF8B"/>
          </a:solidFill>
          <a:ln w="9525">
            <a:solidFill>
              <a:schemeClr val="tx1"/>
            </a:solidFill>
            <a:miter lim="800000"/>
            <a:headEnd/>
            <a:tailEnd/>
          </a:ln>
        </p:spPr>
        <p:txBody>
          <a:bodyPr>
            <a:spAutoFit/>
          </a:bodyPr>
          <a:lstStyle/>
          <a:p>
            <a:pPr algn="ctr"/>
            <a:r>
              <a:rPr lang="es-ES_tradnl" b="1" i="1"/>
              <a:t>“A toda acción se opone una reacción igual y de sentido contrario”.</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ctrTitle"/>
          </p:nvPr>
        </p:nvSpPr>
        <p:spPr>
          <a:xfrm>
            <a:off x="685800" y="1333500"/>
            <a:ext cx="7772400" cy="3295650"/>
          </a:xfrm>
        </p:spPr>
        <p:txBody>
          <a:bodyPr/>
          <a:lstStyle/>
          <a:p>
            <a:pPr eaLnBrk="1" hangingPunct="1"/>
            <a:r>
              <a:rPr lang="es-ES" sz="6600" b="1" dirty="0" smtClean="0">
                <a:solidFill>
                  <a:srgbClr val="FFFF66"/>
                </a:solidFill>
              </a:rPr>
              <a:t>“FUERZAS</a:t>
            </a:r>
            <a:br>
              <a:rPr lang="es-ES" sz="6600" b="1" dirty="0" smtClean="0">
                <a:solidFill>
                  <a:srgbClr val="FFFF66"/>
                </a:solidFill>
              </a:rPr>
            </a:br>
            <a:r>
              <a:rPr lang="es-ES" sz="6600" b="1" dirty="0" smtClean="0">
                <a:solidFill>
                  <a:srgbClr val="FFFF66"/>
                </a:solidFill>
              </a:rPr>
              <a:t>DE</a:t>
            </a:r>
            <a:br>
              <a:rPr lang="es-ES" sz="6600" b="1" dirty="0" smtClean="0">
                <a:solidFill>
                  <a:srgbClr val="FFFF66"/>
                </a:solidFill>
              </a:rPr>
            </a:br>
            <a:r>
              <a:rPr lang="es-ES" sz="6600" b="1" dirty="0" smtClean="0">
                <a:solidFill>
                  <a:srgbClr val="FFFF66"/>
                </a:solidFill>
              </a:rPr>
              <a:t>INERCIA”</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217800" y="-309563"/>
            <a:ext cx="131367213" cy="7167563"/>
            <a:chOff x="-38925" y="0"/>
            <a:chExt cx="82751" cy="4340"/>
          </a:xfrm>
        </p:grpSpPr>
        <p:grpSp>
          <p:nvGrpSpPr>
            <p:cNvPr id="4265" name="Group 3"/>
            <p:cNvGrpSpPr>
              <a:grpSpLocks/>
            </p:cNvGrpSpPr>
            <p:nvPr/>
          </p:nvGrpSpPr>
          <p:grpSpPr bwMode="auto">
            <a:xfrm>
              <a:off x="-38925" y="0"/>
              <a:ext cx="41384" cy="4340"/>
              <a:chOff x="4155" y="0"/>
              <a:chExt cx="41384" cy="4340"/>
            </a:xfrm>
          </p:grpSpPr>
          <p:grpSp>
            <p:nvGrpSpPr>
              <p:cNvPr id="4281" name="Group 4"/>
              <p:cNvGrpSpPr>
                <a:grpSpLocks/>
              </p:cNvGrpSpPr>
              <p:nvPr/>
            </p:nvGrpSpPr>
            <p:grpSpPr bwMode="auto">
              <a:xfrm>
                <a:off x="4155" y="0"/>
                <a:ext cx="20699" cy="4340"/>
                <a:chOff x="0" y="0"/>
                <a:chExt cx="20699" cy="4340"/>
              </a:xfrm>
            </p:grpSpPr>
            <p:grpSp>
              <p:nvGrpSpPr>
                <p:cNvPr id="4289" name="Group 5"/>
                <p:cNvGrpSpPr>
                  <a:grpSpLocks/>
                </p:cNvGrpSpPr>
                <p:nvPr/>
              </p:nvGrpSpPr>
              <p:grpSpPr bwMode="auto">
                <a:xfrm>
                  <a:off x="0" y="0"/>
                  <a:ext cx="10355" cy="4340"/>
                  <a:chOff x="0" y="0"/>
                  <a:chExt cx="10355" cy="4340"/>
                </a:xfrm>
              </p:grpSpPr>
              <p:pic>
                <p:nvPicPr>
                  <p:cNvPr id="4293"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4294"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4290" name="Group 8"/>
                <p:cNvGrpSpPr>
                  <a:grpSpLocks/>
                </p:cNvGrpSpPr>
                <p:nvPr/>
              </p:nvGrpSpPr>
              <p:grpSpPr bwMode="auto">
                <a:xfrm>
                  <a:off x="10344" y="0"/>
                  <a:ext cx="10355" cy="4340"/>
                  <a:chOff x="0" y="0"/>
                  <a:chExt cx="10355" cy="4340"/>
                </a:xfrm>
              </p:grpSpPr>
              <p:pic>
                <p:nvPicPr>
                  <p:cNvPr id="4291"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4292"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4282" name="Group 11"/>
              <p:cNvGrpSpPr>
                <a:grpSpLocks/>
              </p:cNvGrpSpPr>
              <p:nvPr/>
            </p:nvGrpSpPr>
            <p:grpSpPr bwMode="auto">
              <a:xfrm>
                <a:off x="24840" y="0"/>
                <a:ext cx="20699" cy="4340"/>
                <a:chOff x="0" y="0"/>
                <a:chExt cx="20699" cy="4340"/>
              </a:xfrm>
            </p:grpSpPr>
            <p:grpSp>
              <p:nvGrpSpPr>
                <p:cNvPr id="4283" name="Group 12"/>
                <p:cNvGrpSpPr>
                  <a:grpSpLocks/>
                </p:cNvGrpSpPr>
                <p:nvPr/>
              </p:nvGrpSpPr>
              <p:grpSpPr bwMode="auto">
                <a:xfrm>
                  <a:off x="0" y="0"/>
                  <a:ext cx="10355" cy="4340"/>
                  <a:chOff x="0" y="0"/>
                  <a:chExt cx="10355" cy="4340"/>
                </a:xfrm>
              </p:grpSpPr>
              <p:pic>
                <p:nvPicPr>
                  <p:cNvPr id="4287"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4288"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3" name="Group 15"/>
                <p:cNvGrpSpPr>
                  <a:grpSpLocks/>
                </p:cNvGrpSpPr>
                <p:nvPr/>
              </p:nvGrpSpPr>
              <p:grpSpPr bwMode="auto">
                <a:xfrm>
                  <a:off x="10344" y="0"/>
                  <a:ext cx="10355" cy="4340"/>
                  <a:chOff x="0" y="0"/>
                  <a:chExt cx="10355" cy="4340"/>
                </a:xfrm>
              </p:grpSpPr>
              <p:pic>
                <p:nvPicPr>
                  <p:cNvPr id="4285"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4286"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4266" name="Group 18"/>
            <p:cNvGrpSpPr>
              <a:grpSpLocks/>
            </p:cNvGrpSpPr>
            <p:nvPr/>
          </p:nvGrpSpPr>
          <p:grpSpPr bwMode="auto">
            <a:xfrm>
              <a:off x="2450" y="0"/>
              <a:ext cx="41376" cy="4340"/>
              <a:chOff x="0" y="0"/>
              <a:chExt cx="41376" cy="4340"/>
            </a:xfrm>
          </p:grpSpPr>
          <p:grpSp>
            <p:nvGrpSpPr>
              <p:cNvPr id="4267" name="Group 19"/>
              <p:cNvGrpSpPr>
                <a:grpSpLocks/>
              </p:cNvGrpSpPr>
              <p:nvPr/>
            </p:nvGrpSpPr>
            <p:grpSpPr bwMode="auto">
              <a:xfrm>
                <a:off x="0" y="0"/>
                <a:ext cx="20699" cy="4340"/>
                <a:chOff x="0" y="0"/>
                <a:chExt cx="20699" cy="4340"/>
              </a:xfrm>
            </p:grpSpPr>
            <p:grpSp>
              <p:nvGrpSpPr>
                <p:cNvPr id="4275" name="Group 20"/>
                <p:cNvGrpSpPr>
                  <a:grpSpLocks/>
                </p:cNvGrpSpPr>
                <p:nvPr/>
              </p:nvGrpSpPr>
              <p:grpSpPr bwMode="auto">
                <a:xfrm>
                  <a:off x="0" y="0"/>
                  <a:ext cx="10355" cy="4340"/>
                  <a:chOff x="0" y="0"/>
                  <a:chExt cx="10355" cy="4340"/>
                </a:xfrm>
              </p:grpSpPr>
              <p:pic>
                <p:nvPicPr>
                  <p:cNvPr id="4279"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4280"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4276" name="Group 23"/>
                <p:cNvGrpSpPr>
                  <a:grpSpLocks/>
                </p:cNvGrpSpPr>
                <p:nvPr/>
              </p:nvGrpSpPr>
              <p:grpSpPr bwMode="auto">
                <a:xfrm>
                  <a:off x="10344" y="0"/>
                  <a:ext cx="10355" cy="4340"/>
                  <a:chOff x="0" y="0"/>
                  <a:chExt cx="10355" cy="4340"/>
                </a:xfrm>
              </p:grpSpPr>
              <p:pic>
                <p:nvPicPr>
                  <p:cNvPr id="4277"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4278"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4268" name="Group 26"/>
              <p:cNvGrpSpPr>
                <a:grpSpLocks/>
              </p:cNvGrpSpPr>
              <p:nvPr/>
            </p:nvGrpSpPr>
            <p:grpSpPr bwMode="auto">
              <a:xfrm>
                <a:off x="20677" y="0"/>
                <a:ext cx="20699" cy="4340"/>
                <a:chOff x="0" y="0"/>
                <a:chExt cx="20699" cy="4340"/>
              </a:xfrm>
            </p:grpSpPr>
            <p:grpSp>
              <p:nvGrpSpPr>
                <p:cNvPr id="4269" name="Group 27"/>
                <p:cNvGrpSpPr>
                  <a:grpSpLocks/>
                </p:cNvGrpSpPr>
                <p:nvPr/>
              </p:nvGrpSpPr>
              <p:grpSpPr bwMode="auto">
                <a:xfrm>
                  <a:off x="0" y="0"/>
                  <a:ext cx="10355" cy="4340"/>
                  <a:chOff x="0" y="0"/>
                  <a:chExt cx="10355" cy="4340"/>
                </a:xfrm>
              </p:grpSpPr>
              <p:pic>
                <p:nvPicPr>
                  <p:cNvPr id="4273"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4274"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4270" name="Group 30"/>
                <p:cNvGrpSpPr>
                  <a:grpSpLocks/>
                </p:cNvGrpSpPr>
                <p:nvPr/>
              </p:nvGrpSpPr>
              <p:grpSpPr bwMode="auto">
                <a:xfrm>
                  <a:off x="10344" y="0"/>
                  <a:ext cx="10355" cy="4340"/>
                  <a:chOff x="0" y="0"/>
                  <a:chExt cx="10355" cy="4340"/>
                </a:xfrm>
              </p:grpSpPr>
              <p:pic>
                <p:nvPicPr>
                  <p:cNvPr id="4271"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4272"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309" name="308 Rectángulo"/>
          <p:cNvSpPr/>
          <p:nvPr/>
        </p:nvSpPr>
        <p:spPr>
          <a:xfrm>
            <a:off x="6845300" y="581025"/>
            <a:ext cx="2298700" cy="2952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nvGrpSpPr>
          <p:cNvPr id="4102" name="Group 3"/>
          <p:cNvGrpSpPr>
            <a:grpSpLocks/>
          </p:cNvGrpSpPr>
          <p:nvPr/>
        </p:nvGrpSpPr>
        <p:grpSpPr bwMode="auto">
          <a:xfrm>
            <a:off x="3148013" y="5559425"/>
            <a:ext cx="552450" cy="552450"/>
            <a:chOff x="1061" y="3204"/>
            <a:chExt cx="348" cy="348"/>
          </a:xfrm>
        </p:grpSpPr>
        <p:sp>
          <p:nvSpPr>
            <p:cNvPr id="4239" name="Freeform 4"/>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240" name="Group 5"/>
            <p:cNvGrpSpPr>
              <a:grpSpLocks/>
            </p:cNvGrpSpPr>
            <p:nvPr/>
          </p:nvGrpSpPr>
          <p:grpSpPr bwMode="auto">
            <a:xfrm>
              <a:off x="1061" y="3204"/>
              <a:ext cx="348" cy="348"/>
              <a:chOff x="1289" y="1903"/>
              <a:chExt cx="348" cy="348"/>
            </a:xfrm>
          </p:grpSpPr>
          <p:sp>
            <p:nvSpPr>
              <p:cNvPr id="4263" name="Oval 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64" name="Oval 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241" name="Group 8"/>
            <p:cNvGrpSpPr>
              <a:grpSpLocks/>
            </p:cNvGrpSpPr>
            <p:nvPr/>
          </p:nvGrpSpPr>
          <p:grpSpPr bwMode="auto">
            <a:xfrm>
              <a:off x="1146" y="3287"/>
              <a:ext cx="180" cy="178"/>
              <a:chOff x="1639" y="3491"/>
              <a:chExt cx="306" cy="302"/>
            </a:xfrm>
          </p:grpSpPr>
          <p:sp>
            <p:nvSpPr>
              <p:cNvPr id="4255" name="Oval 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56" name="Oval 1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57" name="Oval 1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58" name="Line 1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259" name="Line 1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260" name="Oval 1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61" name="Oval 1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62" name="Oval 1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4242" name="Freeform 17"/>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243" name="Group 18"/>
            <p:cNvGrpSpPr>
              <a:grpSpLocks/>
            </p:cNvGrpSpPr>
            <p:nvPr/>
          </p:nvGrpSpPr>
          <p:grpSpPr bwMode="auto">
            <a:xfrm>
              <a:off x="1061" y="3204"/>
              <a:ext cx="348" cy="348"/>
              <a:chOff x="1289" y="1903"/>
              <a:chExt cx="348" cy="348"/>
            </a:xfrm>
          </p:grpSpPr>
          <p:sp>
            <p:nvSpPr>
              <p:cNvPr id="4253" name="Oval 1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54" name="Oval 2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244" name="Group 21"/>
            <p:cNvGrpSpPr>
              <a:grpSpLocks/>
            </p:cNvGrpSpPr>
            <p:nvPr/>
          </p:nvGrpSpPr>
          <p:grpSpPr bwMode="auto">
            <a:xfrm>
              <a:off x="1146" y="3287"/>
              <a:ext cx="180" cy="178"/>
              <a:chOff x="1639" y="3491"/>
              <a:chExt cx="306" cy="302"/>
            </a:xfrm>
          </p:grpSpPr>
          <p:sp>
            <p:nvSpPr>
              <p:cNvPr id="4245" name="Oval 22"/>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46" name="Oval 23"/>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47" name="Oval 24"/>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48" name="Line 2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249" name="Line 2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250" name="Oval 27"/>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51" name="Oval 28"/>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52" name="Oval 29"/>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4103" name="Group 30"/>
          <p:cNvGrpSpPr>
            <a:grpSpLocks/>
          </p:cNvGrpSpPr>
          <p:nvPr/>
        </p:nvGrpSpPr>
        <p:grpSpPr bwMode="auto">
          <a:xfrm>
            <a:off x="3148013" y="5559425"/>
            <a:ext cx="552450" cy="552450"/>
            <a:chOff x="1061" y="3204"/>
            <a:chExt cx="348" cy="348"/>
          </a:xfrm>
        </p:grpSpPr>
        <p:sp>
          <p:nvSpPr>
            <p:cNvPr id="4213" name="Freeform 31"/>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214" name="Group 32"/>
            <p:cNvGrpSpPr>
              <a:grpSpLocks/>
            </p:cNvGrpSpPr>
            <p:nvPr/>
          </p:nvGrpSpPr>
          <p:grpSpPr bwMode="auto">
            <a:xfrm>
              <a:off x="1061" y="3204"/>
              <a:ext cx="348" cy="348"/>
              <a:chOff x="1289" y="1903"/>
              <a:chExt cx="348" cy="348"/>
            </a:xfrm>
          </p:grpSpPr>
          <p:sp>
            <p:nvSpPr>
              <p:cNvPr id="4237" name="Oval 3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38" name="Oval 3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215" name="Group 35"/>
            <p:cNvGrpSpPr>
              <a:grpSpLocks/>
            </p:cNvGrpSpPr>
            <p:nvPr/>
          </p:nvGrpSpPr>
          <p:grpSpPr bwMode="auto">
            <a:xfrm>
              <a:off x="1146" y="3287"/>
              <a:ext cx="180" cy="178"/>
              <a:chOff x="1639" y="3491"/>
              <a:chExt cx="306" cy="302"/>
            </a:xfrm>
          </p:grpSpPr>
          <p:sp>
            <p:nvSpPr>
              <p:cNvPr id="4229" name="Oval 3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30" name="Oval 3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31" name="Oval 3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32" name="Line 3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233" name="Line 4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234" name="Oval 4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35" name="Oval 4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36" name="Oval 4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4216" name="Freeform 44"/>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217" name="Group 45"/>
            <p:cNvGrpSpPr>
              <a:grpSpLocks/>
            </p:cNvGrpSpPr>
            <p:nvPr/>
          </p:nvGrpSpPr>
          <p:grpSpPr bwMode="auto">
            <a:xfrm>
              <a:off x="1061" y="3204"/>
              <a:ext cx="348" cy="348"/>
              <a:chOff x="1289" y="1903"/>
              <a:chExt cx="348" cy="348"/>
            </a:xfrm>
          </p:grpSpPr>
          <p:sp>
            <p:nvSpPr>
              <p:cNvPr id="4227" name="Oval 4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28" name="Oval 4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218" name="Group 48"/>
            <p:cNvGrpSpPr>
              <a:grpSpLocks/>
            </p:cNvGrpSpPr>
            <p:nvPr/>
          </p:nvGrpSpPr>
          <p:grpSpPr bwMode="auto">
            <a:xfrm>
              <a:off x="1146" y="3287"/>
              <a:ext cx="180" cy="178"/>
              <a:chOff x="1639" y="3491"/>
              <a:chExt cx="306" cy="302"/>
            </a:xfrm>
          </p:grpSpPr>
          <p:sp>
            <p:nvSpPr>
              <p:cNvPr id="4219" name="Oval 4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20" name="Oval 5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21" name="Oval 5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22" name="Line 5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223" name="Line 5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224" name="Oval 5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25" name="Oval 5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26" name="Oval 5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4104" name="Group 57"/>
          <p:cNvGrpSpPr>
            <a:grpSpLocks/>
          </p:cNvGrpSpPr>
          <p:nvPr/>
        </p:nvGrpSpPr>
        <p:grpSpPr bwMode="auto">
          <a:xfrm>
            <a:off x="5205413" y="5559425"/>
            <a:ext cx="552450" cy="552450"/>
            <a:chOff x="1061" y="3204"/>
            <a:chExt cx="348" cy="348"/>
          </a:xfrm>
        </p:grpSpPr>
        <p:sp>
          <p:nvSpPr>
            <p:cNvPr id="4187" name="Freeform 58"/>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188" name="Group 59"/>
            <p:cNvGrpSpPr>
              <a:grpSpLocks/>
            </p:cNvGrpSpPr>
            <p:nvPr/>
          </p:nvGrpSpPr>
          <p:grpSpPr bwMode="auto">
            <a:xfrm>
              <a:off x="1061" y="3204"/>
              <a:ext cx="348" cy="348"/>
              <a:chOff x="1289" y="1903"/>
              <a:chExt cx="348" cy="348"/>
            </a:xfrm>
          </p:grpSpPr>
          <p:sp>
            <p:nvSpPr>
              <p:cNvPr id="4211" name="Oval 6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12" name="Oval 6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189" name="Group 62"/>
            <p:cNvGrpSpPr>
              <a:grpSpLocks/>
            </p:cNvGrpSpPr>
            <p:nvPr/>
          </p:nvGrpSpPr>
          <p:grpSpPr bwMode="auto">
            <a:xfrm>
              <a:off x="1146" y="3287"/>
              <a:ext cx="180" cy="178"/>
              <a:chOff x="1639" y="3491"/>
              <a:chExt cx="306" cy="302"/>
            </a:xfrm>
          </p:grpSpPr>
          <p:sp>
            <p:nvSpPr>
              <p:cNvPr id="4203" name="Oval 6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04" name="Oval 6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05" name="Oval 6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06" name="Line 6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207" name="Line 6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208" name="Oval 6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09" name="Oval 6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10" name="Oval 7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4190" name="Freeform 71"/>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191" name="Group 72"/>
            <p:cNvGrpSpPr>
              <a:grpSpLocks/>
            </p:cNvGrpSpPr>
            <p:nvPr/>
          </p:nvGrpSpPr>
          <p:grpSpPr bwMode="auto">
            <a:xfrm>
              <a:off x="1061" y="3204"/>
              <a:ext cx="348" cy="348"/>
              <a:chOff x="1289" y="1903"/>
              <a:chExt cx="348" cy="348"/>
            </a:xfrm>
          </p:grpSpPr>
          <p:sp>
            <p:nvSpPr>
              <p:cNvPr id="4201" name="Oval 7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02" name="Oval 7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192" name="Group 75"/>
            <p:cNvGrpSpPr>
              <a:grpSpLocks/>
            </p:cNvGrpSpPr>
            <p:nvPr/>
          </p:nvGrpSpPr>
          <p:grpSpPr bwMode="auto">
            <a:xfrm>
              <a:off x="1146" y="3287"/>
              <a:ext cx="180" cy="178"/>
              <a:chOff x="1639" y="3491"/>
              <a:chExt cx="306" cy="302"/>
            </a:xfrm>
          </p:grpSpPr>
          <p:sp>
            <p:nvSpPr>
              <p:cNvPr id="4193" name="Oval 7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94" name="Oval 7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95" name="Oval 7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96" name="Line 7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197" name="Line 8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198" name="Oval 8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99" name="Oval 8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200" name="Oval 8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4105" name="Group 84"/>
          <p:cNvGrpSpPr>
            <a:grpSpLocks/>
          </p:cNvGrpSpPr>
          <p:nvPr/>
        </p:nvGrpSpPr>
        <p:grpSpPr bwMode="auto">
          <a:xfrm>
            <a:off x="5205413" y="5559425"/>
            <a:ext cx="552450" cy="552450"/>
            <a:chOff x="1061" y="3204"/>
            <a:chExt cx="348" cy="348"/>
          </a:xfrm>
        </p:grpSpPr>
        <p:sp>
          <p:nvSpPr>
            <p:cNvPr id="4161" name="Freeform 85"/>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162" name="Group 86"/>
            <p:cNvGrpSpPr>
              <a:grpSpLocks/>
            </p:cNvGrpSpPr>
            <p:nvPr/>
          </p:nvGrpSpPr>
          <p:grpSpPr bwMode="auto">
            <a:xfrm>
              <a:off x="1061" y="3204"/>
              <a:ext cx="348" cy="348"/>
              <a:chOff x="1289" y="1903"/>
              <a:chExt cx="348" cy="348"/>
            </a:xfrm>
          </p:grpSpPr>
          <p:sp>
            <p:nvSpPr>
              <p:cNvPr id="4185" name="Oval 87"/>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86" name="Oval 88"/>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163" name="Group 89"/>
            <p:cNvGrpSpPr>
              <a:grpSpLocks/>
            </p:cNvGrpSpPr>
            <p:nvPr/>
          </p:nvGrpSpPr>
          <p:grpSpPr bwMode="auto">
            <a:xfrm>
              <a:off x="1146" y="3287"/>
              <a:ext cx="180" cy="178"/>
              <a:chOff x="1639" y="3491"/>
              <a:chExt cx="306" cy="302"/>
            </a:xfrm>
          </p:grpSpPr>
          <p:sp>
            <p:nvSpPr>
              <p:cNvPr id="4177" name="Oval 90"/>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78" name="Oval 91"/>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79" name="Oval 92"/>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80" name="Line 93"/>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181" name="Line 94"/>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182" name="Oval 95"/>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83" name="Oval 96"/>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84" name="Oval 97"/>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4164" name="Freeform 98"/>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165" name="Group 99"/>
            <p:cNvGrpSpPr>
              <a:grpSpLocks/>
            </p:cNvGrpSpPr>
            <p:nvPr/>
          </p:nvGrpSpPr>
          <p:grpSpPr bwMode="auto">
            <a:xfrm>
              <a:off x="1061" y="3204"/>
              <a:ext cx="348" cy="348"/>
              <a:chOff x="1289" y="1903"/>
              <a:chExt cx="348" cy="348"/>
            </a:xfrm>
          </p:grpSpPr>
          <p:sp>
            <p:nvSpPr>
              <p:cNvPr id="4175" name="Oval 10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76" name="Oval 10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166" name="Group 102"/>
            <p:cNvGrpSpPr>
              <a:grpSpLocks/>
            </p:cNvGrpSpPr>
            <p:nvPr/>
          </p:nvGrpSpPr>
          <p:grpSpPr bwMode="auto">
            <a:xfrm>
              <a:off x="1146" y="3287"/>
              <a:ext cx="180" cy="178"/>
              <a:chOff x="1639" y="3491"/>
              <a:chExt cx="306" cy="302"/>
            </a:xfrm>
          </p:grpSpPr>
          <p:sp>
            <p:nvSpPr>
              <p:cNvPr id="4167" name="Oval 10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68" name="Oval 10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69" name="Oval 10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70" name="Line 10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171" name="Line 10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172" name="Oval 10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73" name="Oval 10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74" name="Oval 11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4106" name="Group 111"/>
          <p:cNvGrpSpPr>
            <a:grpSpLocks/>
          </p:cNvGrpSpPr>
          <p:nvPr/>
        </p:nvGrpSpPr>
        <p:grpSpPr bwMode="auto">
          <a:xfrm>
            <a:off x="5905500" y="5559425"/>
            <a:ext cx="552450" cy="552450"/>
            <a:chOff x="1061" y="3204"/>
            <a:chExt cx="348" cy="348"/>
          </a:xfrm>
        </p:grpSpPr>
        <p:sp>
          <p:nvSpPr>
            <p:cNvPr id="4135" name="Freeform 112"/>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136" name="Group 113"/>
            <p:cNvGrpSpPr>
              <a:grpSpLocks/>
            </p:cNvGrpSpPr>
            <p:nvPr/>
          </p:nvGrpSpPr>
          <p:grpSpPr bwMode="auto">
            <a:xfrm>
              <a:off x="1061" y="3204"/>
              <a:ext cx="348" cy="348"/>
              <a:chOff x="1289" y="1903"/>
              <a:chExt cx="348" cy="348"/>
            </a:xfrm>
          </p:grpSpPr>
          <p:sp>
            <p:nvSpPr>
              <p:cNvPr id="4159" name="Oval 114"/>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60" name="Oval 115"/>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137" name="Group 116"/>
            <p:cNvGrpSpPr>
              <a:grpSpLocks/>
            </p:cNvGrpSpPr>
            <p:nvPr/>
          </p:nvGrpSpPr>
          <p:grpSpPr bwMode="auto">
            <a:xfrm>
              <a:off x="1146" y="3287"/>
              <a:ext cx="180" cy="178"/>
              <a:chOff x="1639" y="3491"/>
              <a:chExt cx="306" cy="302"/>
            </a:xfrm>
          </p:grpSpPr>
          <p:sp>
            <p:nvSpPr>
              <p:cNvPr id="4151" name="Oval 117"/>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52" name="Oval 118"/>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53" name="Oval 119"/>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54" name="Line 120"/>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155" name="Line 121"/>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156" name="Oval 122"/>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57" name="Oval 123"/>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58" name="Oval 124"/>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4138" name="Freeform 125"/>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4139" name="Group 126"/>
            <p:cNvGrpSpPr>
              <a:grpSpLocks/>
            </p:cNvGrpSpPr>
            <p:nvPr/>
          </p:nvGrpSpPr>
          <p:grpSpPr bwMode="auto">
            <a:xfrm>
              <a:off x="1061" y="3204"/>
              <a:ext cx="348" cy="348"/>
              <a:chOff x="1289" y="1903"/>
              <a:chExt cx="348" cy="348"/>
            </a:xfrm>
          </p:grpSpPr>
          <p:sp>
            <p:nvSpPr>
              <p:cNvPr id="4149" name="Oval 127"/>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50" name="Oval 128"/>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4140" name="Group 129"/>
            <p:cNvGrpSpPr>
              <a:grpSpLocks/>
            </p:cNvGrpSpPr>
            <p:nvPr/>
          </p:nvGrpSpPr>
          <p:grpSpPr bwMode="auto">
            <a:xfrm>
              <a:off x="1146" y="3287"/>
              <a:ext cx="180" cy="178"/>
              <a:chOff x="1639" y="3491"/>
              <a:chExt cx="306" cy="302"/>
            </a:xfrm>
          </p:grpSpPr>
          <p:sp>
            <p:nvSpPr>
              <p:cNvPr id="4141" name="Oval 130"/>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42" name="Oval 131"/>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43" name="Oval 132"/>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44" name="Line 133"/>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4145" name="Line 134"/>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4146" name="Oval 135"/>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47" name="Oval 136"/>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4148" name="Oval 137"/>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sp>
        <p:nvSpPr>
          <p:cNvPr id="4107" name="Freeform 2"/>
          <p:cNvSpPr>
            <a:spLocks/>
          </p:cNvSpPr>
          <p:nvPr/>
        </p:nvSpPr>
        <p:spPr bwMode="auto">
          <a:xfrm>
            <a:off x="4179888" y="4117975"/>
            <a:ext cx="2608262" cy="1506538"/>
          </a:xfrm>
          <a:custGeom>
            <a:avLst/>
            <a:gdLst>
              <a:gd name="T0" fmla="*/ 2147483647 w 1643"/>
              <a:gd name="T1" fmla="*/ 2147483647 h 949"/>
              <a:gd name="T2" fmla="*/ 2147483647 w 1643"/>
              <a:gd name="T3" fmla="*/ 2147483647 h 949"/>
              <a:gd name="T4" fmla="*/ 2147483647 w 1643"/>
              <a:gd name="T5" fmla="*/ 2147483647 h 949"/>
              <a:gd name="T6" fmla="*/ 2147483647 w 1643"/>
              <a:gd name="T7" fmla="*/ 0 h 949"/>
              <a:gd name="T8" fmla="*/ 2147483647 w 1643"/>
              <a:gd name="T9" fmla="*/ 0 h 949"/>
              <a:gd name="T10" fmla="*/ 2147483647 w 1643"/>
              <a:gd name="T11" fmla="*/ 2147483647 h 949"/>
              <a:gd name="T12" fmla="*/ 0 w 1643"/>
              <a:gd name="T13" fmla="*/ 2147483647 h 949"/>
              <a:gd name="T14" fmla="*/ 0 w 1643"/>
              <a:gd name="T15" fmla="*/ 2147483647 h 949"/>
              <a:gd name="T16" fmla="*/ 2147483647 w 1643"/>
              <a:gd name="T17" fmla="*/ 2147483647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grpSp>
        <p:nvGrpSpPr>
          <p:cNvPr id="4108" name="Group 140"/>
          <p:cNvGrpSpPr>
            <a:grpSpLocks/>
          </p:cNvGrpSpPr>
          <p:nvPr/>
        </p:nvGrpSpPr>
        <p:grpSpPr bwMode="auto">
          <a:xfrm>
            <a:off x="2974975" y="4227513"/>
            <a:ext cx="3802063" cy="1601787"/>
            <a:chOff x="1866" y="361"/>
            <a:chExt cx="2395" cy="1009"/>
          </a:xfrm>
        </p:grpSpPr>
        <p:sp>
          <p:nvSpPr>
            <p:cNvPr id="4129" name="Freeform 141"/>
            <p:cNvSpPr>
              <a:spLocks/>
            </p:cNvSpPr>
            <p:nvPr/>
          </p:nvSpPr>
          <p:spPr bwMode="auto">
            <a:xfrm>
              <a:off x="3976" y="1249"/>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000000"/>
            </a:solidFill>
            <a:ln w="0">
              <a:solidFill>
                <a:srgbClr val="000000"/>
              </a:solidFill>
              <a:prstDash val="solid"/>
              <a:round/>
              <a:headEnd/>
              <a:tailEnd/>
            </a:ln>
          </p:spPr>
          <p:txBody>
            <a:bodyPr/>
            <a:lstStyle/>
            <a:p>
              <a:endParaRPr lang="es-ES_tradnl"/>
            </a:p>
          </p:txBody>
        </p:sp>
        <p:sp>
          <p:nvSpPr>
            <p:cNvPr id="4130" name="Freeform 142"/>
            <p:cNvSpPr>
              <a:spLocks/>
            </p:cNvSpPr>
            <p:nvPr/>
          </p:nvSpPr>
          <p:spPr bwMode="auto">
            <a:xfrm>
              <a:off x="3561" y="1249"/>
              <a:ext cx="190" cy="95"/>
            </a:xfrm>
            <a:custGeom>
              <a:avLst/>
              <a:gdLst>
                <a:gd name="T0" fmla="*/ 190 w 190"/>
                <a:gd name="T1" fmla="*/ 0 h 95"/>
                <a:gd name="T2" fmla="*/ 0 w 190"/>
                <a:gd name="T3" fmla="*/ 0 h 95"/>
                <a:gd name="T4" fmla="*/ 17 w 190"/>
                <a:gd name="T5" fmla="*/ 9 h 95"/>
                <a:gd name="T6" fmla="*/ 52 w 190"/>
                <a:gd name="T7" fmla="*/ 35 h 95"/>
                <a:gd name="T8" fmla="*/ 86 w 190"/>
                <a:gd name="T9" fmla="*/ 69 h 95"/>
                <a:gd name="T10" fmla="*/ 95 w 190"/>
                <a:gd name="T11" fmla="*/ 87 h 95"/>
                <a:gd name="T12" fmla="*/ 95 w 190"/>
                <a:gd name="T13" fmla="*/ 95 h 95"/>
                <a:gd name="T14" fmla="*/ 104 w 190"/>
                <a:gd name="T15" fmla="*/ 78 h 95"/>
                <a:gd name="T16" fmla="*/ 173 w 190"/>
                <a:gd name="T17" fmla="*/ 9 h 95"/>
                <a:gd name="T18" fmla="*/ 190 w 190"/>
                <a:gd name="T19" fmla="*/ 9 h 95"/>
                <a:gd name="T20" fmla="*/ 190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000000"/>
            </a:solidFill>
            <a:ln w="0">
              <a:solidFill>
                <a:srgbClr val="000000"/>
              </a:solidFill>
              <a:prstDash val="solid"/>
              <a:round/>
              <a:headEnd/>
              <a:tailEnd/>
            </a:ln>
          </p:spPr>
          <p:txBody>
            <a:bodyPr/>
            <a:lstStyle/>
            <a:p>
              <a:endParaRPr lang="es-ES_tradnl"/>
            </a:p>
          </p:txBody>
        </p:sp>
        <p:sp>
          <p:nvSpPr>
            <p:cNvPr id="4131" name="Freeform 143"/>
            <p:cNvSpPr>
              <a:spLocks/>
            </p:cNvSpPr>
            <p:nvPr/>
          </p:nvSpPr>
          <p:spPr bwMode="auto">
            <a:xfrm>
              <a:off x="1866" y="361"/>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4132" name="Freeform 144"/>
            <p:cNvSpPr>
              <a:spLocks/>
            </p:cNvSpPr>
            <p:nvPr/>
          </p:nvSpPr>
          <p:spPr bwMode="auto">
            <a:xfrm>
              <a:off x="2108" y="404"/>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4133" name="Rectangle 145"/>
            <p:cNvSpPr>
              <a:spLocks noChangeArrowheads="1"/>
            </p:cNvSpPr>
            <p:nvPr/>
          </p:nvSpPr>
          <p:spPr bwMode="auto">
            <a:xfrm>
              <a:off x="2679" y="378"/>
              <a:ext cx="1513" cy="785"/>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4134" name="Rectangle 146"/>
            <p:cNvSpPr>
              <a:spLocks noChangeArrowheads="1"/>
            </p:cNvSpPr>
            <p:nvPr/>
          </p:nvSpPr>
          <p:spPr bwMode="auto">
            <a:xfrm>
              <a:off x="1935" y="801"/>
              <a:ext cx="545" cy="379"/>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4109" name="Text Box 148"/>
          <p:cNvSpPr txBox="1">
            <a:spLocks noChangeArrowheads="1"/>
          </p:cNvSpPr>
          <p:nvPr/>
        </p:nvSpPr>
        <p:spPr bwMode="auto">
          <a:xfrm>
            <a:off x="2709863" y="4999038"/>
            <a:ext cx="1628775" cy="854075"/>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V = 0</a:t>
            </a:r>
          </a:p>
          <a:p>
            <a:pPr algn="ctr">
              <a:spcBef>
                <a:spcPct val="50000"/>
              </a:spcBef>
            </a:pPr>
            <a:endParaRPr lang="es-ES_tradnl" sz="2000" b="1">
              <a:solidFill>
                <a:srgbClr val="000000"/>
              </a:solidFill>
            </a:endParaRPr>
          </a:p>
        </p:txBody>
      </p:sp>
      <p:sp>
        <p:nvSpPr>
          <p:cNvPr id="4110" name="Line 150"/>
          <p:cNvSpPr>
            <a:spLocks noChangeShapeType="1"/>
          </p:cNvSpPr>
          <p:nvPr/>
        </p:nvSpPr>
        <p:spPr bwMode="auto">
          <a:xfrm flipV="1">
            <a:off x="4911725" y="4191000"/>
            <a:ext cx="0" cy="609600"/>
          </a:xfrm>
          <a:prstGeom prst="line">
            <a:avLst/>
          </a:prstGeom>
          <a:noFill/>
          <a:ln w="12700">
            <a:solidFill>
              <a:schemeClr val="tx1"/>
            </a:solidFill>
            <a:round/>
            <a:headEnd/>
            <a:tailEnd/>
          </a:ln>
        </p:spPr>
        <p:txBody>
          <a:bodyPr/>
          <a:lstStyle/>
          <a:p>
            <a:endParaRPr lang="es-ES_tradnl"/>
          </a:p>
        </p:txBody>
      </p:sp>
      <p:grpSp>
        <p:nvGrpSpPr>
          <p:cNvPr id="4284" name="Group 151"/>
          <p:cNvGrpSpPr>
            <a:grpSpLocks/>
          </p:cNvGrpSpPr>
          <p:nvPr/>
        </p:nvGrpSpPr>
        <p:grpSpPr bwMode="auto">
          <a:xfrm>
            <a:off x="4913313" y="4886325"/>
            <a:ext cx="349250" cy="608013"/>
            <a:chOff x="3080" y="776"/>
            <a:chExt cx="220" cy="383"/>
          </a:xfrm>
        </p:grpSpPr>
        <p:sp>
          <p:nvSpPr>
            <p:cNvPr id="4127" name="Line 152"/>
            <p:cNvSpPr>
              <a:spLocks noChangeShapeType="1"/>
            </p:cNvSpPr>
            <p:nvPr/>
          </p:nvSpPr>
          <p:spPr bwMode="auto">
            <a:xfrm>
              <a:off x="3080" y="776"/>
              <a:ext cx="0" cy="324"/>
            </a:xfrm>
            <a:prstGeom prst="line">
              <a:avLst/>
            </a:prstGeom>
            <a:noFill/>
            <a:ln w="28575">
              <a:solidFill>
                <a:schemeClr val="accent2"/>
              </a:solidFill>
              <a:round/>
              <a:headEnd/>
              <a:tailEnd type="triangle" w="med" len="med"/>
            </a:ln>
          </p:spPr>
          <p:txBody>
            <a:bodyPr/>
            <a:lstStyle/>
            <a:p>
              <a:endParaRPr lang="es-ES_tradnl"/>
            </a:p>
          </p:txBody>
        </p:sp>
        <p:sp>
          <p:nvSpPr>
            <p:cNvPr id="4128" name="Text Box 153"/>
            <p:cNvSpPr txBox="1">
              <a:spLocks noChangeArrowheads="1"/>
            </p:cNvSpPr>
            <p:nvPr/>
          </p:nvSpPr>
          <p:spPr bwMode="auto">
            <a:xfrm>
              <a:off x="3104" y="928"/>
              <a:ext cx="196" cy="231"/>
            </a:xfrm>
            <a:prstGeom prst="rect">
              <a:avLst/>
            </a:prstGeom>
            <a:noFill/>
            <a:ln w="9525">
              <a:noFill/>
              <a:miter lim="800000"/>
              <a:headEnd/>
              <a:tailEnd/>
            </a:ln>
          </p:spPr>
          <p:txBody>
            <a:bodyPr>
              <a:spAutoFit/>
            </a:bodyPr>
            <a:lstStyle/>
            <a:p>
              <a:pPr>
                <a:spcBef>
                  <a:spcPct val="50000"/>
                </a:spcBef>
              </a:pPr>
              <a:r>
                <a:rPr lang="es-ES_tradnl" sz="1800" b="1">
                  <a:solidFill>
                    <a:srgbClr val="3333CC"/>
                  </a:solidFill>
                </a:rPr>
                <a:t>P</a:t>
              </a:r>
            </a:p>
          </p:txBody>
        </p:sp>
      </p:grpSp>
      <p:grpSp>
        <p:nvGrpSpPr>
          <p:cNvPr id="143616" name="Group 154"/>
          <p:cNvGrpSpPr>
            <a:grpSpLocks/>
          </p:cNvGrpSpPr>
          <p:nvPr/>
        </p:nvGrpSpPr>
        <p:grpSpPr bwMode="auto">
          <a:xfrm>
            <a:off x="4913313" y="4244975"/>
            <a:ext cx="374650" cy="647700"/>
            <a:chOff x="3080" y="372"/>
            <a:chExt cx="236" cy="408"/>
          </a:xfrm>
        </p:grpSpPr>
        <p:sp>
          <p:nvSpPr>
            <p:cNvPr id="4125" name="Line 155"/>
            <p:cNvSpPr>
              <a:spLocks noChangeShapeType="1"/>
            </p:cNvSpPr>
            <p:nvPr/>
          </p:nvSpPr>
          <p:spPr bwMode="auto">
            <a:xfrm flipV="1">
              <a:off x="3080" y="456"/>
              <a:ext cx="0" cy="324"/>
            </a:xfrm>
            <a:prstGeom prst="line">
              <a:avLst/>
            </a:prstGeom>
            <a:noFill/>
            <a:ln w="28575">
              <a:solidFill>
                <a:srgbClr val="FF3300"/>
              </a:solidFill>
              <a:round/>
              <a:headEnd/>
              <a:tailEnd type="triangle" w="med" len="med"/>
            </a:ln>
          </p:spPr>
          <p:txBody>
            <a:bodyPr/>
            <a:lstStyle/>
            <a:p>
              <a:endParaRPr lang="es-ES_tradnl"/>
            </a:p>
          </p:txBody>
        </p:sp>
        <p:sp>
          <p:nvSpPr>
            <p:cNvPr id="4126" name="Text Box 156"/>
            <p:cNvSpPr txBox="1">
              <a:spLocks noChangeArrowheads="1"/>
            </p:cNvSpPr>
            <p:nvPr/>
          </p:nvSpPr>
          <p:spPr bwMode="auto">
            <a:xfrm>
              <a:off x="3092" y="372"/>
              <a:ext cx="224" cy="231"/>
            </a:xfrm>
            <a:prstGeom prst="rect">
              <a:avLst/>
            </a:prstGeom>
            <a:noFill/>
            <a:ln w="9525">
              <a:noFill/>
              <a:miter lim="800000"/>
              <a:headEnd/>
              <a:tailEnd/>
            </a:ln>
          </p:spPr>
          <p:txBody>
            <a:bodyPr>
              <a:spAutoFit/>
            </a:bodyPr>
            <a:lstStyle/>
            <a:p>
              <a:pPr>
                <a:spcBef>
                  <a:spcPct val="50000"/>
                </a:spcBef>
              </a:pPr>
              <a:r>
                <a:rPr lang="es-ES_tradnl" sz="1800" b="1">
                  <a:solidFill>
                    <a:srgbClr val="FF3300"/>
                  </a:solidFill>
                </a:rPr>
                <a:t>T</a:t>
              </a:r>
            </a:p>
          </p:txBody>
        </p:sp>
      </p:grpSp>
      <p:sp>
        <p:nvSpPr>
          <p:cNvPr id="4113" name="Oval 157"/>
          <p:cNvSpPr>
            <a:spLocks noChangeArrowheads="1"/>
          </p:cNvSpPr>
          <p:nvPr/>
        </p:nvSpPr>
        <p:spPr bwMode="auto">
          <a:xfrm>
            <a:off x="4814888" y="4784725"/>
            <a:ext cx="190500" cy="190500"/>
          </a:xfrm>
          <a:prstGeom prst="ellipse">
            <a:avLst/>
          </a:prstGeom>
          <a:solidFill>
            <a:srgbClr val="8E5F00"/>
          </a:solidFill>
          <a:ln w="9525">
            <a:solidFill>
              <a:srgbClr val="8E5F00"/>
            </a:solidFill>
            <a:round/>
            <a:headEnd/>
            <a:tailEnd/>
          </a:ln>
        </p:spPr>
        <p:txBody>
          <a:bodyPr wrap="none" anchor="ctr"/>
          <a:lstStyle/>
          <a:p>
            <a:endParaRPr lang="es-ES_tradnl">
              <a:solidFill>
                <a:srgbClr val="000000"/>
              </a:solidFill>
            </a:endParaRPr>
          </a:p>
        </p:txBody>
      </p:sp>
      <p:sp>
        <p:nvSpPr>
          <p:cNvPr id="4114" name="Freeform 158"/>
          <p:cNvSpPr>
            <a:spLocks/>
          </p:cNvSpPr>
          <p:nvPr/>
        </p:nvSpPr>
        <p:spPr bwMode="auto">
          <a:xfrm>
            <a:off x="6665913" y="4117975"/>
            <a:ext cx="122237" cy="123825"/>
          </a:xfrm>
          <a:custGeom>
            <a:avLst/>
            <a:gdLst>
              <a:gd name="T0" fmla="*/ 0 w 77"/>
              <a:gd name="T1" fmla="*/ 2147483647 h 78"/>
              <a:gd name="T2" fmla="*/ 0 w 77"/>
              <a:gd name="T3" fmla="*/ 2147483647 h 78"/>
              <a:gd name="T4" fmla="*/ 2147483647 w 77"/>
              <a:gd name="T5" fmla="*/ 2147483647 h 78"/>
              <a:gd name="T6" fmla="*/ 2147483647 w 77"/>
              <a:gd name="T7" fmla="*/ 0 h 78"/>
              <a:gd name="T8" fmla="*/ 2147483647 w 77"/>
              <a:gd name="T9" fmla="*/ 0 h 78"/>
              <a:gd name="T10" fmla="*/ 2147483647 w 77"/>
              <a:gd name="T11" fmla="*/ 2147483647 h 78"/>
              <a:gd name="T12" fmla="*/ 2147483647 w 77"/>
              <a:gd name="T13" fmla="*/ 2147483647 h 78"/>
              <a:gd name="T14" fmla="*/ 2147483647 w 77"/>
              <a:gd name="T15" fmla="*/ 2147483647 h 78"/>
              <a:gd name="T16" fmla="*/ 2147483647 w 77"/>
              <a:gd name="T17" fmla="*/ 2147483647 h 78"/>
              <a:gd name="T18" fmla="*/ 2147483647 w 77"/>
              <a:gd name="T19" fmla="*/ 2147483647 h 78"/>
              <a:gd name="T20" fmla="*/ 2147483647 w 77"/>
              <a:gd name="T21" fmla="*/ 2147483647 h 78"/>
              <a:gd name="T22" fmla="*/ 2147483647 w 77"/>
              <a:gd name="T23" fmla="*/ 2147483647 h 78"/>
              <a:gd name="T24" fmla="*/ 0 w 77"/>
              <a:gd name="T25" fmla="*/ 21474836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8"/>
              <a:gd name="T41" fmla="*/ 77 w 77"/>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8">
                <a:moveTo>
                  <a:pt x="0" y="43"/>
                </a:moveTo>
                <a:lnTo>
                  <a:pt x="0" y="26"/>
                </a:lnTo>
                <a:lnTo>
                  <a:pt x="8" y="9"/>
                </a:lnTo>
                <a:lnTo>
                  <a:pt x="34" y="0"/>
                </a:lnTo>
                <a:lnTo>
                  <a:pt x="51" y="0"/>
                </a:lnTo>
                <a:lnTo>
                  <a:pt x="69" y="9"/>
                </a:lnTo>
                <a:lnTo>
                  <a:pt x="77" y="26"/>
                </a:lnTo>
                <a:lnTo>
                  <a:pt x="77" y="43"/>
                </a:lnTo>
                <a:lnTo>
                  <a:pt x="69" y="69"/>
                </a:lnTo>
                <a:lnTo>
                  <a:pt x="51" y="78"/>
                </a:lnTo>
                <a:lnTo>
                  <a:pt x="34" y="78"/>
                </a:lnTo>
                <a:lnTo>
                  <a:pt x="8" y="69"/>
                </a:lnTo>
                <a:lnTo>
                  <a:pt x="0" y="43"/>
                </a:lnTo>
                <a:close/>
              </a:path>
            </a:pathLst>
          </a:custGeom>
          <a:solidFill>
            <a:srgbClr val="000000"/>
          </a:solidFill>
          <a:ln w="0">
            <a:solidFill>
              <a:srgbClr val="000000"/>
            </a:solidFill>
            <a:prstDash val="solid"/>
            <a:round/>
            <a:headEnd/>
            <a:tailEnd/>
          </a:ln>
        </p:spPr>
        <p:txBody>
          <a:bodyPr/>
          <a:lstStyle/>
          <a:p>
            <a:endParaRPr lang="es-ES_tradnl"/>
          </a:p>
        </p:txBody>
      </p:sp>
      <p:graphicFrame>
        <p:nvGraphicFramePr>
          <p:cNvPr id="4098" name="Object 269"/>
          <p:cNvGraphicFramePr>
            <a:graphicFrameLocks noChangeAspect="1"/>
          </p:cNvGraphicFramePr>
          <p:nvPr/>
        </p:nvGraphicFramePr>
        <p:xfrm>
          <a:off x="7348538" y="2312988"/>
          <a:ext cx="1439862" cy="998537"/>
        </p:xfrm>
        <a:graphic>
          <a:graphicData uri="http://schemas.openxmlformats.org/presentationml/2006/ole">
            <p:oleObj spid="_x0000_s4098" name="Dibujo" r:id="rId6" imgW="838080" imgH="581040" progId="WPDraw30.Drawing">
              <p:embed/>
            </p:oleObj>
          </a:graphicData>
        </a:graphic>
      </p:graphicFrame>
      <p:sp>
        <p:nvSpPr>
          <p:cNvPr id="143634" name="AutoShape 274"/>
          <p:cNvSpPr>
            <a:spLocks noChangeArrowheads="1"/>
          </p:cNvSpPr>
          <p:nvPr/>
        </p:nvSpPr>
        <p:spPr bwMode="auto">
          <a:xfrm>
            <a:off x="7185025" y="754063"/>
            <a:ext cx="1649413" cy="1104900"/>
          </a:xfrm>
          <a:prstGeom prst="cloudCallout">
            <a:avLst>
              <a:gd name="adj1" fmla="val 30764"/>
              <a:gd name="adj2" fmla="val 82912"/>
            </a:avLst>
          </a:prstGeom>
          <a:solidFill>
            <a:schemeClr val="accent1"/>
          </a:solidFill>
          <a:ln w="9525">
            <a:solidFill>
              <a:schemeClr val="tx1"/>
            </a:solidFill>
            <a:round/>
            <a:headEnd/>
            <a:tailEnd/>
          </a:ln>
        </p:spPr>
        <p:txBody>
          <a:bodyPr/>
          <a:lstStyle/>
          <a:p>
            <a:pPr algn="ctr"/>
            <a:r>
              <a:rPr lang="es-ES" sz="2800" b="1">
                <a:solidFill>
                  <a:srgbClr val="FFFFFF"/>
                </a:solidFill>
              </a:rPr>
              <a:t>¡OK!</a:t>
            </a:r>
          </a:p>
        </p:txBody>
      </p:sp>
      <p:grpSp>
        <p:nvGrpSpPr>
          <p:cNvPr id="143617" name="305 Grupo"/>
          <p:cNvGrpSpPr>
            <a:grpSpLocks/>
          </p:cNvGrpSpPr>
          <p:nvPr/>
        </p:nvGrpSpPr>
        <p:grpSpPr bwMode="auto">
          <a:xfrm>
            <a:off x="4813300" y="4545013"/>
            <a:ext cx="1576388" cy="685800"/>
            <a:chOff x="4812631" y="1143001"/>
            <a:chExt cx="1577307" cy="685798"/>
          </a:xfrm>
        </p:grpSpPr>
        <p:graphicFrame>
          <p:nvGraphicFramePr>
            <p:cNvPr id="4099" name="Object 5"/>
            <p:cNvGraphicFramePr>
              <a:graphicFrameLocks noChangeAspect="1"/>
            </p:cNvGraphicFramePr>
            <p:nvPr/>
          </p:nvGraphicFramePr>
          <p:xfrm>
            <a:off x="5666874" y="1264237"/>
            <a:ext cx="723064" cy="468811"/>
          </p:xfrm>
          <a:graphic>
            <a:graphicData uri="http://schemas.openxmlformats.org/presentationml/2006/ole">
              <p:oleObj spid="_x0000_s4099" name="Ecuación" r:id="rId7" imgW="469800" imgH="304560" progId="Equation.3">
                <p:embed/>
              </p:oleObj>
            </a:graphicData>
          </a:graphic>
        </p:graphicFrame>
        <p:grpSp>
          <p:nvGrpSpPr>
            <p:cNvPr id="4118" name="303 Grupo"/>
            <p:cNvGrpSpPr>
              <a:grpSpLocks/>
            </p:cNvGrpSpPr>
            <p:nvPr/>
          </p:nvGrpSpPr>
          <p:grpSpPr bwMode="auto">
            <a:xfrm>
              <a:off x="4812631" y="1143001"/>
              <a:ext cx="192506" cy="685798"/>
              <a:chOff x="4788568" y="1082844"/>
              <a:chExt cx="252664" cy="782050"/>
            </a:xfrm>
          </p:grpSpPr>
          <p:grpSp>
            <p:nvGrpSpPr>
              <p:cNvPr id="4119" name="299 Grupo"/>
              <p:cNvGrpSpPr>
                <a:grpSpLocks/>
              </p:cNvGrpSpPr>
              <p:nvPr/>
            </p:nvGrpSpPr>
            <p:grpSpPr bwMode="auto">
              <a:xfrm>
                <a:off x="4788568" y="1082844"/>
                <a:ext cx="252664" cy="252661"/>
                <a:chOff x="2490536" y="1010654"/>
                <a:chExt cx="252664" cy="252661"/>
              </a:xfrm>
            </p:grpSpPr>
            <p:cxnSp>
              <p:nvCxnSpPr>
                <p:cNvPr id="293" name="292 Conector recto"/>
                <p:cNvCxnSpPr/>
                <p:nvPr/>
              </p:nvCxnSpPr>
              <p:spPr>
                <a:xfrm flipH="1">
                  <a:off x="2490536" y="1010654"/>
                  <a:ext cx="208481" cy="1937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297 Conector recto"/>
                <p:cNvCxnSpPr/>
                <p:nvPr/>
              </p:nvCxnSpPr>
              <p:spPr>
                <a:xfrm flipH="1">
                  <a:off x="2534318" y="1070393"/>
                  <a:ext cx="208481" cy="1937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20" name="300 Grupo"/>
              <p:cNvGrpSpPr>
                <a:grpSpLocks/>
              </p:cNvGrpSpPr>
              <p:nvPr/>
            </p:nvGrpSpPr>
            <p:grpSpPr bwMode="auto">
              <a:xfrm>
                <a:off x="4788568" y="1612233"/>
                <a:ext cx="252664" cy="252661"/>
                <a:chOff x="2490536" y="1010654"/>
                <a:chExt cx="252664" cy="252661"/>
              </a:xfrm>
            </p:grpSpPr>
            <p:cxnSp>
              <p:nvCxnSpPr>
                <p:cNvPr id="302" name="301 Conector recto"/>
                <p:cNvCxnSpPr/>
                <p:nvPr/>
              </p:nvCxnSpPr>
              <p:spPr>
                <a:xfrm flipH="1">
                  <a:off x="2490536" y="1009873"/>
                  <a:ext cx="208481" cy="1937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302 Conector recto"/>
                <p:cNvCxnSpPr/>
                <p:nvPr/>
              </p:nvCxnSpPr>
              <p:spPr>
                <a:xfrm flipH="1">
                  <a:off x="2534318" y="1069612"/>
                  <a:ext cx="208481" cy="1937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4117"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está parado…</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428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36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43617"/>
                                        </p:tgtEl>
                                        <p:attrNameLst>
                                          <p:attrName>style.visibility</p:attrName>
                                        </p:attrNameLst>
                                      </p:cBhvr>
                                      <p:to>
                                        <p:strVal val="visible"/>
                                      </p:to>
                                    </p:set>
                                    <p:animEffect transition="in" filter="fade">
                                      <p:cBhvr>
                                        <p:cTn id="19" dur="2000"/>
                                        <p:tgtEl>
                                          <p:spTgt spid="143617"/>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43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6217800" y="-309563"/>
            <a:ext cx="131367213" cy="7167563"/>
            <a:chOff x="-38925" y="0"/>
            <a:chExt cx="82751" cy="4340"/>
          </a:xfrm>
        </p:grpSpPr>
        <p:grpSp>
          <p:nvGrpSpPr>
            <p:cNvPr id="5232" name="Group 3"/>
            <p:cNvGrpSpPr>
              <a:grpSpLocks/>
            </p:cNvGrpSpPr>
            <p:nvPr/>
          </p:nvGrpSpPr>
          <p:grpSpPr bwMode="auto">
            <a:xfrm>
              <a:off x="-38925" y="0"/>
              <a:ext cx="41384" cy="4340"/>
              <a:chOff x="4155" y="0"/>
              <a:chExt cx="41384" cy="4340"/>
            </a:xfrm>
          </p:grpSpPr>
          <p:grpSp>
            <p:nvGrpSpPr>
              <p:cNvPr id="5248" name="Group 4"/>
              <p:cNvGrpSpPr>
                <a:grpSpLocks/>
              </p:cNvGrpSpPr>
              <p:nvPr/>
            </p:nvGrpSpPr>
            <p:grpSpPr bwMode="auto">
              <a:xfrm>
                <a:off x="4155" y="0"/>
                <a:ext cx="20699" cy="4340"/>
                <a:chOff x="0" y="0"/>
                <a:chExt cx="20699" cy="4340"/>
              </a:xfrm>
            </p:grpSpPr>
            <p:grpSp>
              <p:nvGrpSpPr>
                <p:cNvPr id="5256" name="Group 5"/>
                <p:cNvGrpSpPr>
                  <a:grpSpLocks/>
                </p:cNvGrpSpPr>
                <p:nvPr/>
              </p:nvGrpSpPr>
              <p:grpSpPr bwMode="auto">
                <a:xfrm>
                  <a:off x="0" y="0"/>
                  <a:ext cx="10355" cy="4340"/>
                  <a:chOff x="0" y="0"/>
                  <a:chExt cx="10355" cy="4340"/>
                </a:xfrm>
              </p:grpSpPr>
              <p:pic>
                <p:nvPicPr>
                  <p:cNvPr id="5260"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5261"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5257" name="Group 8"/>
                <p:cNvGrpSpPr>
                  <a:grpSpLocks/>
                </p:cNvGrpSpPr>
                <p:nvPr/>
              </p:nvGrpSpPr>
              <p:grpSpPr bwMode="auto">
                <a:xfrm>
                  <a:off x="10344" y="0"/>
                  <a:ext cx="10355" cy="4340"/>
                  <a:chOff x="0" y="0"/>
                  <a:chExt cx="10355" cy="4340"/>
                </a:xfrm>
              </p:grpSpPr>
              <p:pic>
                <p:nvPicPr>
                  <p:cNvPr id="5258"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5259"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5249" name="Group 11"/>
              <p:cNvGrpSpPr>
                <a:grpSpLocks/>
              </p:cNvGrpSpPr>
              <p:nvPr/>
            </p:nvGrpSpPr>
            <p:grpSpPr bwMode="auto">
              <a:xfrm>
                <a:off x="24840" y="0"/>
                <a:ext cx="20699" cy="4340"/>
                <a:chOff x="0" y="0"/>
                <a:chExt cx="20699" cy="4340"/>
              </a:xfrm>
            </p:grpSpPr>
            <p:grpSp>
              <p:nvGrpSpPr>
                <p:cNvPr id="5250" name="Group 12"/>
                <p:cNvGrpSpPr>
                  <a:grpSpLocks/>
                </p:cNvGrpSpPr>
                <p:nvPr/>
              </p:nvGrpSpPr>
              <p:grpSpPr bwMode="auto">
                <a:xfrm>
                  <a:off x="0" y="0"/>
                  <a:ext cx="10355" cy="4340"/>
                  <a:chOff x="0" y="0"/>
                  <a:chExt cx="10355" cy="4340"/>
                </a:xfrm>
              </p:grpSpPr>
              <p:pic>
                <p:nvPicPr>
                  <p:cNvPr id="5254"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5255"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5251" name="Group 15"/>
                <p:cNvGrpSpPr>
                  <a:grpSpLocks/>
                </p:cNvGrpSpPr>
                <p:nvPr/>
              </p:nvGrpSpPr>
              <p:grpSpPr bwMode="auto">
                <a:xfrm>
                  <a:off x="10344" y="0"/>
                  <a:ext cx="10355" cy="4340"/>
                  <a:chOff x="0" y="0"/>
                  <a:chExt cx="10355" cy="4340"/>
                </a:xfrm>
              </p:grpSpPr>
              <p:pic>
                <p:nvPicPr>
                  <p:cNvPr id="5252"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5253"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5233" name="Group 18"/>
            <p:cNvGrpSpPr>
              <a:grpSpLocks/>
            </p:cNvGrpSpPr>
            <p:nvPr/>
          </p:nvGrpSpPr>
          <p:grpSpPr bwMode="auto">
            <a:xfrm>
              <a:off x="2450" y="0"/>
              <a:ext cx="41376" cy="4340"/>
              <a:chOff x="0" y="0"/>
              <a:chExt cx="41376" cy="4340"/>
            </a:xfrm>
          </p:grpSpPr>
          <p:grpSp>
            <p:nvGrpSpPr>
              <p:cNvPr id="5234" name="Group 19"/>
              <p:cNvGrpSpPr>
                <a:grpSpLocks/>
              </p:cNvGrpSpPr>
              <p:nvPr/>
            </p:nvGrpSpPr>
            <p:grpSpPr bwMode="auto">
              <a:xfrm>
                <a:off x="0" y="0"/>
                <a:ext cx="20699" cy="4340"/>
                <a:chOff x="0" y="0"/>
                <a:chExt cx="20699" cy="4340"/>
              </a:xfrm>
            </p:grpSpPr>
            <p:grpSp>
              <p:nvGrpSpPr>
                <p:cNvPr id="5242" name="Group 20"/>
                <p:cNvGrpSpPr>
                  <a:grpSpLocks/>
                </p:cNvGrpSpPr>
                <p:nvPr/>
              </p:nvGrpSpPr>
              <p:grpSpPr bwMode="auto">
                <a:xfrm>
                  <a:off x="0" y="0"/>
                  <a:ext cx="10355" cy="4340"/>
                  <a:chOff x="0" y="0"/>
                  <a:chExt cx="10355" cy="4340"/>
                </a:xfrm>
              </p:grpSpPr>
              <p:pic>
                <p:nvPicPr>
                  <p:cNvPr id="5246"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5247"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5243" name="Group 23"/>
                <p:cNvGrpSpPr>
                  <a:grpSpLocks/>
                </p:cNvGrpSpPr>
                <p:nvPr/>
              </p:nvGrpSpPr>
              <p:grpSpPr bwMode="auto">
                <a:xfrm>
                  <a:off x="10344" y="0"/>
                  <a:ext cx="10355" cy="4340"/>
                  <a:chOff x="0" y="0"/>
                  <a:chExt cx="10355" cy="4340"/>
                </a:xfrm>
              </p:grpSpPr>
              <p:pic>
                <p:nvPicPr>
                  <p:cNvPr id="5244"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5245"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5235" name="Group 26"/>
              <p:cNvGrpSpPr>
                <a:grpSpLocks/>
              </p:cNvGrpSpPr>
              <p:nvPr/>
            </p:nvGrpSpPr>
            <p:grpSpPr bwMode="auto">
              <a:xfrm>
                <a:off x="20677" y="0"/>
                <a:ext cx="20699" cy="4340"/>
                <a:chOff x="0" y="0"/>
                <a:chExt cx="20699" cy="4340"/>
              </a:xfrm>
            </p:grpSpPr>
            <p:grpSp>
              <p:nvGrpSpPr>
                <p:cNvPr id="5236" name="Group 27"/>
                <p:cNvGrpSpPr>
                  <a:grpSpLocks/>
                </p:cNvGrpSpPr>
                <p:nvPr/>
              </p:nvGrpSpPr>
              <p:grpSpPr bwMode="auto">
                <a:xfrm>
                  <a:off x="0" y="0"/>
                  <a:ext cx="10355" cy="4340"/>
                  <a:chOff x="0" y="0"/>
                  <a:chExt cx="10355" cy="4340"/>
                </a:xfrm>
              </p:grpSpPr>
              <p:pic>
                <p:nvPicPr>
                  <p:cNvPr id="5240"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5241"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5237" name="Group 30"/>
                <p:cNvGrpSpPr>
                  <a:grpSpLocks/>
                </p:cNvGrpSpPr>
                <p:nvPr/>
              </p:nvGrpSpPr>
              <p:grpSpPr bwMode="auto">
                <a:xfrm>
                  <a:off x="10344" y="0"/>
                  <a:ext cx="10355" cy="4340"/>
                  <a:chOff x="0" y="0"/>
                  <a:chExt cx="10355" cy="4340"/>
                </a:xfrm>
              </p:grpSpPr>
              <p:pic>
                <p:nvPicPr>
                  <p:cNvPr id="5238"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5239"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5126" name="Freeform 170"/>
          <p:cNvSpPr>
            <a:spLocks/>
          </p:cNvSpPr>
          <p:nvPr/>
        </p:nvSpPr>
        <p:spPr bwMode="auto">
          <a:xfrm>
            <a:off x="5646738" y="5934075"/>
            <a:ext cx="301625" cy="150813"/>
          </a:xfrm>
          <a:custGeom>
            <a:avLst/>
            <a:gdLst>
              <a:gd name="T0" fmla="*/ 2147483647 w 190"/>
              <a:gd name="T1" fmla="*/ 0 h 95"/>
              <a:gd name="T2" fmla="*/ 0 w 190"/>
              <a:gd name="T3" fmla="*/ 0 h 95"/>
              <a:gd name="T4" fmla="*/ 2147483647 w 190"/>
              <a:gd name="T5" fmla="*/ 2147483647 h 95"/>
              <a:gd name="T6" fmla="*/ 2147483647 w 190"/>
              <a:gd name="T7" fmla="*/ 2147483647 h 95"/>
              <a:gd name="T8" fmla="*/ 2147483647 w 190"/>
              <a:gd name="T9" fmla="*/ 2147483647 h 95"/>
              <a:gd name="T10" fmla="*/ 2147483647 w 190"/>
              <a:gd name="T11" fmla="*/ 2147483647 h 95"/>
              <a:gd name="T12" fmla="*/ 2147483647 w 190"/>
              <a:gd name="T13" fmla="*/ 2147483647 h 95"/>
              <a:gd name="T14" fmla="*/ 2147483647 w 190"/>
              <a:gd name="T15" fmla="*/ 2147483647 h 95"/>
              <a:gd name="T16" fmla="*/ 2147483647 w 190"/>
              <a:gd name="T17" fmla="*/ 2147483647 h 95"/>
              <a:gd name="T18" fmla="*/ 2147483647 w 190"/>
              <a:gd name="T19" fmla="*/ 2147483647 h 95"/>
              <a:gd name="T20" fmla="*/ 2147483647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C00000"/>
          </a:solidFill>
          <a:ln w="0">
            <a:solidFill>
              <a:srgbClr val="000000"/>
            </a:solidFill>
            <a:prstDash val="solid"/>
            <a:round/>
            <a:headEnd/>
            <a:tailEnd/>
          </a:ln>
        </p:spPr>
        <p:txBody>
          <a:bodyPr/>
          <a:lstStyle/>
          <a:p>
            <a:endParaRPr lang="es-ES_tradnl"/>
          </a:p>
        </p:txBody>
      </p:sp>
      <p:sp>
        <p:nvSpPr>
          <p:cNvPr id="5127" name="Freeform 188"/>
          <p:cNvSpPr>
            <a:spLocks/>
          </p:cNvSpPr>
          <p:nvPr/>
        </p:nvSpPr>
        <p:spPr bwMode="auto">
          <a:xfrm>
            <a:off x="5289550" y="60563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5128" name="Group 189"/>
          <p:cNvGrpSpPr>
            <a:grpSpLocks/>
          </p:cNvGrpSpPr>
          <p:nvPr/>
        </p:nvGrpSpPr>
        <p:grpSpPr bwMode="auto">
          <a:xfrm>
            <a:off x="5192713" y="5926138"/>
            <a:ext cx="552450" cy="552450"/>
            <a:chOff x="1289" y="1903"/>
            <a:chExt cx="348" cy="348"/>
          </a:xfrm>
        </p:grpSpPr>
        <p:sp>
          <p:nvSpPr>
            <p:cNvPr id="5230" name="Oval 19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31" name="Oval 19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192"/>
          <p:cNvGrpSpPr>
            <a:grpSpLocks/>
          </p:cNvGrpSpPr>
          <p:nvPr/>
        </p:nvGrpSpPr>
        <p:grpSpPr bwMode="auto">
          <a:xfrm>
            <a:off x="5327650" y="6057900"/>
            <a:ext cx="285750" cy="282575"/>
            <a:chOff x="1639" y="3491"/>
            <a:chExt cx="306" cy="302"/>
          </a:xfrm>
        </p:grpSpPr>
        <p:sp>
          <p:nvSpPr>
            <p:cNvPr id="5222" name="Oval 19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23" name="Oval 19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24" name="Oval 19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25" name="Line 19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5226" name="Line 19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5227" name="Oval 19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28" name="Oval 19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29" name="Oval 20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5130" name="Freeform 201"/>
          <p:cNvSpPr>
            <a:spLocks/>
          </p:cNvSpPr>
          <p:nvPr/>
        </p:nvSpPr>
        <p:spPr bwMode="auto">
          <a:xfrm>
            <a:off x="5289550" y="60563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5131" name="Group 202"/>
          <p:cNvGrpSpPr>
            <a:grpSpLocks/>
          </p:cNvGrpSpPr>
          <p:nvPr/>
        </p:nvGrpSpPr>
        <p:grpSpPr bwMode="auto">
          <a:xfrm>
            <a:off x="5192713" y="5926138"/>
            <a:ext cx="552450" cy="552450"/>
            <a:chOff x="1289" y="1903"/>
            <a:chExt cx="348" cy="348"/>
          </a:xfrm>
        </p:grpSpPr>
        <p:sp>
          <p:nvSpPr>
            <p:cNvPr id="5220" name="Oval 20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21" name="Oval 20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205"/>
          <p:cNvGrpSpPr>
            <a:grpSpLocks/>
          </p:cNvGrpSpPr>
          <p:nvPr/>
        </p:nvGrpSpPr>
        <p:grpSpPr bwMode="auto">
          <a:xfrm>
            <a:off x="5327650" y="6057900"/>
            <a:ext cx="285750" cy="282575"/>
            <a:chOff x="1639" y="3491"/>
            <a:chExt cx="306" cy="302"/>
          </a:xfrm>
        </p:grpSpPr>
        <p:sp>
          <p:nvSpPr>
            <p:cNvPr id="5212" name="Oval 20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13" name="Oval 20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14" name="Oval 20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15" name="Line 20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5216" name="Line 21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5217" name="Oval 21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18" name="Oval 21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19" name="Oval 21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5133" name="Freeform 214"/>
          <p:cNvSpPr>
            <a:spLocks/>
          </p:cNvSpPr>
          <p:nvPr/>
        </p:nvSpPr>
        <p:spPr bwMode="auto">
          <a:xfrm>
            <a:off x="5953125" y="60563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5134" name="Group 215"/>
          <p:cNvGrpSpPr>
            <a:grpSpLocks/>
          </p:cNvGrpSpPr>
          <p:nvPr/>
        </p:nvGrpSpPr>
        <p:grpSpPr bwMode="auto">
          <a:xfrm>
            <a:off x="5856288" y="5926138"/>
            <a:ext cx="552450" cy="552450"/>
            <a:chOff x="1289" y="1903"/>
            <a:chExt cx="348" cy="348"/>
          </a:xfrm>
        </p:grpSpPr>
        <p:sp>
          <p:nvSpPr>
            <p:cNvPr id="5210" name="Oval 21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11" name="Oval 21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2" name="Group 218"/>
          <p:cNvGrpSpPr>
            <a:grpSpLocks/>
          </p:cNvGrpSpPr>
          <p:nvPr/>
        </p:nvGrpSpPr>
        <p:grpSpPr bwMode="auto">
          <a:xfrm>
            <a:off x="5991225" y="6057900"/>
            <a:ext cx="285750" cy="282575"/>
            <a:chOff x="1639" y="3491"/>
            <a:chExt cx="306" cy="302"/>
          </a:xfrm>
        </p:grpSpPr>
        <p:sp>
          <p:nvSpPr>
            <p:cNvPr id="5202" name="Oval 21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03" name="Oval 22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04" name="Oval 22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05" name="Line 22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5206" name="Line 22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5207" name="Oval 22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08" name="Oval 22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09" name="Oval 22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5136" name="Freeform 227"/>
          <p:cNvSpPr>
            <a:spLocks/>
          </p:cNvSpPr>
          <p:nvPr/>
        </p:nvSpPr>
        <p:spPr bwMode="auto">
          <a:xfrm>
            <a:off x="5953125" y="60563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5137" name="Group 228"/>
          <p:cNvGrpSpPr>
            <a:grpSpLocks/>
          </p:cNvGrpSpPr>
          <p:nvPr/>
        </p:nvGrpSpPr>
        <p:grpSpPr bwMode="auto">
          <a:xfrm>
            <a:off x="5856288" y="5926138"/>
            <a:ext cx="552450" cy="552450"/>
            <a:chOff x="1289" y="1903"/>
            <a:chExt cx="348" cy="348"/>
          </a:xfrm>
        </p:grpSpPr>
        <p:sp>
          <p:nvSpPr>
            <p:cNvPr id="5200" name="Oval 22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201" name="Oval 23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4" name="Group 231"/>
          <p:cNvGrpSpPr>
            <a:grpSpLocks/>
          </p:cNvGrpSpPr>
          <p:nvPr/>
        </p:nvGrpSpPr>
        <p:grpSpPr bwMode="auto">
          <a:xfrm>
            <a:off x="5991225" y="6057900"/>
            <a:ext cx="285750" cy="282575"/>
            <a:chOff x="1639" y="3491"/>
            <a:chExt cx="306" cy="302"/>
          </a:xfrm>
        </p:grpSpPr>
        <p:sp>
          <p:nvSpPr>
            <p:cNvPr id="5192" name="Oval 232"/>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93" name="Oval 233"/>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94" name="Oval 234"/>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95" name="Line 23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5196" name="Line 23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5197" name="Oval 237"/>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98" name="Oval 238"/>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99" name="Oval 239"/>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5139" name="Freeform 240"/>
          <p:cNvSpPr>
            <a:spLocks/>
          </p:cNvSpPr>
          <p:nvPr/>
        </p:nvSpPr>
        <p:spPr bwMode="auto">
          <a:xfrm>
            <a:off x="3257550" y="60563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5140" name="Group 241"/>
          <p:cNvGrpSpPr>
            <a:grpSpLocks/>
          </p:cNvGrpSpPr>
          <p:nvPr/>
        </p:nvGrpSpPr>
        <p:grpSpPr bwMode="auto">
          <a:xfrm>
            <a:off x="3160713" y="5926138"/>
            <a:ext cx="552450" cy="552450"/>
            <a:chOff x="1289" y="1903"/>
            <a:chExt cx="348" cy="348"/>
          </a:xfrm>
        </p:grpSpPr>
        <p:sp>
          <p:nvSpPr>
            <p:cNvPr id="5190" name="Oval 242"/>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91" name="Oval 243"/>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6" name="Group 244"/>
          <p:cNvGrpSpPr>
            <a:grpSpLocks/>
          </p:cNvGrpSpPr>
          <p:nvPr/>
        </p:nvGrpSpPr>
        <p:grpSpPr bwMode="auto">
          <a:xfrm>
            <a:off x="3295650" y="6057900"/>
            <a:ext cx="285750" cy="282575"/>
            <a:chOff x="1639" y="3491"/>
            <a:chExt cx="306" cy="302"/>
          </a:xfrm>
        </p:grpSpPr>
        <p:sp>
          <p:nvSpPr>
            <p:cNvPr id="5182" name="Oval 245"/>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83" name="Oval 246"/>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84" name="Oval 247"/>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85" name="Line 24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5186" name="Line 24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5187" name="Oval 250"/>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88" name="Oval 251"/>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89" name="Oval 252"/>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5142" name="Freeform 253"/>
          <p:cNvSpPr>
            <a:spLocks/>
          </p:cNvSpPr>
          <p:nvPr/>
        </p:nvSpPr>
        <p:spPr bwMode="auto">
          <a:xfrm>
            <a:off x="3257550" y="60563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5143" name="Group 254"/>
          <p:cNvGrpSpPr>
            <a:grpSpLocks/>
          </p:cNvGrpSpPr>
          <p:nvPr/>
        </p:nvGrpSpPr>
        <p:grpSpPr bwMode="auto">
          <a:xfrm>
            <a:off x="3160713" y="5926138"/>
            <a:ext cx="552450" cy="552450"/>
            <a:chOff x="1289" y="1903"/>
            <a:chExt cx="348" cy="348"/>
          </a:xfrm>
        </p:grpSpPr>
        <p:sp>
          <p:nvSpPr>
            <p:cNvPr id="5180" name="Oval 255"/>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81" name="Oval 256"/>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8" name="Group 257"/>
          <p:cNvGrpSpPr>
            <a:grpSpLocks/>
          </p:cNvGrpSpPr>
          <p:nvPr/>
        </p:nvGrpSpPr>
        <p:grpSpPr bwMode="auto">
          <a:xfrm>
            <a:off x="3295650" y="6057900"/>
            <a:ext cx="285750" cy="282575"/>
            <a:chOff x="1639" y="3491"/>
            <a:chExt cx="306" cy="302"/>
          </a:xfrm>
        </p:grpSpPr>
        <p:sp>
          <p:nvSpPr>
            <p:cNvPr id="5172" name="Oval 258"/>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73" name="Oval 259"/>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74" name="Oval 260"/>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75" name="Line 261"/>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5176" name="Line 262"/>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5177" name="Oval 263"/>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78" name="Oval 264"/>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5179" name="Oval 265"/>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nvGrpSpPr>
          <p:cNvPr id="5145" name="Group 161"/>
          <p:cNvGrpSpPr>
            <a:grpSpLocks/>
          </p:cNvGrpSpPr>
          <p:nvPr/>
        </p:nvGrpSpPr>
        <p:grpSpPr bwMode="auto">
          <a:xfrm>
            <a:off x="2955925" y="4489450"/>
            <a:ext cx="3802063" cy="1711325"/>
            <a:chOff x="1862" y="2207"/>
            <a:chExt cx="2395" cy="1078"/>
          </a:xfrm>
        </p:grpSpPr>
        <p:sp>
          <p:nvSpPr>
            <p:cNvPr id="5166" name="Freeform 162"/>
            <p:cNvSpPr>
              <a:spLocks/>
            </p:cNvSpPr>
            <p:nvPr/>
          </p:nvSpPr>
          <p:spPr bwMode="auto">
            <a:xfrm>
              <a:off x="3972" y="3164"/>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solidFill>
                <a:srgbClr val="000000"/>
              </a:solidFill>
              <a:prstDash val="solid"/>
              <a:round/>
              <a:headEnd/>
              <a:tailEnd/>
            </a:ln>
          </p:spPr>
          <p:txBody>
            <a:bodyPr/>
            <a:lstStyle/>
            <a:p>
              <a:endParaRPr lang="es-ES_tradnl"/>
            </a:p>
          </p:txBody>
        </p:sp>
        <p:sp>
          <p:nvSpPr>
            <p:cNvPr id="5167" name="Freeform 163"/>
            <p:cNvSpPr>
              <a:spLocks/>
            </p:cNvSpPr>
            <p:nvPr/>
          </p:nvSpPr>
          <p:spPr bwMode="auto">
            <a:xfrm>
              <a:off x="1862" y="2276"/>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5168" name="Freeform 164"/>
            <p:cNvSpPr>
              <a:spLocks/>
            </p:cNvSpPr>
            <p:nvPr/>
          </p:nvSpPr>
          <p:spPr bwMode="auto">
            <a:xfrm>
              <a:off x="2104" y="2319"/>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5169" name="Freeform 165"/>
            <p:cNvSpPr>
              <a:spLocks/>
            </p:cNvSpPr>
            <p:nvPr/>
          </p:nvSpPr>
          <p:spPr bwMode="auto">
            <a:xfrm>
              <a:off x="2614" y="2207"/>
              <a:ext cx="1643" cy="949"/>
            </a:xfrm>
            <a:custGeom>
              <a:avLst/>
              <a:gdLst>
                <a:gd name="T0" fmla="*/ 1643 w 1643"/>
                <a:gd name="T1" fmla="*/ 949 h 949"/>
                <a:gd name="T2" fmla="*/ 1643 w 1643"/>
                <a:gd name="T3" fmla="*/ 52 h 949"/>
                <a:gd name="T4" fmla="*/ 1609 w 1643"/>
                <a:gd name="T5" fmla="*/ 52 h 949"/>
                <a:gd name="T6" fmla="*/ 1609 w 1643"/>
                <a:gd name="T7" fmla="*/ 0 h 949"/>
                <a:gd name="T8" fmla="*/ 35 w 1643"/>
                <a:gd name="T9" fmla="*/ 0 h 949"/>
                <a:gd name="T10" fmla="*/ 35 w 1643"/>
                <a:gd name="T11" fmla="*/ 35 h 949"/>
                <a:gd name="T12" fmla="*/ 0 w 1643"/>
                <a:gd name="T13" fmla="*/ 35 h 949"/>
                <a:gd name="T14" fmla="*/ 0 w 1643"/>
                <a:gd name="T15" fmla="*/ 949 h 949"/>
                <a:gd name="T16" fmla="*/ 1643 w 1643"/>
                <a:gd name="T17" fmla="*/ 949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sp>
          <p:nvSpPr>
            <p:cNvPr id="5170" name="Rectangle 166"/>
            <p:cNvSpPr>
              <a:spLocks noChangeArrowheads="1"/>
            </p:cNvSpPr>
            <p:nvPr/>
          </p:nvSpPr>
          <p:spPr bwMode="auto">
            <a:xfrm>
              <a:off x="2675" y="2293"/>
              <a:ext cx="1513" cy="785"/>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5171" name="Rectangle 168"/>
            <p:cNvSpPr>
              <a:spLocks noChangeArrowheads="1"/>
            </p:cNvSpPr>
            <p:nvPr/>
          </p:nvSpPr>
          <p:spPr bwMode="auto">
            <a:xfrm>
              <a:off x="1931" y="2716"/>
              <a:ext cx="545" cy="379"/>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5146" name="Line 172"/>
          <p:cNvSpPr>
            <a:spLocks noChangeShapeType="1"/>
          </p:cNvSpPr>
          <p:nvPr/>
        </p:nvSpPr>
        <p:spPr bwMode="auto">
          <a:xfrm flipV="1">
            <a:off x="4878388" y="4613275"/>
            <a:ext cx="0" cy="609600"/>
          </a:xfrm>
          <a:prstGeom prst="line">
            <a:avLst/>
          </a:prstGeom>
          <a:noFill/>
          <a:ln w="12700">
            <a:solidFill>
              <a:schemeClr val="tx1"/>
            </a:solidFill>
            <a:round/>
            <a:headEnd/>
            <a:tailEnd/>
          </a:ln>
        </p:spPr>
        <p:txBody>
          <a:bodyPr/>
          <a:lstStyle/>
          <a:p>
            <a:endParaRPr lang="es-ES_tradnl"/>
          </a:p>
        </p:txBody>
      </p:sp>
      <p:sp>
        <p:nvSpPr>
          <p:cNvPr id="5147" name="Text Box 149"/>
          <p:cNvSpPr txBox="1">
            <a:spLocks noChangeArrowheads="1"/>
          </p:cNvSpPr>
          <p:nvPr/>
        </p:nvSpPr>
        <p:spPr bwMode="auto">
          <a:xfrm>
            <a:off x="2921000" y="5403850"/>
            <a:ext cx="1193800" cy="396875"/>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V = cte</a:t>
            </a:r>
          </a:p>
        </p:txBody>
      </p:sp>
      <p:grpSp>
        <p:nvGrpSpPr>
          <p:cNvPr id="30" name="Group 151"/>
          <p:cNvGrpSpPr>
            <a:grpSpLocks/>
          </p:cNvGrpSpPr>
          <p:nvPr/>
        </p:nvGrpSpPr>
        <p:grpSpPr bwMode="auto">
          <a:xfrm>
            <a:off x="4876800" y="5286375"/>
            <a:ext cx="349250" cy="608013"/>
            <a:chOff x="3080" y="776"/>
            <a:chExt cx="220" cy="383"/>
          </a:xfrm>
        </p:grpSpPr>
        <p:sp>
          <p:nvSpPr>
            <p:cNvPr id="5164" name="Line 152"/>
            <p:cNvSpPr>
              <a:spLocks noChangeShapeType="1"/>
            </p:cNvSpPr>
            <p:nvPr/>
          </p:nvSpPr>
          <p:spPr bwMode="auto">
            <a:xfrm>
              <a:off x="3080" y="776"/>
              <a:ext cx="0" cy="324"/>
            </a:xfrm>
            <a:prstGeom prst="line">
              <a:avLst/>
            </a:prstGeom>
            <a:noFill/>
            <a:ln w="28575">
              <a:solidFill>
                <a:schemeClr val="accent2"/>
              </a:solidFill>
              <a:round/>
              <a:headEnd/>
              <a:tailEnd type="triangle" w="med" len="med"/>
            </a:ln>
          </p:spPr>
          <p:txBody>
            <a:bodyPr/>
            <a:lstStyle/>
            <a:p>
              <a:endParaRPr lang="es-ES_tradnl"/>
            </a:p>
          </p:txBody>
        </p:sp>
        <p:sp>
          <p:nvSpPr>
            <p:cNvPr id="5165" name="Text Box 153"/>
            <p:cNvSpPr txBox="1">
              <a:spLocks noChangeArrowheads="1"/>
            </p:cNvSpPr>
            <p:nvPr/>
          </p:nvSpPr>
          <p:spPr bwMode="auto">
            <a:xfrm>
              <a:off x="3104" y="928"/>
              <a:ext cx="196" cy="231"/>
            </a:xfrm>
            <a:prstGeom prst="rect">
              <a:avLst/>
            </a:prstGeom>
            <a:noFill/>
            <a:ln w="9525">
              <a:noFill/>
              <a:miter lim="800000"/>
              <a:headEnd/>
              <a:tailEnd/>
            </a:ln>
          </p:spPr>
          <p:txBody>
            <a:bodyPr>
              <a:spAutoFit/>
            </a:bodyPr>
            <a:lstStyle/>
            <a:p>
              <a:pPr>
                <a:spcBef>
                  <a:spcPct val="50000"/>
                </a:spcBef>
              </a:pPr>
              <a:r>
                <a:rPr lang="es-ES_tradnl" sz="1800" b="1">
                  <a:solidFill>
                    <a:srgbClr val="3333CC"/>
                  </a:solidFill>
                </a:rPr>
                <a:t>P</a:t>
              </a:r>
            </a:p>
          </p:txBody>
        </p:sp>
      </p:grpSp>
      <p:grpSp>
        <p:nvGrpSpPr>
          <p:cNvPr id="31" name="Group 154"/>
          <p:cNvGrpSpPr>
            <a:grpSpLocks/>
          </p:cNvGrpSpPr>
          <p:nvPr/>
        </p:nvGrpSpPr>
        <p:grpSpPr bwMode="auto">
          <a:xfrm>
            <a:off x="4876800" y="4645025"/>
            <a:ext cx="374650" cy="647700"/>
            <a:chOff x="3080" y="372"/>
            <a:chExt cx="236" cy="408"/>
          </a:xfrm>
        </p:grpSpPr>
        <p:sp>
          <p:nvSpPr>
            <p:cNvPr id="5162" name="Line 155"/>
            <p:cNvSpPr>
              <a:spLocks noChangeShapeType="1"/>
            </p:cNvSpPr>
            <p:nvPr/>
          </p:nvSpPr>
          <p:spPr bwMode="auto">
            <a:xfrm flipV="1">
              <a:off x="3080" y="456"/>
              <a:ext cx="0" cy="324"/>
            </a:xfrm>
            <a:prstGeom prst="line">
              <a:avLst/>
            </a:prstGeom>
            <a:noFill/>
            <a:ln w="28575">
              <a:solidFill>
                <a:srgbClr val="FF3300"/>
              </a:solidFill>
              <a:round/>
              <a:headEnd/>
              <a:tailEnd type="triangle" w="med" len="med"/>
            </a:ln>
          </p:spPr>
          <p:txBody>
            <a:bodyPr/>
            <a:lstStyle/>
            <a:p>
              <a:endParaRPr lang="es-ES_tradnl"/>
            </a:p>
          </p:txBody>
        </p:sp>
        <p:sp>
          <p:nvSpPr>
            <p:cNvPr id="5163" name="Text Box 156"/>
            <p:cNvSpPr txBox="1">
              <a:spLocks noChangeArrowheads="1"/>
            </p:cNvSpPr>
            <p:nvPr/>
          </p:nvSpPr>
          <p:spPr bwMode="auto">
            <a:xfrm>
              <a:off x="3092" y="372"/>
              <a:ext cx="224" cy="231"/>
            </a:xfrm>
            <a:prstGeom prst="rect">
              <a:avLst/>
            </a:prstGeom>
            <a:noFill/>
            <a:ln w="9525">
              <a:noFill/>
              <a:miter lim="800000"/>
              <a:headEnd/>
              <a:tailEnd/>
            </a:ln>
          </p:spPr>
          <p:txBody>
            <a:bodyPr>
              <a:spAutoFit/>
            </a:bodyPr>
            <a:lstStyle/>
            <a:p>
              <a:pPr>
                <a:spcBef>
                  <a:spcPct val="50000"/>
                </a:spcBef>
              </a:pPr>
              <a:r>
                <a:rPr lang="es-ES_tradnl" sz="1800" b="1">
                  <a:solidFill>
                    <a:srgbClr val="FF3300"/>
                  </a:solidFill>
                </a:rPr>
                <a:t>T</a:t>
              </a:r>
            </a:p>
          </p:txBody>
        </p:sp>
      </p:grpSp>
      <p:sp>
        <p:nvSpPr>
          <p:cNvPr id="5150" name="Oval 173"/>
          <p:cNvSpPr>
            <a:spLocks noChangeArrowheads="1"/>
          </p:cNvSpPr>
          <p:nvPr/>
        </p:nvSpPr>
        <p:spPr bwMode="auto">
          <a:xfrm>
            <a:off x="4781550" y="5207000"/>
            <a:ext cx="190500" cy="190500"/>
          </a:xfrm>
          <a:prstGeom prst="ellipse">
            <a:avLst/>
          </a:prstGeom>
          <a:solidFill>
            <a:srgbClr val="825700"/>
          </a:solidFill>
          <a:ln w="9525">
            <a:solidFill>
              <a:srgbClr val="825700"/>
            </a:solidFill>
            <a:round/>
            <a:headEnd/>
            <a:tailEnd/>
          </a:ln>
        </p:spPr>
        <p:txBody>
          <a:bodyPr wrap="none" anchor="ctr"/>
          <a:lstStyle/>
          <a:p>
            <a:endParaRPr lang="es-ES_tradnl">
              <a:solidFill>
                <a:srgbClr val="000000"/>
              </a:solidFill>
            </a:endParaRPr>
          </a:p>
        </p:txBody>
      </p:sp>
      <p:grpSp>
        <p:nvGrpSpPr>
          <p:cNvPr id="5153" name="306 Grupo"/>
          <p:cNvGrpSpPr>
            <a:grpSpLocks/>
          </p:cNvGrpSpPr>
          <p:nvPr/>
        </p:nvGrpSpPr>
        <p:grpSpPr bwMode="auto">
          <a:xfrm>
            <a:off x="4776788" y="4932363"/>
            <a:ext cx="1576387" cy="685800"/>
            <a:chOff x="4812631" y="1143001"/>
            <a:chExt cx="1577307" cy="685798"/>
          </a:xfrm>
        </p:grpSpPr>
        <p:graphicFrame>
          <p:nvGraphicFramePr>
            <p:cNvPr id="5123" name="Object 4"/>
            <p:cNvGraphicFramePr>
              <a:graphicFrameLocks noChangeAspect="1"/>
            </p:cNvGraphicFramePr>
            <p:nvPr/>
          </p:nvGraphicFramePr>
          <p:xfrm>
            <a:off x="5666874" y="1264237"/>
            <a:ext cx="723064" cy="468811"/>
          </p:xfrm>
          <a:graphic>
            <a:graphicData uri="http://schemas.openxmlformats.org/presentationml/2006/ole">
              <p:oleObj spid="_x0000_s5123" name="Ecuación" r:id="rId6" imgW="469800" imgH="304560" progId="Equation.3">
                <p:embed/>
              </p:oleObj>
            </a:graphicData>
          </a:graphic>
        </p:graphicFrame>
        <p:grpSp>
          <p:nvGrpSpPr>
            <p:cNvPr id="5155" name="308 Grupo"/>
            <p:cNvGrpSpPr>
              <a:grpSpLocks/>
            </p:cNvGrpSpPr>
            <p:nvPr/>
          </p:nvGrpSpPr>
          <p:grpSpPr bwMode="auto">
            <a:xfrm>
              <a:off x="4812631" y="1143001"/>
              <a:ext cx="192506" cy="685798"/>
              <a:chOff x="4788568" y="1082844"/>
              <a:chExt cx="252664" cy="782050"/>
            </a:xfrm>
          </p:grpSpPr>
          <p:grpSp>
            <p:nvGrpSpPr>
              <p:cNvPr id="5156" name="309 Grupo"/>
              <p:cNvGrpSpPr>
                <a:grpSpLocks/>
              </p:cNvGrpSpPr>
              <p:nvPr/>
            </p:nvGrpSpPr>
            <p:grpSpPr bwMode="auto">
              <a:xfrm>
                <a:off x="4788568" y="1082844"/>
                <a:ext cx="252664" cy="252661"/>
                <a:chOff x="2490536" y="1010654"/>
                <a:chExt cx="252664" cy="252661"/>
              </a:xfrm>
            </p:grpSpPr>
            <p:cxnSp>
              <p:nvCxnSpPr>
                <p:cNvPr id="314" name="313 Conector recto"/>
                <p:cNvCxnSpPr/>
                <p:nvPr/>
              </p:nvCxnSpPr>
              <p:spPr>
                <a:xfrm flipH="1">
                  <a:off x="2490536" y="1010654"/>
                  <a:ext cx="208481" cy="1937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314 Conector recto"/>
                <p:cNvCxnSpPr/>
                <p:nvPr/>
              </p:nvCxnSpPr>
              <p:spPr>
                <a:xfrm flipH="1">
                  <a:off x="2534316" y="1070393"/>
                  <a:ext cx="208481" cy="1937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57" name="310 Grupo"/>
              <p:cNvGrpSpPr>
                <a:grpSpLocks/>
              </p:cNvGrpSpPr>
              <p:nvPr/>
            </p:nvGrpSpPr>
            <p:grpSpPr bwMode="auto">
              <a:xfrm>
                <a:off x="4788568" y="1612233"/>
                <a:ext cx="252664" cy="252661"/>
                <a:chOff x="2490536" y="1010654"/>
                <a:chExt cx="252664" cy="252661"/>
              </a:xfrm>
            </p:grpSpPr>
            <p:cxnSp>
              <p:nvCxnSpPr>
                <p:cNvPr id="312" name="311 Conector recto"/>
                <p:cNvCxnSpPr/>
                <p:nvPr/>
              </p:nvCxnSpPr>
              <p:spPr>
                <a:xfrm flipH="1">
                  <a:off x="2490536" y="1009873"/>
                  <a:ext cx="208481" cy="193702"/>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312 Conector recto"/>
                <p:cNvCxnSpPr/>
                <p:nvPr/>
              </p:nvCxnSpPr>
              <p:spPr>
                <a:xfrm flipH="1">
                  <a:off x="2534316" y="1069612"/>
                  <a:ext cx="208481" cy="19370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5152" name="317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Y si lleva velocidad constante…</a:t>
            </a:r>
          </a:p>
        </p:txBody>
      </p:sp>
      <p:sp>
        <p:nvSpPr>
          <p:cNvPr id="309" name="308 Rectángulo"/>
          <p:cNvSpPr/>
          <p:nvPr/>
        </p:nvSpPr>
        <p:spPr>
          <a:xfrm>
            <a:off x="6845300" y="581025"/>
            <a:ext cx="2298700" cy="29527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aphicFrame>
        <p:nvGraphicFramePr>
          <p:cNvPr id="5122" name="Object 269"/>
          <p:cNvGraphicFramePr>
            <a:graphicFrameLocks noChangeAspect="1"/>
          </p:cNvGraphicFramePr>
          <p:nvPr/>
        </p:nvGraphicFramePr>
        <p:xfrm>
          <a:off x="7348538" y="2312988"/>
          <a:ext cx="1439862" cy="998537"/>
        </p:xfrm>
        <a:graphic>
          <a:graphicData uri="http://schemas.openxmlformats.org/presentationml/2006/ole">
            <p:oleObj spid="_x0000_s5122" name="Dibujo" r:id="rId7" imgW="838080" imgH="581040" progId="WPDraw30.Drawing">
              <p:embed/>
            </p:oleObj>
          </a:graphicData>
        </a:graphic>
      </p:graphicFrame>
      <p:sp>
        <p:nvSpPr>
          <p:cNvPr id="311" name="AutoShape 274"/>
          <p:cNvSpPr>
            <a:spLocks noChangeArrowheads="1"/>
          </p:cNvSpPr>
          <p:nvPr/>
        </p:nvSpPr>
        <p:spPr bwMode="auto">
          <a:xfrm>
            <a:off x="7185025" y="754063"/>
            <a:ext cx="1649413" cy="1104900"/>
          </a:xfrm>
          <a:prstGeom prst="cloudCallout">
            <a:avLst>
              <a:gd name="adj1" fmla="val 30764"/>
              <a:gd name="adj2" fmla="val 82912"/>
            </a:avLst>
          </a:prstGeom>
          <a:solidFill>
            <a:schemeClr val="accent1"/>
          </a:solidFill>
          <a:ln w="9525">
            <a:solidFill>
              <a:schemeClr val="tx1"/>
            </a:solidFill>
            <a:round/>
            <a:headEnd/>
            <a:tailEnd/>
          </a:ln>
        </p:spPr>
        <p:txBody>
          <a:bodyPr/>
          <a:lstStyle/>
          <a:p>
            <a:pPr algn="ctr"/>
            <a:r>
              <a:rPr lang="es-ES" sz="2800" b="1">
                <a:solidFill>
                  <a:srgbClr val="FFFFFF"/>
                </a:solidFill>
              </a:rPr>
              <a:t>¡OK!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repeatCount="indefinite" fill="hold" nodeType="withEffect">
                                  <p:stCondLst>
                                    <p:cond delay="0"/>
                                  </p:stCondLst>
                                  <p:childTnLst>
                                    <p:animMotion origin="layout" path="M -0.69861 -1.3876E-7 L -0.29739 -1.3876E-7 " pathEditMode="relative" rAng="0" ptsTypes="AA">
                                      <p:cBhvr>
                                        <p:cTn id="8" dur="5000" fill="hold"/>
                                        <p:tgtEl>
                                          <p:spTgt spid="2"/>
                                        </p:tgtEl>
                                        <p:attrNameLst>
                                          <p:attrName>ppt_x</p:attrName>
                                          <p:attrName>ppt_y</p:attrName>
                                        </p:attrNameLst>
                                      </p:cBhvr>
                                      <p:rCtr x="201" y="0"/>
                                    </p:animMotion>
                                  </p:childTnLst>
                                </p:cTn>
                              </p:par>
                              <p:par>
                                <p:cTn id="9" presetID="8" presetClass="emph" presetSubtype="0" repeatCount="indefinite" fill="hold" nodeType="withEffect">
                                  <p:stCondLst>
                                    <p:cond delay="0"/>
                                  </p:stCondLst>
                                  <p:childTnLst>
                                    <p:animRot by="-21600000">
                                      <p:cBhvr>
                                        <p:cTn id="10" dur="500" fill="hold"/>
                                        <p:tgtEl>
                                          <p:spTgt spid="1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 fill="hold"/>
                                        <p:tgtEl>
                                          <p:spTgt spid="20"/>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 fill="hold"/>
                                        <p:tgtEl>
                                          <p:spTgt spid="22"/>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 fill="hold"/>
                                        <p:tgtEl>
                                          <p:spTgt spid="2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 fill="hold"/>
                                        <p:tgtEl>
                                          <p:spTgt spid="26"/>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 fill="hold"/>
                                        <p:tgtEl>
                                          <p:spTgt spid="2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3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3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153"/>
                                        </p:tgtEl>
                                        <p:attrNameLst>
                                          <p:attrName>style.visibility</p:attrName>
                                        </p:attrNameLst>
                                      </p:cBhvr>
                                      <p:to>
                                        <p:strVal val="visible"/>
                                      </p:to>
                                    </p:set>
                                    <p:animEffect transition="in" filter="fade">
                                      <p:cBhvr>
                                        <p:cTn id="33" dur="2000"/>
                                        <p:tgtEl>
                                          <p:spTgt spid="5153"/>
                                        </p:tgtEl>
                                      </p:cBhvr>
                                    </p:animEffect>
                                  </p:childTnLst>
                                </p:cTn>
                              </p:par>
                              <p:par>
                                <p:cTn id="34" presetID="1" presetClass="entr" presetSubtype="0" fill="hold" grpId="0" nodeType="withEffect">
                                  <p:stCondLst>
                                    <p:cond delay="0"/>
                                  </p:stCondLst>
                                  <p:childTnLst>
                                    <p:set>
                                      <p:cBhvr>
                                        <p:cTn id="35"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6" name="5 Rectángulo"/>
          <p:cNvSpPr/>
          <p:nvPr/>
        </p:nvSpPr>
        <p:spPr>
          <a:xfrm>
            <a:off x="938213" y="0"/>
            <a:ext cx="7410450" cy="68580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pic>
        <p:nvPicPr>
          <p:cNvPr id="163843" name="Picture 2"/>
          <p:cNvPicPr>
            <a:picLocks noChangeAspect="1" noChangeArrowheads="1"/>
          </p:cNvPicPr>
          <p:nvPr/>
        </p:nvPicPr>
        <p:blipFill>
          <a:blip r:embed="rId2" cstate="print"/>
          <a:srcRect l="28310" t="14847" r="28442" b="76106"/>
          <a:stretch>
            <a:fillRect/>
          </a:stretch>
        </p:blipFill>
        <p:spPr bwMode="auto">
          <a:xfrm>
            <a:off x="1057275" y="542925"/>
            <a:ext cx="7196138" cy="846138"/>
          </a:xfrm>
          <a:prstGeom prst="rect">
            <a:avLst/>
          </a:prstGeom>
          <a:noFill/>
          <a:ln w="9525">
            <a:noFill/>
            <a:miter lim="800000"/>
            <a:headEnd/>
            <a:tailEnd/>
          </a:ln>
        </p:spPr>
      </p:pic>
      <p:pic>
        <p:nvPicPr>
          <p:cNvPr id="163844" name="Picture 2"/>
          <p:cNvPicPr>
            <a:picLocks noChangeAspect="1" noChangeArrowheads="1"/>
          </p:cNvPicPr>
          <p:nvPr/>
        </p:nvPicPr>
        <p:blipFill>
          <a:blip r:embed="rId2" cstate="print"/>
          <a:srcRect l="30341" t="40240" r="31963" b="51424"/>
          <a:stretch>
            <a:fillRect/>
          </a:stretch>
        </p:blipFill>
        <p:spPr bwMode="auto">
          <a:xfrm>
            <a:off x="1033463" y="1460500"/>
            <a:ext cx="7254875" cy="903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822325" y="1752600"/>
            <a:ext cx="7578725" cy="2554288"/>
          </a:xfrm>
          <a:prstGeom prst="rect">
            <a:avLst/>
          </a:prstGeom>
          <a:solidFill>
            <a:schemeClr val="bg1"/>
          </a:solidFill>
          <a:ln w="57150">
            <a:solidFill>
              <a:srgbClr val="FFFF00"/>
            </a:solidFill>
            <a:miter lim="800000"/>
            <a:headEnd/>
            <a:tailEnd/>
          </a:ln>
        </p:spPr>
        <p:txBody>
          <a:bodyPr>
            <a:spAutoFit/>
          </a:bodyPr>
          <a:lstStyle/>
          <a:p>
            <a:pPr algn="just"/>
            <a:r>
              <a:rPr lang="es-ES_tradnl" sz="3200">
                <a:solidFill>
                  <a:srgbClr val="000000"/>
                </a:solidFill>
                <a:latin typeface="Calibri" pitchFamily="34" charset="0"/>
              </a:rPr>
              <a:t>Una cámara en el interior de un vehículo, conectada a un monitor exterior, es un observador</a:t>
            </a:r>
            <a:r>
              <a:rPr lang="es-ES_tradnl" sz="3200" b="1">
                <a:solidFill>
                  <a:srgbClr val="000000"/>
                </a:solidFill>
                <a:latin typeface="Calibri" pitchFamily="34" charset="0"/>
              </a:rPr>
              <a:t> </a:t>
            </a:r>
            <a:r>
              <a:rPr lang="es-ES_tradnl" sz="3200">
                <a:solidFill>
                  <a:srgbClr val="000000"/>
                </a:solidFill>
                <a:latin typeface="Calibri" pitchFamily="34" charset="0"/>
              </a:rPr>
              <a:t>perfecto ya que por ser solidaria al vehículo “</a:t>
            </a:r>
            <a:r>
              <a:rPr lang="es-ES_tradnl" sz="3200" b="1">
                <a:solidFill>
                  <a:srgbClr val="000000"/>
                </a:solidFill>
                <a:latin typeface="Calibri" pitchFamily="34" charset="0"/>
              </a:rPr>
              <a:t>no siente” </a:t>
            </a:r>
            <a:r>
              <a:rPr lang="es-ES_tradnl" sz="3200">
                <a:solidFill>
                  <a:srgbClr val="000000"/>
                </a:solidFill>
                <a:latin typeface="Calibri" pitchFamily="34" charset="0"/>
              </a:rPr>
              <a:t>el movimiento como la sentiría un observador que viajara en él.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6267013" y="-346075"/>
            <a:ext cx="131367213" cy="7204075"/>
            <a:chOff x="-38925" y="0"/>
            <a:chExt cx="82751" cy="4340"/>
          </a:xfrm>
        </p:grpSpPr>
        <p:grpSp>
          <p:nvGrpSpPr>
            <p:cNvPr id="6348" name="Group 3"/>
            <p:cNvGrpSpPr>
              <a:grpSpLocks/>
            </p:cNvGrpSpPr>
            <p:nvPr/>
          </p:nvGrpSpPr>
          <p:grpSpPr bwMode="auto">
            <a:xfrm>
              <a:off x="-38925" y="0"/>
              <a:ext cx="41384" cy="4340"/>
              <a:chOff x="4155" y="0"/>
              <a:chExt cx="41384" cy="4340"/>
            </a:xfrm>
          </p:grpSpPr>
          <p:grpSp>
            <p:nvGrpSpPr>
              <p:cNvPr id="6364" name="Group 4"/>
              <p:cNvGrpSpPr>
                <a:grpSpLocks/>
              </p:cNvGrpSpPr>
              <p:nvPr/>
            </p:nvGrpSpPr>
            <p:grpSpPr bwMode="auto">
              <a:xfrm>
                <a:off x="4155" y="0"/>
                <a:ext cx="20699" cy="4340"/>
                <a:chOff x="0" y="0"/>
                <a:chExt cx="20699" cy="4340"/>
              </a:xfrm>
            </p:grpSpPr>
            <p:grpSp>
              <p:nvGrpSpPr>
                <p:cNvPr id="6372" name="Group 5"/>
                <p:cNvGrpSpPr>
                  <a:grpSpLocks/>
                </p:cNvGrpSpPr>
                <p:nvPr/>
              </p:nvGrpSpPr>
              <p:grpSpPr bwMode="auto">
                <a:xfrm>
                  <a:off x="0" y="0"/>
                  <a:ext cx="10355" cy="4340"/>
                  <a:chOff x="0" y="0"/>
                  <a:chExt cx="10355" cy="4340"/>
                </a:xfrm>
              </p:grpSpPr>
              <p:pic>
                <p:nvPicPr>
                  <p:cNvPr id="6376" name="Picture 6" descr="MCj04229190000[1]"/>
                  <p:cNvPicPr>
                    <a:picLocks noChangeAspect="1" noChangeArrowheads="1"/>
                  </p:cNvPicPr>
                  <p:nvPr/>
                </p:nvPicPr>
                <p:blipFill>
                  <a:blip r:embed="rId4" cstate="print"/>
                  <a:srcRect l="1146"/>
                  <a:stretch>
                    <a:fillRect/>
                  </a:stretch>
                </p:blipFill>
                <p:spPr bwMode="auto">
                  <a:xfrm flipH="1">
                    <a:off x="0" y="0"/>
                    <a:ext cx="5179" cy="4340"/>
                  </a:xfrm>
                  <a:prstGeom prst="rect">
                    <a:avLst/>
                  </a:prstGeom>
                  <a:noFill/>
                  <a:ln w="9525">
                    <a:noFill/>
                    <a:miter lim="800000"/>
                    <a:headEnd/>
                    <a:tailEnd/>
                  </a:ln>
                </p:spPr>
              </p:pic>
              <p:pic>
                <p:nvPicPr>
                  <p:cNvPr id="6377" name="Picture 7" descr="MCj04229190000[1]"/>
                  <p:cNvPicPr>
                    <a:picLocks noChangeAspect="1" noChangeArrowheads="1"/>
                  </p:cNvPicPr>
                  <p:nvPr/>
                </p:nvPicPr>
                <p:blipFill>
                  <a:blip r:embed="rId4" cstate="print"/>
                  <a:srcRect l="1146"/>
                  <a:stretch>
                    <a:fillRect/>
                  </a:stretch>
                </p:blipFill>
                <p:spPr bwMode="auto">
                  <a:xfrm>
                    <a:off x="5176" y="0"/>
                    <a:ext cx="5179" cy="4340"/>
                  </a:xfrm>
                  <a:prstGeom prst="rect">
                    <a:avLst/>
                  </a:prstGeom>
                  <a:noFill/>
                  <a:ln w="9525">
                    <a:noFill/>
                    <a:miter lim="800000"/>
                    <a:headEnd/>
                    <a:tailEnd/>
                  </a:ln>
                </p:spPr>
              </p:pic>
            </p:grpSp>
            <p:grpSp>
              <p:nvGrpSpPr>
                <p:cNvPr id="6373" name="Group 8"/>
                <p:cNvGrpSpPr>
                  <a:grpSpLocks/>
                </p:cNvGrpSpPr>
                <p:nvPr/>
              </p:nvGrpSpPr>
              <p:grpSpPr bwMode="auto">
                <a:xfrm>
                  <a:off x="10344" y="0"/>
                  <a:ext cx="10355" cy="4340"/>
                  <a:chOff x="0" y="0"/>
                  <a:chExt cx="10355" cy="4340"/>
                </a:xfrm>
              </p:grpSpPr>
              <p:pic>
                <p:nvPicPr>
                  <p:cNvPr id="6374" name="Picture 9" descr="MCj04229190000[1]"/>
                  <p:cNvPicPr>
                    <a:picLocks noChangeAspect="1" noChangeArrowheads="1"/>
                  </p:cNvPicPr>
                  <p:nvPr/>
                </p:nvPicPr>
                <p:blipFill>
                  <a:blip r:embed="rId4" cstate="print"/>
                  <a:srcRect l="1146"/>
                  <a:stretch>
                    <a:fillRect/>
                  </a:stretch>
                </p:blipFill>
                <p:spPr bwMode="auto">
                  <a:xfrm flipH="1">
                    <a:off x="0" y="0"/>
                    <a:ext cx="5179" cy="4340"/>
                  </a:xfrm>
                  <a:prstGeom prst="rect">
                    <a:avLst/>
                  </a:prstGeom>
                  <a:noFill/>
                  <a:ln w="9525">
                    <a:noFill/>
                    <a:miter lim="800000"/>
                    <a:headEnd/>
                    <a:tailEnd/>
                  </a:ln>
                </p:spPr>
              </p:pic>
              <p:pic>
                <p:nvPicPr>
                  <p:cNvPr id="6375" name="Picture 10" descr="MCj04229190000[1]"/>
                  <p:cNvPicPr>
                    <a:picLocks noChangeAspect="1" noChangeArrowheads="1"/>
                  </p:cNvPicPr>
                  <p:nvPr/>
                </p:nvPicPr>
                <p:blipFill>
                  <a:blip r:embed="rId4"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6365" name="Group 11"/>
              <p:cNvGrpSpPr>
                <a:grpSpLocks/>
              </p:cNvGrpSpPr>
              <p:nvPr/>
            </p:nvGrpSpPr>
            <p:grpSpPr bwMode="auto">
              <a:xfrm>
                <a:off x="24840" y="0"/>
                <a:ext cx="20699" cy="4340"/>
                <a:chOff x="0" y="0"/>
                <a:chExt cx="20699" cy="4340"/>
              </a:xfrm>
            </p:grpSpPr>
            <p:grpSp>
              <p:nvGrpSpPr>
                <p:cNvPr id="6366" name="Group 12"/>
                <p:cNvGrpSpPr>
                  <a:grpSpLocks/>
                </p:cNvGrpSpPr>
                <p:nvPr/>
              </p:nvGrpSpPr>
              <p:grpSpPr bwMode="auto">
                <a:xfrm>
                  <a:off x="0" y="0"/>
                  <a:ext cx="10355" cy="4340"/>
                  <a:chOff x="0" y="0"/>
                  <a:chExt cx="10355" cy="4340"/>
                </a:xfrm>
              </p:grpSpPr>
              <p:pic>
                <p:nvPicPr>
                  <p:cNvPr id="6370" name="Picture 13" descr="MCj04229190000[1]"/>
                  <p:cNvPicPr>
                    <a:picLocks noChangeAspect="1" noChangeArrowheads="1"/>
                  </p:cNvPicPr>
                  <p:nvPr/>
                </p:nvPicPr>
                <p:blipFill>
                  <a:blip r:embed="rId4" cstate="print"/>
                  <a:srcRect l="1146"/>
                  <a:stretch>
                    <a:fillRect/>
                  </a:stretch>
                </p:blipFill>
                <p:spPr bwMode="auto">
                  <a:xfrm flipH="1">
                    <a:off x="0" y="0"/>
                    <a:ext cx="5179" cy="4340"/>
                  </a:xfrm>
                  <a:prstGeom prst="rect">
                    <a:avLst/>
                  </a:prstGeom>
                  <a:noFill/>
                  <a:ln w="9525">
                    <a:noFill/>
                    <a:miter lim="800000"/>
                    <a:headEnd/>
                    <a:tailEnd/>
                  </a:ln>
                </p:spPr>
              </p:pic>
              <p:pic>
                <p:nvPicPr>
                  <p:cNvPr id="6371" name="Picture 14" descr="MCj04229190000[1]"/>
                  <p:cNvPicPr>
                    <a:picLocks noChangeAspect="1" noChangeArrowheads="1"/>
                  </p:cNvPicPr>
                  <p:nvPr/>
                </p:nvPicPr>
                <p:blipFill>
                  <a:blip r:embed="rId4" cstate="print"/>
                  <a:srcRect l="1146"/>
                  <a:stretch>
                    <a:fillRect/>
                  </a:stretch>
                </p:blipFill>
                <p:spPr bwMode="auto">
                  <a:xfrm>
                    <a:off x="5176" y="0"/>
                    <a:ext cx="5179" cy="4340"/>
                  </a:xfrm>
                  <a:prstGeom prst="rect">
                    <a:avLst/>
                  </a:prstGeom>
                  <a:noFill/>
                  <a:ln w="9525">
                    <a:noFill/>
                    <a:miter lim="800000"/>
                    <a:headEnd/>
                    <a:tailEnd/>
                  </a:ln>
                </p:spPr>
              </p:pic>
            </p:grpSp>
            <p:grpSp>
              <p:nvGrpSpPr>
                <p:cNvPr id="6367" name="Group 15"/>
                <p:cNvGrpSpPr>
                  <a:grpSpLocks/>
                </p:cNvGrpSpPr>
                <p:nvPr/>
              </p:nvGrpSpPr>
              <p:grpSpPr bwMode="auto">
                <a:xfrm>
                  <a:off x="10344" y="0"/>
                  <a:ext cx="10355" cy="4340"/>
                  <a:chOff x="0" y="0"/>
                  <a:chExt cx="10355" cy="4340"/>
                </a:xfrm>
              </p:grpSpPr>
              <p:pic>
                <p:nvPicPr>
                  <p:cNvPr id="6368" name="Picture 16" descr="MCj04229190000[1]"/>
                  <p:cNvPicPr>
                    <a:picLocks noChangeAspect="1" noChangeArrowheads="1"/>
                  </p:cNvPicPr>
                  <p:nvPr/>
                </p:nvPicPr>
                <p:blipFill>
                  <a:blip r:embed="rId4" cstate="print"/>
                  <a:srcRect l="1146"/>
                  <a:stretch>
                    <a:fillRect/>
                  </a:stretch>
                </p:blipFill>
                <p:spPr bwMode="auto">
                  <a:xfrm flipH="1">
                    <a:off x="0" y="0"/>
                    <a:ext cx="5179" cy="4340"/>
                  </a:xfrm>
                  <a:prstGeom prst="rect">
                    <a:avLst/>
                  </a:prstGeom>
                  <a:noFill/>
                  <a:ln w="9525">
                    <a:noFill/>
                    <a:miter lim="800000"/>
                    <a:headEnd/>
                    <a:tailEnd/>
                  </a:ln>
                </p:spPr>
              </p:pic>
              <p:pic>
                <p:nvPicPr>
                  <p:cNvPr id="6369" name="Picture 17" descr="MCj04229190000[1]"/>
                  <p:cNvPicPr>
                    <a:picLocks noChangeAspect="1" noChangeArrowheads="1"/>
                  </p:cNvPicPr>
                  <p:nvPr/>
                </p:nvPicPr>
                <p:blipFill>
                  <a:blip r:embed="rId4"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6349" name="Group 18"/>
            <p:cNvGrpSpPr>
              <a:grpSpLocks/>
            </p:cNvGrpSpPr>
            <p:nvPr/>
          </p:nvGrpSpPr>
          <p:grpSpPr bwMode="auto">
            <a:xfrm>
              <a:off x="2450" y="0"/>
              <a:ext cx="41376" cy="4340"/>
              <a:chOff x="0" y="0"/>
              <a:chExt cx="41376" cy="4340"/>
            </a:xfrm>
          </p:grpSpPr>
          <p:grpSp>
            <p:nvGrpSpPr>
              <p:cNvPr id="6350" name="Group 19"/>
              <p:cNvGrpSpPr>
                <a:grpSpLocks/>
              </p:cNvGrpSpPr>
              <p:nvPr/>
            </p:nvGrpSpPr>
            <p:grpSpPr bwMode="auto">
              <a:xfrm>
                <a:off x="0" y="0"/>
                <a:ext cx="20699" cy="4340"/>
                <a:chOff x="0" y="0"/>
                <a:chExt cx="20699" cy="4340"/>
              </a:xfrm>
            </p:grpSpPr>
            <p:grpSp>
              <p:nvGrpSpPr>
                <p:cNvPr id="6358" name="Group 20"/>
                <p:cNvGrpSpPr>
                  <a:grpSpLocks/>
                </p:cNvGrpSpPr>
                <p:nvPr/>
              </p:nvGrpSpPr>
              <p:grpSpPr bwMode="auto">
                <a:xfrm>
                  <a:off x="0" y="0"/>
                  <a:ext cx="10355" cy="4340"/>
                  <a:chOff x="0" y="0"/>
                  <a:chExt cx="10355" cy="4340"/>
                </a:xfrm>
              </p:grpSpPr>
              <p:pic>
                <p:nvPicPr>
                  <p:cNvPr id="6362" name="Picture 21" descr="MCj04229190000[1]"/>
                  <p:cNvPicPr>
                    <a:picLocks noChangeAspect="1" noChangeArrowheads="1"/>
                  </p:cNvPicPr>
                  <p:nvPr/>
                </p:nvPicPr>
                <p:blipFill>
                  <a:blip r:embed="rId4" cstate="print"/>
                  <a:srcRect l="1146"/>
                  <a:stretch>
                    <a:fillRect/>
                  </a:stretch>
                </p:blipFill>
                <p:spPr bwMode="auto">
                  <a:xfrm flipH="1">
                    <a:off x="0" y="0"/>
                    <a:ext cx="5179" cy="4340"/>
                  </a:xfrm>
                  <a:prstGeom prst="rect">
                    <a:avLst/>
                  </a:prstGeom>
                  <a:noFill/>
                  <a:ln w="9525">
                    <a:noFill/>
                    <a:miter lim="800000"/>
                    <a:headEnd/>
                    <a:tailEnd/>
                  </a:ln>
                </p:spPr>
              </p:pic>
              <p:pic>
                <p:nvPicPr>
                  <p:cNvPr id="6363" name="Picture 22" descr="MCj04229190000[1]"/>
                  <p:cNvPicPr>
                    <a:picLocks noChangeAspect="1" noChangeArrowheads="1"/>
                  </p:cNvPicPr>
                  <p:nvPr/>
                </p:nvPicPr>
                <p:blipFill>
                  <a:blip r:embed="rId4" cstate="print"/>
                  <a:srcRect l="1146"/>
                  <a:stretch>
                    <a:fillRect/>
                  </a:stretch>
                </p:blipFill>
                <p:spPr bwMode="auto">
                  <a:xfrm>
                    <a:off x="5176" y="0"/>
                    <a:ext cx="5179" cy="4340"/>
                  </a:xfrm>
                  <a:prstGeom prst="rect">
                    <a:avLst/>
                  </a:prstGeom>
                  <a:noFill/>
                  <a:ln w="9525">
                    <a:noFill/>
                    <a:miter lim="800000"/>
                    <a:headEnd/>
                    <a:tailEnd/>
                  </a:ln>
                </p:spPr>
              </p:pic>
            </p:grpSp>
            <p:grpSp>
              <p:nvGrpSpPr>
                <p:cNvPr id="6359" name="Group 23"/>
                <p:cNvGrpSpPr>
                  <a:grpSpLocks/>
                </p:cNvGrpSpPr>
                <p:nvPr/>
              </p:nvGrpSpPr>
              <p:grpSpPr bwMode="auto">
                <a:xfrm>
                  <a:off x="10344" y="0"/>
                  <a:ext cx="10355" cy="4340"/>
                  <a:chOff x="0" y="0"/>
                  <a:chExt cx="10355" cy="4340"/>
                </a:xfrm>
              </p:grpSpPr>
              <p:pic>
                <p:nvPicPr>
                  <p:cNvPr id="6360" name="Picture 24" descr="MCj04229190000[1]"/>
                  <p:cNvPicPr>
                    <a:picLocks noChangeAspect="1" noChangeArrowheads="1"/>
                  </p:cNvPicPr>
                  <p:nvPr/>
                </p:nvPicPr>
                <p:blipFill>
                  <a:blip r:embed="rId4" cstate="print"/>
                  <a:srcRect l="1146"/>
                  <a:stretch>
                    <a:fillRect/>
                  </a:stretch>
                </p:blipFill>
                <p:spPr bwMode="auto">
                  <a:xfrm flipH="1">
                    <a:off x="0" y="0"/>
                    <a:ext cx="5179" cy="4340"/>
                  </a:xfrm>
                  <a:prstGeom prst="rect">
                    <a:avLst/>
                  </a:prstGeom>
                  <a:noFill/>
                  <a:ln w="9525">
                    <a:noFill/>
                    <a:miter lim="800000"/>
                    <a:headEnd/>
                    <a:tailEnd/>
                  </a:ln>
                </p:spPr>
              </p:pic>
              <p:pic>
                <p:nvPicPr>
                  <p:cNvPr id="6361" name="Picture 25" descr="MCj04229190000[1]"/>
                  <p:cNvPicPr>
                    <a:picLocks noChangeAspect="1" noChangeArrowheads="1"/>
                  </p:cNvPicPr>
                  <p:nvPr/>
                </p:nvPicPr>
                <p:blipFill>
                  <a:blip r:embed="rId4"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6351" name="Group 26"/>
              <p:cNvGrpSpPr>
                <a:grpSpLocks/>
              </p:cNvGrpSpPr>
              <p:nvPr/>
            </p:nvGrpSpPr>
            <p:grpSpPr bwMode="auto">
              <a:xfrm>
                <a:off x="20677" y="0"/>
                <a:ext cx="20699" cy="4340"/>
                <a:chOff x="0" y="0"/>
                <a:chExt cx="20699" cy="4340"/>
              </a:xfrm>
            </p:grpSpPr>
            <p:grpSp>
              <p:nvGrpSpPr>
                <p:cNvPr id="6352" name="Group 27"/>
                <p:cNvGrpSpPr>
                  <a:grpSpLocks/>
                </p:cNvGrpSpPr>
                <p:nvPr/>
              </p:nvGrpSpPr>
              <p:grpSpPr bwMode="auto">
                <a:xfrm>
                  <a:off x="0" y="0"/>
                  <a:ext cx="10355" cy="4340"/>
                  <a:chOff x="0" y="0"/>
                  <a:chExt cx="10355" cy="4340"/>
                </a:xfrm>
              </p:grpSpPr>
              <p:pic>
                <p:nvPicPr>
                  <p:cNvPr id="6356" name="Picture 28" descr="MCj04229190000[1]"/>
                  <p:cNvPicPr>
                    <a:picLocks noChangeAspect="1" noChangeArrowheads="1"/>
                  </p:cNvPicPr>
                  <p:nvPr/>
                </p:nvPicPr>
                <p:blipFill>
                  <a:blip r:embed="rId4" cstate="print"/>
                  <a:srcRect l="1146"/>
                  <a:stretch>
                    <a:fillRect/>
                  </a:stretch>
                </p:blipFill>
                <p:spPr bwMode="auto">
                  <a:xfrm flipH="1">
                    <a:off x="0" y="0"/>
                    <a:ext cx="5179" cy="4340"/>
                  </a:xfrm>
                  <a:prstGeom prst="rect">
                    <a:avLst/>
                  </a:prstGeom>
                  <a:noFill/>
                  <a:ln w="9525">
                    <a:noFill/>
                    <a:miter lim="800000"/>
                    <a:headEnd/>
                    <a:tailEnd/>
                  </a:ln>
                </p:spPr>
              </p:pic>
              <p:pic>
                <p:nvPicPr>
                  <p:cNvPr id="6357" name="Picture 29" descr="MCj04229190000[1]"/>
                  <p:cNvPicPr>
                    <a:picLocks noChangeAspect="1" noChangeArrowheads="1"/>
                  </p:cNvPicPr>
                  <p:nvPr/>
                </p:nvPicPr>
                <p:blipFill>
                  <a:blip r:embed="rId4" cstate="print"/>
                  <a:srcRect l="1146"/>
                  <a:stretch>
                    <a:fillRect/>
                  </a:stretch>
                </p:blipFill>
                <p:spPr bwMode="auto">
                  <a:xfrm>
                    <a:off x="5176" y="0"/>
                    <a:ext cx="5179" cy="4340"/>
                  </a:xfrm>
                  <a:prstGeom prst="rect">
                    <a:avLst/>
                  </a:prstGeom>
                  <a:noFill/>
                  <a:ln w="9525">
                    <a:noFill/>
                    <a:miter lim="800000"/>
                    <a:headEnd/>
                    <a:tailEnd/>
                  </a:ln>
                </p:spPr>
              </p:pic>
            </p:grpSp>
            <p:grpSp>
              <p:nvGrpSpPr>
                <p:cNvPr id="6353" name="Group 30"/>
                <p:cNvGrpSpPr>
                  <a:grpSpLocks/>
                </p:cNvGrpSpPr>
                <p:nvPr/>
              </p:nvGrpSpPr>
              <p:grpSpPr bwMode="auto">
                <a:xfrm>
                  <a:off x="10344" y="0"/>
                  <a:ext cx="10355" cy="4340"/>
                  <a:chOff x="0" y="0"/>
                  <a:chExt cx="10355" cy="4340"/>
                </a:xfrm>
              </p:grpSpPr>
              <p:pic>
                <p:nvPicPr>
                  <p:cNvPr id="6354" name="Picture 31" descr="MCj04229190000[1]"/>
                  <p:cNvPicPr>
                    <a:picLocks noChangeAspect="1" noChangeArrowheads="1"/>
                  </p:cNvPicPr>
                  <p:nvPr/>
                </p:nvPicPr>
                <p:blipFill>
                  <a:blip r:embed="rId4" cstate="print"/>
                  <a:srcRect l="1146"/>
                  <a:stretch>
                    <a:fillRect/>
                  </a:stretch>
                </p:blipFill>
                <p:spPr bwMode="auto">
                  <a:xfrm flipH="1">
                    <a:off x="0" y="0"/>
                    <a:ext cx="5179" cy="4340"/>
                  </a:xfrm>
                  <a:prstGeom prst="rect">
                    <a:avLst/>
                  </a:prstGeom>
                  <a:noFill/>
                  <a:ln w="9525">
                    <a:noFill/>
                    <a:miter lim="800000"/>
                    <a:headEnd/>
                    <a:tailEnd/>
                  </a:ln>
                </p:spPr>
              </p:pic>
              <p:pic>
                <p:nvPicPr>
                  <p:cNvPr id="6355" name="Picture 32" descr="MCj04229190000[1]"/>
                  <p:cNvPicPr>
                    <a:picLocks noChangeAspect="1" noChangeArrowheads="1"/>
                  </p:cNvPicPr>
                  <p:nvPr/>
                </p:nvPicPr>
                <p:blipFill>
                  <a:blip r:embed="rId4"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384" name="383 Rectángulo"/>
          <p:cNvSpPr/>
          <p:nvPr/>
        </p:nvSpPr>
        <p:spPr>
          <a:xfrm>
            <a:off x="6659563" y="542925"/>
            <a:ext cx="2484437" cy="231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nvGrpSpPr>
          <p:cNvPr id="6150" name="343 Grupo"/>
          <p:cNvGrpSpPr>
            <a:grpSpLocks/>
          </p:cNvGrpSpPr>
          <p:nvPr/>
        </p:nvGrpSpPr>
        <p:grpSpPr bwMode="auto">
          <a:xfrm>
            <a:off x="7537450" y="1589088"/>
            <a:ext cx="1446213" cy="1085850"/>
            <a:chOff x="7514293" y="2033337"/>
            <a:chExt cx="1446100" cy="1085850"/>
          </a:xfrm>
        </p:grpSpPr>
        <p:grpSp>
          <p:nvGrpSpPr>
            <p:cNvPr id="6333" name="303 Grupo"/>
            <p:cNvGrpSpPr>
              <a:grpSpLocks/>
            </p:cNvGrpSpPr>
            <p:nvPr/>
          </p:nvGrpSpPr>
          <p:grpSpPr bwMode="auto">
            <a:xfrm>
              <a:off x="7514293" y="2033337"/>
              <a:ext cx="1446100" cy="1085850"/>
              <a:chOff x="328613" y="1164431"/>
              <a:chExt cx="2026443" cy="1521619"/>
            </a:xfrm>
          </p:grpSpPr>
          <p:pic>
            <p:nvPicPr>
              <p:cNvPr id="6336" name="282 Imagen" descr="dell-s2309w.jpg"/>
              <p:cNvPicPr>
                <a:picLocks noChangeAspect="1"/>
              </p:cNvPicPr>
              <p:nvPr/>
            </p:nvPicPr>
            <p:blipFill>
              <a:blip r:embed="rId5" cstate="print"/>
              <a:srcRect l="536" t="2348" r="732"/>
              <a:stretch>
                <a:fillRect/>
              </a:stretch>
            </p:blipFill>
            <p:spPr bwMode="auto">
              <a:xfrm>
                <a:off x="335756" y="1173956"/>
                <a:ext cx="2009775" cy="1498057"/>
              </a:xfrm>
              <a:prstGeom prst="rect">
                <a:avLst/>
              </a:prstGeom>
              <a:noFill/>
              <a:ln w="9525">
                <a:noFill/>
                <a:miter lim="800000"/>
                <a:headEnd/>
                <a:tailEnd/>
              </a:ln>
            </p:spPr>
          </p:pic>
          <p:sp>
            <p:nvSpPr>
              <p:cNvPr id="287" name="286 Rectángulo"/>
              <p:cNvSpPr/>
              <p:nvPr/>
            </p:nvSpPr>
            <p:spPr>
              <a:xfrm>
                <a:off x="1736669" y="2374608"/>
                <a:ext cx="618387" cy="30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88" name="287 Rectángulo"/>
              <p:cNvSpPr/>
              <p:nvPr/>
            </p:nvSpPr>
            <p:spPr>
              <a:xfrm>
                <a:off x="328613" y="2374608"/>
                <a:ext cx="618387" cy="30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2" name="291 Rectángulo"/>
              <p:cNvSpPr/>
              <p:nvPr/>
            </p:nvSpPr>
            <p:spPr>
              <a:xfrm>
                <a:off x="878044" y="2376831"/>
                <a:ext cx="324765"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4" name="293 Rectángulo"/>
              <p:cNvSpPr/>
              <p:nvPr/>
            </p:nvSpPr>
            <p:spPr>
              <a:xfrm>
                <a:off x="1487534" y="2376831"/>
                <a:ext cx="324765"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5" name="294 Forma libre"/>
              <p:cNvSpPr/>
              <p:nvPr/>
            </p:nvSpPr>
            <p:spPr>
              <a:xfrm>
                <a:off x="933654" y="2505858"/>
                <a:ext cx="402620" cy="180192"/>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6" name="295 Forma libre"/>
              <p:cNvSpPr/>
              <p:nvPr/>
            </p:nvSpPr>
            <p:spPr>
              <a:xfrm flipH="1">
                <a:off x="1345171" y="2505858"/>
                <a:ext cx="402618" cy="180192"/>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7" name="296 Forma libre"/>
              <p:cNvSpPr/>
              <p:nvPr/>
            </p:nvSpPr>
            <p:spPr>
              <a:xfrm>
                <a:off x="328613" y="2285624"/>
                <a:ext cx="88977" cy="95657"/>
              </a:xfrm>
              <a:custGeom>
                <a:avLst/>
                <a:gdLst>
                  <a:gd name="connsiteX0" fmla="*/ 2381 w 88106"/>
                  <a:gd name="connsiteY0" fmla="*/ 0 h 95250"/>
                  <a:gd name="connsiteX1" fmla="*/ 19050 w 88106"/>
                  <a:gd name="connsiteY1" fmla="*/ 59531 h 95250"/>
                  <a:gd name="connsiteX2" fmla="*/ 52387 w 88106"/>
                  <a:gd name="connsiteY2" fmla="*/ 83344 h 95250"/>
                  <a:gd name="connsiteX3" fmla="*/ 88106 w 88106"/>
                  <a:gd name="connsiteY3" fmla="*/ 90488 h 95250"/>
                  <a:gd name="connsiteX4" fmla="*/ 38100 w 88106"/>
                  <a:gd name="connsiteY4" fmla="*/ 95250 h 95250"/>
                  <a:gd name="connsiteX5" fmla="*/ 0 w 88106"/>
                  <a:gd name="connsiteY5" fmla="*/ 92869 h 95250"/>
                  <a:gd name="connsiteX6" fmla="*/ 2381 w 88106"/>
                  <a:gd name="connsiteY6"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06" h="95250">
                    <a:moveTo>
                      <a:pt x="2381" y="0"/>
                    </a:moveTo>
                    <a:lnTo>
                      <a:pt x="19050" y="59531"/>
                    </a:lnTo>
                    <a:lnTo>
                      <a:pt x="52387" y="83344"/>
                    </a:lnTo>
                    <a:lnTo>
                      <a:pt x="88106" y="90488"/>
                    </a:lnTo>
                    <a:lnTo>
                      <a:pt x="38100" y="95250"/>
                    </a:lnTo>
                    <a:lnTo>
                      <a:pt x="0" y="92869"/>
                    </a:lnTo>
                    <a:cubicBezTo>
                      <a:pt x="794" y="61913"/>
                      <a:pt x="1587" y="30956"/>
                      <a:pt x="2381" y="0"/>
                    </a:cubicBez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9" name="298 Forma libre"/>
              <p:cNvSpPr/>
              <p:nvPr/>
            </p:nvSpPr>
            <p:spPr>
              <a:xfrm>
                <a:off x="2281650" y="2321217"/>
                <a:ext cx="73406" cy="57839"/>
              </a:xfrm>
              <a:custGeom>
                <a:avLst/>
                <a:gdLst>
                  <a:gd name="connsiteX0" fmla="*/ 0 w 73818"/>
                  <a:gd name="connsiteY0" fmla="*/ 69056 h 69056"/>
                  <a:gd name="connsiteX1" fmla="*/ 57150 w 73818"/>
                  <a:gd name="connsiteY1" fmla="*/ 33337 h 69056"/>
                  <a:gd name="connsiteX2" fmla="*/ 69056 w 73818"/>
                  <a:gd name="connsiteY2" fmla="*/ 0 h 69056"/>
                  <a:gd name="connsiteX3" fmla="*/ 73818 w 73818"/>
                  <a:gd name="connsiteY3" fmla="*/ 69056 h 69056"/>
                  <a:gd name="connsiteX4" fmla="*/ 0 w 73818"/>
                  <a:gd name="connsiteY4" fmla="*/ 69056 h 69056"/>
                  <a:gd name="connsiteX0" fmla="*/ 0 w 73818"/>
                  <a:gd name="connsiteY0" fmla="*/ 69056 h 69056"/>
                  <a:gd name="connsiteX1" fmla="*/ 47625 w 73818"/>
                  <a:gd name="connsiteY1" fmla="*/ 44846 h 69056"/>
                  <a:gd name="connsiteX2" fmla="*/ 69056 w 73818"/>
                  <a:gd name="connsiteY2" fmla="*/ 0 h 69056"/>
                  <a:gd name="connsiteX3" fmla="*/ 73818 w 73818"/>
                  <a:gd name="connsiteY3" fmla="*/ 69056 h 69056"/>
                  <a:gd name="connsiteX4" fmla="*/ 0 w 73818"/>
                  <a:gd name="connsiteY4" fmla="*/ 69056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 h="69056">
                    <a:moveTo>
                      <a:pt x="0" y="69056"/>
                    </a:moveTo>
                    <a:lnTo>
                      <a:pt x="47625" y="44846"/>
                    </a:lnTo>
                    <a:lnTo>
                      <a:pt x="69056" y="0"/>
                    </a:lnTo>
                    <a:lnTo>
                      <a:pt x="73818" y="69056"/>
                    </a:lnTo>
                    <a:lnTo>
                      <a:pt x="0" y="69056"/>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300" name="299 Forma libre"/>
              <p:cNvSpPr/>
              <p:nvPr/>
            </p:nvSpPr>
            <p:spPr>
              <a:xfrm>
                <a:off x="2277201" y="1164431"/>
                <a:ext cx="75630" cy="60063"/>
              </a:xfrm>
              <a:custGeom>
                <a:avLst/>
                <a:gdLst>
                  <a:gd name="connsiteX0" fmla="*/ 0 w 76200"/>
                  <a:gd name="connsiteY0" fmla="*/ 4763 h 59532"/>
                  <a:gd name="connsiteX1" fmla="*/ 50006 w 76200"/>
                  <a:gd name="connsiteY1" fmla="*/ 21432 h 59532"/>
                  <a:gd name="connsiteX2" fmla="*/ 73819 w 76200"/>
                  <a:gd name="connsiteY2" fmla="*/ 59532 h 59532"/>
                  <a:gd name="connsiteX3" fmla="*/ 76200 w 76200"/>
                  <a:gd name="connsiteY3" fmla="*/ 33338 h 59532"/>
                  <a:gd name="connsiteX4" fmla="*/ 76200 w 76200"/>
                  <a:gd name="connsiteY4" fmla="*/ 0 h 59532"/>
                  <a:gd name="connsiteX5" fmla="*/ 0 w 76200"/>
                  <a:gd name="connsiteY5" fmla="*/ 4763 h 5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9532">
                    <a:moveTo>
                      <a:pt x="0" y="4763"/>
                    </a:moveTo>
                    <a:lnTo>
                      <a:pt x="50006" y="21432"/>
                    </a:lnTo>
                    <a:lnTo>
                      <a:pt x="73819" y="59532"/>
                    </a:lnTo>
                    <a:lnTo>
                      <a:pt x="76200" y="33338"/>
                    </a:lnTo>
                    <a:lnTo>
                      <a:pt x="76200" y="0"/>
                    </a:lnTo>
                    <a:lnTo>
                      <a:pt x="0" y="4763"/>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301" name="300 Forma libre"/>
              <p:cNvSpPr/>
              <p:nvPr/>
            </p:nvSpPr>
            <p:spPr>
              <a:xfrm>
                <a:off x="335287" y="1168880"/>
                <a:ext cx="64507" cy="71187"/>
              </a:xfrm>
              <a:custGeom>
                <a:avLst/>
                <a:gdLst>
                  <a:gd name="connsiteX0" fmla="*/ 0 w 64294"/>
                  <a:gd name="connsiteY0" fmla="*/ 71437 h 71437"/>
                  <a:gd name="connsiteX1" fmla="*/ 19050 w 64294"/>
                  <a:gd name="connsiteY1" fmla="*/ 23812 h 71437"/>
                  <a:gd name="connsiteX2" fmla="*/ 45244 w 64294"/>
                  <a:gd name="connsiteY2" fmla="*/ 7144 h 71437"/>
                  <a:gd name="connsiteX3" fmla="*/ 64294 w 64294"/>
                  <a:gd name="connsiteY3" fmla="*/ 0 h 71437"/>
                  <a:gd name="connsiteX4" fmla="*/ 0 w 64294"/>
                  <a:gd name="connsiteY4" fmla="*/ 2381 h 71437"/>
                  <a:gd name="connsiteX5" fmla="*/ 0 w 64294"/>
                  <a:gd name="connsiteY5" fmla="*/ 7143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0" y="71437"/>
                    </a:moveTo>
                    <a:lnTo>
                      <a:pt x="19050" y="23812"/>
                    </a:lnTo>
                    <a:lnTo>
                      <a:pt x="45244" y="7144"/>
                    </a:lnTo>
                    <a:lnTo>
                      <a:pt x="64294" y="0"/>
                    </a:lnTo>
                    <a:lnTo>
                      <a:pt x="0" y="2381"/>
                    </a:lnTo>
                    <a:lnTo>
                      <a:pt x="0" y="71437"/>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85" name="284 Rectángulo"/>
              <p:cNvSpPr/>
              <p:nvPr/>
            </p:nvSpPr>
            <p:spPr>
              <a:xfrm>
                <a:off x="410917" y="1240067"/>
                <a:ext cx="1864060" cy="105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
          <p:nvSpPr>
            <p:cNvPr id="6334" name="Line 150"/>
            <p:cNvSpPr>
              <a:spLocks noChangeShapeType="1"/>
            </p:cNvSpPr>
            <p:nvPr/>
          </p:nvSpPr>
          <p:spPr bwMode="auto">
            <a:xfrm flipV="1">
              <a:off x="8202719" y="2081462"/>
              <a:ext cx="0" cy="413137"/>
            </a:xfrm>
            <a:prstGeom prst="line">
              <a:avLst/>
            </a:prstGeom>
            <a:noFill/>
            <a:ln w="12700">
              <a:solidFill>
                <a:schemeClr val="tx1"/>
              </a:solidFill>
              <a:round/>
              <a:headEnd/>
              <a:tailEnd/>
            </a:ln>
          </p:spPr>
          <p:txBody>
            <a:bodyPr/>
            <a:lstStyle/>
            <a:p>
              <a:endParaRPr lang="es-ES_tradnl"/>
            </a:p>
          </p:txBody>
        </p:sp>
        <p:sp>
          <p:nvSpPr>
            <p:cNvPr id="6335" name="Oval 157"/>
            <p:cNvSpPr>
              <a:spLocks noChangeArrowheads="1"/>
            </p:cNvSpPr>
            <p:nvPr/>
          </p:nvSpPr>
          <p:spPr bwMode="auto">
            <a:xfrm>
              <a:off x="8137090" y="2447746"/>
              <a:ext cx="129106" cy="129105"/>
            </a:xfrm>
            <a:prstGeom prst="ellipse">
              <a:avLst/>
            </a:prstGeom>
            <a:solidFill>
              <a:srgbClr val="8E5F00"/>
            </a:solidFill>
            <a:ln w="9525">
              <a:solidFill>
                <a:srgbClr val="8E5F00"/>
              </a:solidFill>
              <a:round/>
              <a:headEnd/>
              <a:tailEnd/>
            </a:ln>
          </p:spPr>
          <p:txBody>
            <a:bodyPr wrap="none" anchor="ctr"/>
            <a:lstStyle/>
            <a:p>
              <a:endParaRPr lang="es-ES_tradnl">
                <a:solidFill>
                  <a:srgbClr val="000000"/>
                </a:solidFill>
              </a:endParaRPr>
            </a:p>
          </p:txBody>
        </p:sp>
      </p:grpSp>
      <p:grpSp>
        <p:nvGrpSpPr>
          <p:cNvPr id="6151" name="Group 11"/>
          <p:cNvGrpSpPr>
            <a:grpSpLocks/>
          </p:cNvGrpSpPr>
          <p:nvPr/>
        </p:nvGrpSpPr>
        <p:grpSpPr bwMode="auto">
          <a:xfrm rot="4493582">
            <a:off x="6639719" y="2053431"/>
            <a:ext cx="914400" cy="496888"/>
            <a:chOff x="1119" y="3899"/>
            <a:chExt cx="834" cy="425"/>
          </a:xfrm>
        </p:grpSpPr>
        <p:sp>
          <p:nvSpPr>
            <p:cNvPr id="6326"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6327" name="Group 5"/>
            <p:cNvGrpSpPr>
              <a:grpSpLocks/>
            </p:cNvGrpSpPr>
            <p:nvPr/>
          </p:nvGrpSpPr>
          <p:grpSpPr bwMode="auto">
            <a:xfrm rot="-5400000">
              <a:off x="1323" y="3695"/>
              <a:ext cx="425" cy="834"/>
              <a:chOff x="1588" y="1265"/>
              <a:chExt cx="734" cy="1486"/>
            </a:xfrm>
          </p:grpSpPr>
          <p:sp>
            <p:nvSpPr>
              <p:cNvPr id="6328" name="Freeform 6"/>
              <p:cNvSpPr>
                <a:spLocks/>
              </p:cNvSpPr>
              <p:nvPr/>
            </p:nvSpPr>
            <p:spPr bwMode="auto">
              <a:xfrm rot="165224">
                <a:off x="1704" y="1265"/>
                <a:ext cx="273" cy="749"/>
              </a:xfrm>
              <a:custGeom>
                <a:avLst/>
                <a:gdLst>
                  <a:gd name="T0" fmla="*/ 21 w 318"/>
                  <a:gd name="T1" fmla="*/ 0 h 726"/>
                  <a:gd name="T2" fmla="*/ 18 w 318"/>
                  <a:gd name="T3" fmla="*/ 637 h 726"/>
                  <a:gd name="T4" fmla="*/ 8 w 318"/>
                  <a:gd name="T5" fmla="*/ 1032 h 726"/>
                  <a:gd name="T6" fmla="*/ 0 w 318"/>
                  <a:gd name="T7" fmla="*/ 127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6329"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rot="10800000" vert="eaVert" wrap="none" anchor="ctr"/>
              <a:lstStyle/>
              <a:p>
                <a:endParaRPr lang="es-ES_tradnl"/>
              </a:p>
            </p:txBody>
          </p:sp>
          <p:sp>
            <p:nvSpPr>
              <p:cNvPr id="6330"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sz="1800">
                  <a:solidFill>
                    <a:srgbClr val="000000"/>
                  </a:solidFill>
                </a:endParaRPr>
              </a:p>
            </p:txBody>
          </p:sp>
          <p:sp>
            <p:nvSpPr>
              <p:cNvPr id="6331"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sz="1800">
                  <a:solidFill>
                    <a:srgbClr val="000000"/>
                  </a:solidFill>
                </a:endParaRPr>
              </a:p>
            </p:txBody>
          </p:sp>
          <p:sp>
            <p:nvSpPr>
              <p:cNvPr id="6332" name="Freeform 10"/>
              <p:cNvSpPr>
                <a:spLocks/>
              </p:cNvSpPr>
              <p:nvPr/>
            </p:nvSpPr>
            <p:spPr bwMode="auto">
              <a:xfrm flipV="1">
                <a:off x="1701" y="2004"/>
                <a:ext cx="255" cy="747"/>
              </a:xfrm>
              <a:custGeom>
                <a:avLst/>
                <a:gdLst>
                  <a:gd name="T0" fmla="*/ 0 w 9731"/>
                  <a:gd name="T1" fmla="*/ 0 h 9981"/>
                  <a:gd name="T2" fmla="*/ 0 w 9731"/>
                  <a:gd name="T3" fmla="*/ 0 h 9981"/>
                  <a:gd name="T4" fmla="*/ 0 w 9731"/>
                  <a:gd name="T5" fmla="*/ 0 h 9981"/>
                  <a:gd name="T6" fmla="*/ 0 w 9731"/>
                  <a:gd name="T7" fmla="*/ 0 h 9981"/>
                  <a:gd name="T8" fmla="*/ 0 60000 65536"/>
                  <a:gd name="T9" fmla="*/ 0 60000 65536"/>
                  <a:gd name="T10" fmla="*/ 0 60000 65536"/>
                  <a:gd name="T11" fmla="*/ 0 60000 65536"/>
                  <a:gd name="T12" fmla="*/ 0 w 9731"/>
                  <a:gd name="T13" fmla="*/ 0 h 9981"/>
                  <a:gd name="T14" fmla="*/ 9731 w 9731"/>
                  <a:gd name="T15" fmla="*/ 9981 h 9981"/>
                </a:gdLst>
                <a:ahLst/>
                <a:cxnLst>
                  <a:cxn ang="T8">
                    <a:pos x="T0" y="T1"/>
                  </a:cxn>
                  <a:cxn ang="T9">
                    <a:pos x="T2" y="T3"/>
                  </a:cxn>
                  <a:cxn ang="T10">
                    <a:pos x="T4" y="T5"/>
                  </a:cxn>
                  <a:cxn ang="T11">
                    <a:pos x="T6" y="T7"/>
                  </a:cxn>
                </a:cxnLst>
                <a:rect l="T12" t="T13" r="T14" b="T15"/>
                <a:pathLst>
                  <a:path w="9731" h="9981">
                    <a:moveTo>
                      <a:pt x="9467" y="0"/>
                    </a:moveTo>
                    <a:cubicBezTo>
                      <a:pt x="9205" y="1821"/>
                      <a:pt x="9731" y="3625"/>
                      <a:pt x="8895" y="4973"/>
                    </a:cubicBezTo>
                    <a:cubicBezTo>
                      <a:pt x="8059" y="6321"/>
                      <a:pt x="5919" y="7264"/>
                      <a:pt x="4448" y="8091"/>
                    </a:cubicBezTo>
                    <a:cubicBezTo>
                      <a:pt x="2976" y="8918"/>
                      <a:pt x="752" y="9664"/>
                      <a:pt x="0" y="9981"/>
                    </a:cubicBezTo>
                  </a:path>
                </a:pathLst>
              </a:custGeom>
              <a:noFill/>
              <a:ln w="19050">
                <a:solidFill>
                  <a:schemeClr val="tx1"/>
                </a:solidFill>
                <a:round/>
                <a:headEnd/>
                <a:tailEnd/>
              </a:ln>
            </p:spPr>
            <p:txBody>
              <a:bodyPr rot="10800000"/>
              <a:lstStyle/>
              <a:p>
                <a:endParaRPr lang="es-ES_tradnl"/>
              </a:p>
            </p:txBody>
          </p:sp>
        </p:grpSp>
      </p:grpSp>
      <p:sp>
        <p:nvSpPr>
          <p:cNvPr id="6152" name="Freeform 2"/>
          <p:cNvSpPr>
            <a:spLocks/>
          </p:cNvSpPr>
          <p:nvPr/>
        </p:nvSpPr>
        <p:spPr bwMode="auto">
          <a:xfrm>
            <a:off x="2627313" y="4143375"/>
            <a:ext cx="2608262" cy="1506538"/>
          </a:xfrm>
          <a:custGeom>
            <a:avLst/>
            <a:gdLst>
              <a:gd name="T0" fmla="*/ 2147483647 w 1643"/>
              <a:gd name="T1" fmla="*/ 2147483647 h 949"/>
              <a:gd name="T2" fmla="*/ 2147483647 w 1643"/>
              <a:gd name="T3" fmla="*/ 2147483647 h 949"/>
              <a:gd name="T4" fmla="*/ 2147483647 w 1643"/>
              <a:gd name="T5" fmla="*/ 2147483647 h 949"/>
              <a:gd name="T6" fmla="*/ 2147483647 w 1643"/>
              <a:gd name="T7" fmla="*/ 0 h 949"/>
              <a:gd name="T8" fmla="*/ 2147483647 w 1643"/>
              <a:gd name="T9" fmla="*/ 0 h 949"/>
              <a:gd name="T10" fmla="*/ 2147483647 w 1643"/>
              <a:gd name="T11" fmla="*/ 2147483647 h 949"/>
              <a:gd name="T12" fmla="*/ 0 w 1643"/>
              <a:gd name="T13" fmla="*/ 2147483647 h 949"/>
              <a:gd name="T14" fmla="*/ 0 w 1643"/>
              <a:gd name="T15" fmla="*/ 2147483647 h 949"/>
              <a:gd name="T16" fmla="*/ 2147483647 w 1643"/>
              <a:gd name="T17" fmla="*/ 2147483647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grpSp>
        <p:nvGrpSpPr>
          <p:cNvPr id="6153" name="Group 3"/>
          <p:cNvGrpSpPr>
            <a:grpSpLocks/>
          </p:cNvGrpSpPr>
          <p:nvPr/>
        </p:nvGrpSpPr>
        <p:grpSpPr bwMode="auto">
          <a:xfrm>
            <a:off x="1595438" y="5570538"/>
            <a:ext cx="552450" cy="552450"/>
            <a:chOff x="1061" y="3204"/>
            <a:chExt cx="348" cy="348"/>
          </a:xfrm>
        </p:grpSpPr>
        <p:sp>
          <p:nvSpPr>
            <p:cNvPr id="6300" name="Freeform 4"/>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301" name="Group 5"/>
            <p:cNvGrpSpPr>
              <a:grpSpLocks/>
            </p:cNvGrpSpPr>
            <p:nvPr/>
          </p:nvGrpSpPr>
          <p:grpSpPr bwMode="auto">
            <a:xfrm>
              <a:off x="1061" y="3204"/>
              <a:ext cx="348" cy="348"/>
              <a:chOff x="1289" y="1903"/>
              <a:chExt cx="348" cy="348"/>
            </a:xfrm>
          </p:grpSpPr>
          <p:sp>
            <p:nvSpPr>
              <p:cNvPr id="6324" name="Oval 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25" name="Oval 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302" name="Group 8"/>
            <p:cNvGrpSpPr>
              <a:grpSpLocks/>
            </p:cNvGrpSpPr>
            <p:nvPr/>
          </p:nvGrpSpPr>
          <p:grpSpPr bwMode="auto">
            <a:xfrm>
              <a:off x="1146" y="3287"/>
              <a:ext cx="180" cy="178"/>
              <a:chOff x="1639" y="3491"/>
              <a:chExt cx="306" cy="302"/>
            </a:xfrm>
          </p:grpSpPr>
          <p:sp>
            <p:nvSpPr>
              <p:cNvPr id="6316" name="Oval 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17" name="Oval 1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18" name="Oval 1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19" name="Line 1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320" name="Line 1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321" name="Oval 1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22" name="Oval 1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23" name="Oval 1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6303" name="Freeform 17"/>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304" name="Group 18"/>
            <p:cNvGrpSpPr>
              <a:grpSpLocks/>
            </p:cNvGrpSpPr>
            <p:nvPr/>
          </p:nvGrpSpPr>
          <p:grpSpPr bwMode="auto">
            <a:xfrm>
              <a:off x="1061" y="3204"/>
              <a:ext cx="348" cy="348"/>
              <a:chOff x="1289" y="1903"/>
              <a:chExt cx="348" cy="348"/>
            </a:xfrm>
          </p:grpSpPr>
          <p:sp>
            <p:nvSpPr>
              <p:cNvPr id="6314" name="Oval 1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15" name="Oval 2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305" name="Group 21"/>
            <p:cNvGrpSpPr>
              <a:grpSpLocks/>
            </p:cNvGrpSpPr>
            <p:nvPr/>
          </p:nvGrpSpPr>
          <p:grpSpPr bwMode="auto">
            <a:xfrm>
              <a:off x="1146" y="3287"/>
              <a:ext cx="180" cy="178"/>
              <a:chOff x="1639" y="3491"/>
              <a:chExt cx="306" cy="302"/>
            </a:xfrm>
          </p:grpSpPr>
          <p:sp>
            <p:nvSpPr>
              <p:cNvPr id="6306" name="Oval 22"/>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07" name="Oval 23"/>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08" name="Oval 24"/>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09" name="Line 2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310" name="Line 2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311" name="Oval 27"/>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12" name="Oval 28"/>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313" name="Oval 29"/>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6154" name="Group 30"/>
          <p:cNvGrpSpPr>
            <a:grpSpLocks/>
          </p:cNvGrpSpPr>
          <p:nvPr/>
        </p:nvGrpSpPr>
        <p:grpSpPr bwMode="auto">
          <a:xfrm>
            <a:off x="1595438" y="5570538"/>
            <a:ext cx="552450" cy="552450"/>
            <a:chOff x="1061" y="3204"/>
            <a:chExt cx="348" cy="348"/>
          </a:xfrm>
        </p:grpSpPr>
        <p:sp>
          <p:nvSpPr>
            <p:cNvPr id="6274" name="Freeform 31"/>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275" name="Group 32"/>
            <p:cNvGrpSpPr>
              <a:grpSpLocks/>
            </p:cNvGrpSpPr>
            <p:nvPr/>
          </p:nvGrpSpPr>
          <p:grpSpPr bwMode="auto">
            <a:xfrm>
              <a:off x="1061" y="3204"/>
              <a:ext cx="348" cy="348"/>
              <a:chOff x="1289" y="1903"/>
              <a:chExt cx="348" cy="348"/>
            </a:xfrm>
          </p:grpSpPr>
          <p:sp>
            <p:nvSpPr>
              <p:cNvPr id="6298" name="Oval 3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99" name="Oval 3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276" name="Group 35"/>
            <p:cNvGrpSpPr>
              <a:grpSpLocks/>
            </p:cNvGrpSpPr>
            <p:nvPr/>
          </p:nvGrpSpPr>
          <p:grpSpPr bwMode="auto">
            <a:xfrm>
              <a:off x="1146" y="3287"/>
              <a:ext cx="180" cy="178"/>
              <a:chOff x="1639" y="3491"/>
              <a:chExt cx="306" cy="302"/>
            </a:xfrm>
          </p:grpSpPr>
          <p:sp>
            <p:nvSpPr>
              <p:cNvPr id="6290" name="Oval 3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91" name="Oval 3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92" name="Oval 3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93" name="Line 3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294" name="Line 4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295" name="Oval 4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96" name="Oval 4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97" name="Oval 4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6277" name="Freeform 44"/>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278" name="Group 45"/>
            <p:cNvGrpSpPr>
              <a:grpSpLocks/>
            </p:cNvGrpSpPr>
            <p:nvPr/>
          </p:nvGrpSpPr>
          <p:grpSpPr bwMode="auto">
            <a:xfrm>
              <a:off x="1061" y="3204"/>
              <a:ext cx="348" cy="348"/>
              <a:chOff x="1289" y="1903"/>
              <a:chExt cx="348" cy="348"/>
            </a:xfrm>
          </p:grpSpPr>
          <p:sp>
            <p:nvSpPr>
              <p:cNvPr id="6288" name="Oval 4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89" name="Oval 4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279" name="Group 48"/>
            <p:cNvGrpSpPr>
              <a:grpSpLocks/>
            </p:cNvGrpSpPr>
            <p:nvPr/>
          </p:nvGrpSpPr>
          <p:grpSpPr bwMode="auto">
            <a:xfrm>
              <a:off x="1146" y="3287"/>
              <a:ext cx="180" cy="178"/>
              <a:chOff x="1639" y="3491"/>
              <a:chExt cx="306" cy="302"/>
            </a:xfrm>
          </p:grpSpPr>
          <p:sp>
            <p:nvSpPr>
              <p:cNvPr id="6280" name="Oval 4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81" name="Oval 5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82" name="Oval 5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83" name="Line 5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284" name="Line 5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285" name="Oval 5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86" name="Oval 5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87" name="Oval 5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6155" name="Group 57"/>
          <p:cNvGrpSpPr>
            <a:grpSpLocks/>
          </p:cNvGrpSpPr>
          <p:nvPr/>
        </p:nvGrpSpPr>
        <p:grpSpPr bwMode="auto">
          <a:xfrm>
            <a:off x="3652838" y="5570538"/>
            <a:ext cx="552450" cy="552450"/>
            <a:chOff x="1061" y="3204"/>
            <a:chExt cx="348" cy="348"/>
          </a:xfrm>
        </p:grpSpPr>
        <p:sp>
          <p:nvSpPr>
            <p:cNvPr id="6248" name="Freeform 58"/>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249" name="Group 59"/>
            <p:cNvGrpSpPr>
              <a:grpSpLocks/>
            </p:cNvGrpSpPr>
            <p:nvPr/>
          </p:nvGrpSpPr>
          <p:grpSpPr bwMode="auto">
            <a:xfrm>
              <a:off x="1061" y="3204"/>
              <a:ext cx="348" cy="348"/>
              <a:chOff x="1289" y="1903"/>
              <a:chExt cx="348" cy="348"/>
            </a:xfrm>
          </p:grpSpPr>
          <p:sp>
            <p:nvSpPr>
              <p:cNvPr id="6272" name="Oval 6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73" name="Oval 6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250" name="Group 62"/>
            <p:cNvGrpSpPr>
              <a:grpSpLocks/>
            </p:cNvGrpSpPr>
            <p:nvPr/>
          </p:nvGrpSpPr>
          <p:grpSpPr bwMode="auto">
            <a:xfrm>
              <a:off x="1146" y="3287"/>
              <a:ext cx="180" cy="178"/>
              <a:chOff x="1639" y="3491"/>
              <a:chExt cx="306" cy="302"/>
            </a:xfrm>
          </p:grpSpPr>
          <p:sp>
            <p:nvSpPr>
              <p:cNvPr id="6264" name="Oval 6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65" name="Oval 6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66" name="Oval 6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67" name="Line 6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268" name="Line 6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269" name="Oval 6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70" name="Oval 6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71" name="Oval 7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6251" name="Freeform 71"/>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252" name="Group 72"/>
            <p:cNvGrpSpPr>
              <a:grpSpLocks/>
            </p:cNvGrpSpPr>
            <p:nvPr/>
          </p:nvGrpSpPr>
          <p:grpSpPr bwMode="auto">
            <a:xfrm>
              <a:off x="1061" y="3204"/>
              <a:ext cx="348" cy="348"/>
              <a:chOff x="1289" y="1903"/>
              <a:chExt cx="348" cy="348"/>
            </a:xfrm>
          </p:grpSpPr>
          <p:sp>
            <p:nvSpPr>
              <p:cNvPr id="6262" name="Oval 7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63" name="Oval 7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253" name="Group 75"/>
            <p:cNvGrpSpPr>
              <a:grpSpLocks/>
            </p:cNvGrpSpPr>
            <p:nvPr/>
          </p:nvGrpSpPr>
          <p:grpSpPr bwMode="auto">
            <a:xfrm>
              <a:off x="1146" y="3287"/>
              <a:ext cx="180" cy="178"/>
              <a:chOff x="1639" y="3491"/>
              <a:chExt cx="306" cy="302"/>
            </a:xfrm>
          </p:grpSpPr>
          <p:sp>
            <p:nvSpPr>
              <p:cNvPr id="6254" name="Oval 7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55" name="Oval 7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56" name="Oval 7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57" name="Line 7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258" name="Line 8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259" name="Oval 8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60" name="Oval 8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61" name="Oval 8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6156" name="Group 84"/>
          <p:cNvGrpSpPr>
            <a:grpSpLocks/>
          </p:cNvGrpSpPr>
          <p:nvPr/>
        </p:nvGrpSpPr>
        <p:grpSpPr bwMode="auto">
          <a:xfrm>
            <a:off x="3652838" y="5570538"/>
            <a:ext cx="552450" cy="552450"/>
            <a:chOff x="1061" y="3204"/>
            <a:chExt cx="348" cy="348"/>
          </a:xfrm>
        </p:grpSpPr>
        <p:sp>
          <p:nvSpPr>
            <p:cNvPr id="6222" name="Freeform 85"/>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223" name="Group 86"/>
            <p:cNvGrpSpPr>
              <a:grpSpLocks/>
            </p:cNvGrpSpPr>
            <p:nvPr/>
          </p:nvGrpSpPr>
          <p:grpSpPr bwMode="auto">
            <a:xfrm>
              <a:off x="1061" y="3204"/>
              <a:ext cx="348" cy="348"/>
              <a:chOff x="1289" y="1903"/>
              <a:chExt cx="348" cy="348"/>
            </a:xfrm>
          </p:grpSpPr>
          <p:sp>
            <p:nvSpPr>
              <p:cNvPr id="6246" name="Oval 87"/>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47" name="Oval 88"/>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224" name="Group 89"/>
            <p:cNvGrpSpPr>
              <a:grpSpLocks/>
            </p:cNvGrpSpPr>
            <p:nvPr/>
          </p:nvGrpSpPr>
          <p:grpSpPr bwMode="auto">
            <a:xfrm>
              <a:off x="1146" y="3287"/>
              <a:ext cx="180" cy="178"/>
              <a:chOff x="1639" y="3491"/>
              <a:chExt cx="306" cy="302"/>
            </a:xfrm>
          </p:grpSpPr>
          <p:sp>
            <p:nvSpPr>
              <p:cNvPr id="6238" name="Oval 90"/>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39" name="Oval 91"/>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40" name="Oval 92"/>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41" name="Line 93"/>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242" name="Line 94"/>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243" name="Oval 95"/>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44" name="Oval 96"/>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45" name="Oval 97"/>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6225" name="Freeform 98"/>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226" name="Group 99"/>
            <p:cNvGrpSpPr>
              <a:grpSpLocks/>
            </p:cNvGrpSpPr>
            <p:nvPr/>
          </p:nvGrpSpPr>
          <p:grpSpPr bwMode="auto">
            <a:xfrm>
              <a:off x="1061" y="3204"/>
              <a:ext cx="348" cy="348"/>
              <a:chOff x="1289" y="1903"/>
              <a:chExt cx="348" cy="348"/>
            </a:xfrm>
          </p:grpSpPr>
          <p:sp>
            <p:nvSpPr>
              <p:cNvPr id="6236" name="Oval 10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37" name="Oval 10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227" name="Group 102"/>
            <p:cNvGrpSpPr>
              <a:grpSpLocks/>
            </p:cNvGrpSpPr>
            <p:nvPr/>
          </p:nvGrpSpPr>
          <p:grpSpPr bwMode="auto">
            <a:xfrm>
              <a:off x="1146" y="3287"/>
              <a:ext cx="180" cy="178"/>
              <a:chOff x="1639" y="3491"/>
              <a:chExt cx="306" cy="302"/>
            </a:xfrm>
          </p:grpSpPr>
          <p:sp>
            <p:nvSpPr>
              <p:cNvPr id="6228" name="Oval 10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29" name="Oval 10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30" name="Oval 10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31" name="Line 10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232" name="Line 10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233" name="Oval 10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34" name="Oval 10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35" name="Oval 11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6157" name="Group 111"/>
          <p:cNvGrpSpPr>
            <a:grpSpLocks/>
          </p:cNvGrpSpPr>
          <p:nvPr/>
        </p:nvGrpSpPr>
        <p:grpSpPr bwMode="auto">
          <a:xfrm>
            <a:off x="4352925" y="5570538"/>
            <a:ext cx="552450" cy="552450"/>
            <a:chOff x="1061" y="3204"/>
            <a:chExt cx="348" cy="348"/>
          </a:xfrm>
        </p:grpSpPr>
        <p:sp>
          <p:nvSpPr>
            <p:cNvPr id="6196" name="Freeform 112"/>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197" name="Group 113"/>
            <p:cNvGrpSpPr>
              <a:grpSpLocks/>
            </p:cNvGrpSpPr>
            <p:nvPr/>
          </p:nvGrpSpPr>
          <p:grpSpPr bwMode="auto">
            <a:xfrm>
              <a:off x="1061" y="3204"/>
              <a:ext cx="348" cy="348"/>
              <a:chOff x="1289" y="1903"/>
              <a:chExt cx="348" cy="348"/>
            </a:xfrm>
          </p:grpSpPr>
          <p:sp>
            <p:nvSpPr>
              <p:cNvPr id="6220" name="Oval 114"/>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21" name="Oval 115"/>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198" name="Group 116"/>
            <p:cNvGrpSpPr>
              <a:grpSpLocks/>
            </p:cNvGrpSpPr>
            <p:nvPr/>
          </p:nvGrpSpPr>
          <p:grpSpPr bwMode="auto">
            <a:xfrm>
              <a:off x="1146" y="3287"/>
              <a:ext cx="180" cy="178"/>
              <a:chOff x="1639" y="3491"/>
              <a:chExt cx="306" cy="302"/>
            </a:xfrm>
          </p:grpSpPr>
          <p:sp>
            <p:nvSpPr>
              <p:cNvPr id="6212" name="Oval 117"/>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13" name="Oval 118"/>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14" name="Oval 119"/>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15" name="Line 120"/>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216" name="Line 121"/>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217" name="Oval 122"/>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18" name="Oval 123"/>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19" name="Oval 124"/>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6199" name="Freeform 125"/>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6200" name="Group 126"/>
            <p:cNvGrpSpPr>
              <a:grpSpLocks/>
            </p:cNvGrpSpPr>
            <p:nvPr/>
          </p:nvGrpSpPr>
          <p:grpSpPr bwMode="auto">
            <a:xfrm>
              <a:off x="1061" y="3204"/>
              <a:ext cx="348" cy="348"/>
              <a:chOff x="1289" y="1903"/>
              <a:chExt cx="348" cy="348"/>
            </a:xfrm>
          </p:grpSpPr>
          <p:sp>
            <p:nvSpPr>
              <p:cNvPr id="6210" name="Oval 127"/>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11" name="Oval 128"/>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6201" name="Group 129"/>
            <p:cNvGrpSpPr>
              <a:grpSpLocks/>
            </p:cNvGrpSpPr>
            <p:nvPr/>
          </p:nvGrpSpPr>
          <p:grpSpPr bwMode="auto">
            <a:xfrm>
              <a:off x="1146" y="3287"/>
              <a:ext cx="180" cy="178"/>
              <a:chOff x="1639" y="3491"/>
              <a:chExt cx="306" cy="302"/>
            </a:xfrm>
          </p:grpSpPr>
          <p:sp>
            <p:nvSpPr>
              <p:cNvPr id="6202" name="Oval 130"/>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03" name="Oval 131"/>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04" name="Oval 132"/>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05" name="Line 133"/>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6206" name="Line 134"/>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6207" name="Oval 135"/>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08" name="Oval 136"/>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6209" name="Oval 137"/>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6158" name="Group 140"/>
          <p:cNvGrpSpPr>
            <a:grpSpLocks/>
          </p:cNvGrpSpPr>
          <p:nvPr/>
        </p:nvGrpSpPr>
        <p:grpSpPr bwMode="auto">
          <a:xfrm>
            <a:off x="1422400" y="4252913"/>
            <a:ext cx="3802063" cy="1601787"/>
            <a:chOff x="1866" y="361"/>
            <a:chExt cx="2395" cy="1009"/>
          </a:xfrm>
        </p:grpSpPr>
        <p:sp>
          <p:nvSpPr>
            <p:cNvPr id="6190" name="Freeform 141"/>
            <p:cNvSpPr>
              <a:spLocks/>
            </p:cNvSpPr>
            <p:nvPr/>
          </p:nvSpPr>
          <p:spPr bwMode="auto">
            <a:xfrm>
              <a:off x="3976" y="1249"/>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solidFill>
                <a:srgbClr val="000000"/>
              </a:solidFill>
              <a:prstDash val="solid"/>
              <a:round/>
              <a:headEnd/>
              <a:tailEnd/>
            </a:ln>
          </p:spPr>
          <p:txBody>
            <a:bodyPr/>
            <a:lstStyle/>
            <a:p>
              <a:endParaRPr lang="es-ES_tradnl"/>
            </a:p>
          </p:txBody>
        </p:sp>
        <p:sp>
          <p:nvSpPr>
            <p:cNvPr id="6191" name="Freeform 142"/>
            <p:cNvSpPr>
              <a:spLocks/>
            </p:cNvSpPr>
            <p:nvPr/>
          </p:nvSpPr>
          <p:spPr bwMode="auto">
            <a:xfrm>
              <a:off x="3561" y="1249"/>
              <a:ext cx="190" cy="95"/>
            </a:xfrm>
            <a:custGeom>
              <a:avLst/>
              <a:gdLst>
                <a:gd name="T0" fmla="*/ 190 w 190"/>
                <a:gd name="T1" fmla="*/ 0 h 95"/>
                <a:gd name="T2" fmla="*/ 0 w 190"/>
                <a:gd name="T3" fmla="*/ 0 h 95"/>
                <a:gd name="T4" fmla="*/ 17 w 190"/>
                <a:gd name="T5" fmla="*/ 9 h 95"/>
                <a:gd name="T6" fmla="*/ 52 w 190"/>
                <a:gd name="T7" fmla="*/ 35 h 95"/>
                <a:gd name="T8" fmla="*/ 86 w 190"/>
                <a:gd name="T9" fmla="*/ 69 h 95"/>
                <a:gd name="T10" fmla="*/ 95 w 190"/>
                <a:gd name="T11" fmla="*/ 87 h 95"/>
                <a:gd name="T12" fmla="*/ 95 w 190"/>
                <a:gd name="T13" fmla="*/ 95 h 95"/>
                <a:gd name="T14" fmla="*/ 104 w 190"/>
                <a:gd name="T15" fmla="*/ 78 h 95"/>
                <a:gd name="T16" fmla="*/ 173 w 190"/>
                <a:gd name="T17" fmla="*/ 9 h 95"/>
                <a:gd name="T18" fmla="*/ 190 w 190"/>
                <a:gd name="T19" fmla="*/ 9 h 95"/>
                <a:gd name="T20" fmla="*/ 190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C00000"/>
            </a:solidFill>
            <a:ln w="0">
              <a:solidFill>
                <a:srgbClr val="000000"/>
              </a:solidFill>
              <a:prstDash val="solid"/>
              <a:round/>
              <a:headEnd/>
              <a:tailEnd/>
            </a:ln>
          </p:spPr>
          <p:txBody>
            <a:bodyPr/>
            <a:lstStyle/>
            <a:p>
              <a:endParaRPr lang="es-ES_tradnl"/>
            </a:p>
          </p:txBody>
        </p:sp>
        <p:sp>
          <p:nvSpPr>
            <p:cNvPr id="6192" name="Freeform 143"/>
            <p:cNvSpPr>
              <a:spLocks/>
            </p:cNvSpPr>
            <p:nvPr/>
          </p:nvSpPr>
          <p:spPr bwMode="auto">
            <a:xfrm>
              <a:off x="1866" y="361"/>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6193" name="Freeform 144"/>
            <p:cNvSpPr>
              <a:spLocks/>
            </p:cNvSpPr>
            <p:nvPr/>
          </p:nvSpPr>
          <p:spPr bwMode="auto">
            <a:xfrm>
              <a:off x="2108" y="404"/>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6194" name="Rectangle 145"/>
            <p:cNvSpPr>
              <a:spLocks noChangeArrowheads="1"/>
            </p:cNvSpPr>
            <p:nvPr/>
          </p:nvSpPr>
          <p:spPr bwMode="auto">
            <a:xfrm>
              <a:off x="2679" y="378"/>
              <a:ext cx="1513" cy="785"/>
            </a:xfrm>
            <a:prstGeom prst="rect">
              <a:avLst/>
            </a:prstGeom>
            <a:blipFill dpi="0" rotWithShape="0">
              <a:blip r:embed="rId6"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6195" name="Rectangle 146"/>
            <p:cNvSpPr>
              <a:spLocks noChangeArrowheads="1"/>
            </p:cNvSpPr>
            <p:nvPr/>
          </p:nvSpPr>
          <p:spPr bwMode="auto">
            <a:xfrm>
              <a:off x="1935" y="801"/>
              <a:ext cx="545" cy="379"/>
            </a:xfrm>
            <a:prstGeom prst="rect">
              <a:avLst/>
            </a:prstGeom>
            <a:blipFill dpi="0" rotWithShape="0">
              <a:blip r:embed="rId7"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6159" name="Text Box 148"/>
          <p:cNvSpPr txBox="1">
            <a:spLocks noChangeArrowheads="1"/>
          </p:cNvSpPr>
          <p:nvPr/>
        </p:nvSpPr>
        <p:spPr bwMode="auto">
          <a:xfrm>
            <a:off x="1157288" y="5024438"/>
            <a:ext cx="1628775" cy="854075"/>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V = 0</a:t>
            </a:r>
          </a:p>
          <a:p>
            <a:pPr algn="ctr">
              <a:spcBef>
                <a:spcPct val="50000"/>
              </a:spcBef>
            </a:pPr>
            <a:endParaRPr lang="es-ES_tradnl" sz="2000" b="1">
              <a:solidFill>
                <a:srgbClr val="000000"/>
              </a:solidFill>
            </a:endParaRPr>
          </a:p>
        </p:txBody>
      </p:sp>
      <p:sp>
        <p:nvSpPr>
          <p:cNvPr id="6160" name="Line 150"/>
          <p:cNvSpPr>
            <a:spLocks noChangeShapeType="1"/>
          </p:cNvSpPr>
          <p:nvPr/>
        </p:nvSpPr>
        <p:spPr bwMode="auto">
          <a:xfrm flipV="1">
            <a:off x="3359150" y="4216400"/>
            <a:ext cx="0" cy="609600"/>
          </a:xfrm>
          <a:prstGeom prst="line">
            <a:avLst/>
          </a:prstGeom>
          <a:noFill/>
          <a:ln w="12700">
            <a:solidFill>
              <a:schemeClr val="tx1"/>
            </a:solidFill>
            <a:round/>
            <a:headEnd/>
            <a:tailEnd/>
          </a:ln>
        </p:spPr>
        <p:txBody>
          <a:bodyPr/>
          <a:lstStyle/>
          <a:p>
            <a:endParaRPr lang="es-ES_tradnl"/>
          </a:p>
        </p:txBody>
      </p:sp>
      <p:grpSp>
        <p:nvGrpSpPr>
          <p:cNvPr id="143631" name="Group 151"/>
          <p:cNvGrpSpPr>
            <a:grpSpLocks/>
          </p:cNvGrpSpPr>
          <p:nvPr/>
        </p:nvGrpSpPr>
        <p:grpSpPr bwMode="auto">
          <a:xfrm>
            <a:off x="3360738" y="4911725"/>
            <a:ext cx="349250" cy="608013"/>
            <a:chOff x="3080" y="776"/>
            <a:chExt cx="220" cy="383"/>
          </a:xfrm>
        </p:grpSpPr>
        <p:sp>
          <p:nvSpPr>
            <p:cNvPr id="6188" name="Line 152"/>
            <p:cNvSpPr>
              <a:spLocks noChangeShapeType="1"/>
            </p:cNvSpPr>
            <p:nvPr/>
          </p:nvSpPr>
          <p:spPr bwMode="auto">
            <a:xfrm>
              <a:off x="3080" y="776"/>
              <a:ext cx="0" cy="324"/>
            </a:xfrm>
            <a:prstGeom prst="line">
              <a:avLst/>
            </a:prstGeom>
            <a:noFill/>
            <a:ln w="28575">
              <a:solidFill>
                <a:schemeClr val="accent2"/>
              </a:solidFill>
              <a:round/>
              <a:headEnd/>
              <a:tailEnd type="triangle" w="med" len="med"/>
            </a:ln>
          </p:spPr>
          <p:txBody>
            <a:bodyPr/>
            <a:lstStyle/>
            <a:p>
              <a:endParaRPr lang="es-ES_tradnl"/>
            </a:p>
          </p:txBody>
        </p:sp>
        <p:sp>
          <p:nvSpPr>
            <p:cNvPr id="6189" name="Text Box 153"/>
            <p:cNvSpPr txBox="1">
              <a:spLocks noChangeArrowheads="1"/>
            </p:cNvSpPr>
            <p:nvPr/>
          </p:nvSpPr>
          <p:spPr bwMode="auto">
            <a:xfrm>
              <a:off x="3104" y="928"/>
              <a:ext cx="196" cy="231"/>
            </a:xfrm>
            <a:prstGeom prst="rect">
              <a:avLst/>
            </a:prstGeom>
            <a:noFill/>
            <a:ln w="9525">
              <a:noFill/>
              <a:miter lim="800000"/>
              <a:headEnd/>
              <a:tailEnd/>
            </a:ln>
          </p:spPr>
          <p:txBody>
            <a:bodyPr>
              <a:spAutoFit/>
            </a:bodyPr>
            <a:lstStyle/>
            <a:p>
              <a:pPr>
                <a:spcBef>
                  <a:spcPct val="50000"/>
                </a:spcBef>
              </a:pPr>
              <a:r>
                <a:rPr lang="es-ES_tradnl" sz="1800" b="1">
                  <a:solidFill>
                    <a:srgbClr val="3333CC"/>
                  </a:solidFill>
                </a:rPr>
                <a:t>P</a:t>
              </a:r>
            </a:p>
          </p:txBody>
        </p:sp>
      </p:grpSp>
      <p:grpSp>
        <p:nvGrpSpPr>
          <p:cNvPr id="143632" name="Group 154"/>
          <p:cNvGrpSpPr>
            <a:grpSpLocks/>
          </p:cNvGrpSpPr>
          <p:nvPr/>
        </p:nvGrpSpPr>
        <p:grpSpPr bwMode="auto">
          <a:xfrm>
            <a:off x="3360738" y="4270375"/>
            <a:ext cx="374650" cy="647700"/>
            <a:chOff x="3080" y="372"/>
            <a:chExt cx="236" cy="408"/>
          </a:xfrm>
        </p:grpSpPr>
        <p:sp>
          <p:nvSpPr>
            <p:cNvPr id="6186" name="Line 155"/>
            <p:cNvSpPr>
              <a:spLocks noChangeShapeType="1"/>
            </p:cNvSpPr>
            <p:nvPr/>
          </p:nvSpPr>
          <p:spPr bwMode="auto">
            <a:xfrm flipV="1">
              <a:off x="3080" y="456"/>
              <a:ext cx="0" cy="324"/>
            </a:xfrm>
            <a:prstGeom prst="line">
              <a:avLst/>
            </a:prstGeom>
            <a:noFill/>
            <a:ln w="28575">
              <a:solidFill>
                <a:srgbClr val="FF3300"/>
              </a:solidFill>
              <a:round/>
              <a:headEnd/>
              <a:tailEnd type="triangle" w="med" len="med"/>
            </a:ln>
          </p:spPr>
          <p:txBody>
            <a:bodyPr/>
            <a:lstStyle/>
            <a:p>
              <a:endParaRPr lang="es-ES_tradnl"/>
            </a:p>
          </p:txBody>
        </p:sp>
        <p:sp>
          <p:nvSpPr>
            <p:cNvPr id="6187" name="Text Box 156"/>
            <p:cNvSpPr txBox="1">
              <a:spLocks noChangeArrowheads="1"/>
            </p:cNvSpPr>
            <p:nvPr/>
          </p:nvSpPr>
          <p:spPr bwMode="auto">
            <a:xfrm>
              <a:off x="3092" y="372"/>
              <a:ext cx="224" cy="231"/>
            </a:xfrm>
            <a:prstGeom prst="rect">
              <a:avLst/>
            </a:prstGeom>
            <a:noFill/>
            <a:ln w="9525">
              <a:noFill/>
              <a:miter lim="800000"/>
              <a:headEnd/>
              <a:tailEnd/>
            </a:ln>
          </p:spPr>
          <p:txBody>
            <a:bodyPr>
              <a:spAutoFit/>
            </a:bodyPr>
            <a:lstStyle/>
            <a:p>
              <a:pPr>
                <a:spcBef>
                  <a:spcPct val="50000"/>
                </a:spcBef>
              </a:pPr>
              <a:r>
                <a:rPr lang="es-ES_tradnl" sz="1800" b="1">
                  <a:solidFill>
                    <a:srgbClr val="FF3300"/>
                  </a:solidFill>
                </a:rPr>
                <a:t>T</a:t>
              </a:r>
            </a:p>
          </p:txBody>
        </p:sp>
      </p:grpSp>
      <p:sp>
        <p:nvSpPr>
          <p:cNvPr id="6163" name="Oval 157"/>
          <p:cNvSpPr>
            <a:spLocks noChangeArrowheads="1"/>
          </p:cNvSpPr>
          <p:nvPr/>
        </p:nvSpPr>
        <p:spPr bwMode="auto">
          <a:xfrm>
            <a:off x="3262313" y="4810125"/>
            <a:ext cx="190500" cy="190500"/>
          </a:xfrm>
          <a:prstGeom prst="ellipse">
            <a:avLst/>
          </a:prstGeom>
          <a:solidFill>
            <a:srgbClr val="8E5F00"/>
          </a:solidFill>
          <a:ln w="9525">
            <a:solidFill>
              <a:srgbClr val="8E5F00"/>
            </a:solidFill>
            <a:round/>
            <a:headEnd/>
            <a:tailEnd/>
          </a:ln>
        </p:spPr>
        <p:txBody>
          <a:bodyPr wrap="none" anchor="ctr"/>
          <a:lstStyle/>
          <a:p>
            <a:endParaRPr lang="es-ES_tradnl">
              <a:solidFill>
                <a:srgbClr val="000000"/>
              </a:solidFill>
            </a:endParaRPr>
          </a:p>
        </p:txBody>
      </p:sp>
      <p:sp>
        <p:nvSpPr>
          <p:cNvPr id="6164" name="Freeform 158"/>
          <p:cNvSpPr>
            <a:spLocks/>
          </p:cNvSpPr>
          <p:nvPr/>
        </p:nvSpPr>
        <p:spPr bwMode="auto">
          <a:xfrm>
            <a:off x="5113338" y="4143375"/>
            <a:ext cx="122237" cy="123825"/>
          </a:xfrm>
          <a:custGeom>
            <a:avLst/>
            <a:gdLst>
              <a:gd name="T0" fmla="*/ 0 w 77"/>
              <a:gd name="T1" fmla="*/ 2147483647 h 78"/>
              <a:gd name="T2" fmla="*/ 0 w 77"/>
              <a:gd name="T3" fmla="*/ 2147483647 h 78"/>
              <a:gd name="T4" fmla="*/ 2147483647 w 77"/>
              <a:gd name="T5" fmla="*/ 2147483647 h 78"/>
              <a:gd name="T6" fmla="*/ 2147483647 w 77"/>
              <a:gd name="T7" fmla="*/ 0 h 78"/>
              <a:gd name="T8" fmla="*/ 2147483647 w 77"/>
              <a:gd name="T9" fmla="*/ 0 h 78"/>
              <a:gd name="T10" fmla="*/ 2147483647 w 77"/>
              <a:gd name="T11" fmla="*/ 2147483647 h 78"/>
              <a:gd name="T12" fmla="*/ 2147483647 w 77"/>
              <a:gd name="T13" fmla="*/ 2147483647 h 78"/>
              <a:gd name="T14" fmla="*/ 2147483647 w 77"/>
              <a:gd name="T15" fmla="*/ 2147483647 h 78"/>
              <a:gd name="T16" fmla="*/ 2147483647 w 77"/>
              <a:gd name="T17" fmla="*/ 2147483647 h 78"/>
              <a:gd name="T18" fmla="*/ 2147483647 w 77"/>
              <a:gd name="T19" fmla="*/ 2147483647 h 78"/>
              <a:gd name="T20" fmla="*/ 2147483647 w 77"/>
              <a:gd name="T21" fmla="*/ 2147483647 h 78"/>
              <a:gd name="T22" fmla="*/ 2147483647 w 77"/>
              <a:gd name="T23" fmla="*/ 2147483647 h 78"/>
              <a:gd name="T24" fmla="*/ 0 w 77"/>
              <a:gd name="T25" fmla="*/ 21474836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8"/>
              <a:gd name="T41" fmla="*/ 77 w 77"/>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8">
                <a:moveTo>
                  <a:pt x="0" y="43"/>
                </a:moveTo>
                <a:lnTo>
                  <a:pt x="0" y="26"/>
                </a:lnTo>
                <a:lnTo>
                  <a:pt x="8" y="9"/>
                </a:lnTo>
                <a:lnTo>
                  <a:pt x="34" y="0"/>
                </a:lnTo>
                <a:lnTo>
                  <a:pt x="51" y="0"/>
                </a:lnTo>
                <a:lnTo>
                  <a:pt x="69" y="9"/>
                </a:lnTo>
                <a:lnTo>
                  <a:pt x="77" y="26"/>
                </a:lnTo>
                <a:lnTo>
                  <a:pt x="77" y="43"/>
                </a:lnTo>
                <a:lnTo>
                  <a:pt x="69" y="69"/>
                </a:lnTo>
                <a:lnTo>
                  <a:pt x="51" y="78"/>
                </a:lnTo>
                <a:lnTo>
                  <a:pt x="34" y="78"/>
                </a:lnTo>
                <a:lnTo>
                  <a:pt x="8" y="69"/>
                </a:lnTo>
                <a:lnTo>
                  <a:pt x="0" y="43"/>
                </a:lnTo>
                <a:close/>
              </a:path>
            </a:pathLst>
          </a:custGeom>
          <a:solidFill>
            <a:srgbClr val="000000"/>
          </a:solidFill>
          <a:ln w="0">
            <a:solidFill>
              <a:srgbClr val="000000"/>
            </a:solidFill>
            <a:prstDash val="solid"/>
            <a:round/>
            <a:headEnd/>
            <a:tailEnd/>
          </a:ln>
        </p:spPr>
        <p:txBody>
          <a:bodyPr/>
          <a:lstStyle/>
          <a:p>
            <a:endParaRPr lang="es-ES_tradnl"/>
          </a:p>
        </p:txBody>
      </p:sp>
      <p:sp>
        <p:nvSpPr>
          <p:cNvPr id="143634" name="AutoShape 274"/>
          <p:cNvSpPr>
            <a:spLocks noChangeArrowheads="1"/>
          </p:cNvSpPr>
          <p:nvPr/>
        </p:nvSpPr>
        <p:spPr bwMode="auto">
          <a:xfrm>
            <a:off x="6870700" y="555625"/>
            <a:ext cx="1593850" cy="893763"/>
          </a:xfrm>
          <a:prstGeom prst="cloudCallout">
            <a:avLst>
              <a:gd name="adj1" fmla="val -31245"/>
              <a:gd name="adj2" fmla="val 110736"/>
            </a:avLst>
          </a:prstGeom>
          <a:solidFill>
            <a:schemeClr val="accent1"/>
          </a:solidFill>
          <a:ln w="9525">
            <a:solidFill>
              <a:schemeClr val="tx1"/>
            </a:solidFill>
            <a:round/>
            <a:headEnd/>
            <a:tailEnd/>
          </a:ln>
        </p:spPr>
        <p:txBody>
          <a:bodyPr/>
          <a:lstStyle/>
          <a:p>
            <a:pPr algn="ctr"/>
            <a:r>
              <a:rPr lang="es-ES" sz="2800" b="1">
                <a:solidFill>
                  <a:srgbClr val="FFFFFF"/>
                </a:solidFill>
              </a:rPr>
              <a:t>¡OK!</a:t>
            </a:r>
          </a:p>
        </p:txBody>
      </p:sp>
      <p:grpSp>
        <p:nvGrpSpPr>
          <p:cNvPr id="143633" name="344 Grupo"/>
          <p:cNvGrpSpPr>
            <a:grpSpLocks/>
          </p:cNvGrpSpPr>
          <p:nvPr/>
        </p:nvGrpSpPr>
        <p:grpSpPr bwMode="auto">
          <a:xfrm>
            <a:off x="3260725" y="4570413"/>
            <a:ext cx="1347788" cy="841375"/>
            <a:chOff x="3260557" y="1467854"/>
            <a:chExt cx="1348707" cy="842710"/>
          </a:xfrm>
        </p:grpSpPr>
        <p:graphicFrame>
          <p:nvGraphicFramePr>
            <p:cNvPr id="6146" name="Object 2"/>
            <p:cNvGraphicFramePr>
              <a:graphicFrameLocks noChangeAspect="1"/>
            </p:cNvGraphicFramePr>
            <p:nvPr/>
          </p:nvGraphicFramePr>
          <p:xfrm>
            <a:off x="3886200" y="1841753"/>
            <a:ext cx="723064" cy="468811"/>
          </p:xfrm>
          <a:graphic>
            <a:graphicData uri="http://schemas.openxmlformats.org/presentationml/2006/ole">
              <p:oleObj spid="_x0000_s6146" name="Ecuación" r:id="rId8" imgW="469800" imgH="304560" progId="Equation.3">
                <p:embed/>
              </p:oleObj>
            </a:graphicData>
          </a:graphic>
        </p:graphicFrame>
        <p:grpSp>
          <p:nvGrpSpPr>
            <p:cNvPr id="6179" name="303 Grupo"/>
            <p:cNvGrpSpPr>
              <a:grpSpLocks/>
            </p:cNvGrpSpPr>
            <p:nvPr/>
          </p:nvGrpSpPr>
          <p:grpSpPr bwMode="auto">
            <a:xfrm>
              <a:off x="3260557" y="1467854"/>
              <a:ext cx="192506" cy="685798"/>
              <a:chOff x="4788568" y="1082844"/>
              <a:chExt cx="252664" cy="782050"/>
            </a:xfrm>
          </p:grpSpPr>
          <p:grpSp>
            <p:nvGrpSpPr>
              <p:cNvPr id="6180" name="299 Grupo"/>
              <p:cNvGrpSpPr>
                <a:grpSpLocks/>
              </p:cNvGrpSpPr>
              <p:nvPr/>
            </p:nvGrpSpPr>
            <p:grpSpPr bwMode="auto">
              <a:xfrm>
                <a:off x="4788568" y="1082844"/>
                <a:ext cx="252664" cy="252661"/>
                <a:chOff x="2490536" y="1010654"/>
                <a:chExt cx="252664" cy="252661"/>
              </a:xfrm>
            </p:grpSpPr>
            <p:cxnSp>
              <p:nvCxnSpPr>
                <p:cNvPr id="293" name="292 Conector recto"/>
                <p:cNvCxnSpPr/>
                <p:nvPr/>
              </p:nvCxnSpPr>
              <p:spPr>
                <a:xfrm flipH="1">
                  <a:off x="2490536" y="1010654"/>
                  <a:ext cx="208501" cy="192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8" name="297 Conector recto"/>
                <p:cNvCxnSpPr/>
                <p:nvPr/>
              </p:nvCxnSpPr>
              <p:spPr>
                <a:xfrm flipH="1">
                  <a:off x="2534322" y="1070488"/>
                  <a:ext cx="208501" cy="192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81" name="300 Grupo"/>
              <p:cNvGrpSpPr>
                <a:grpSpLocks/>
              </p:cNvGrpSpPr>
              <p:nvPr/>
            </p:nvGrpSpPr>
            <p:grpSpPr bwMode="auto">
              <a:xfrm>
                <a:off x="4788568" y="1612233"/>
                <a:ext cx="252664" cy="252661"/>
                <a:chOff x="2490536" y="1010654"/>
                <a:chExt cx="252664" cy="252661"/>
              </a:xfrm>
            </p:grpSpPr>
            <p:cxnSp>
              <p:nvCxnSpPr>
                <p:cNvPr id="302" name="301 Conector recto"/>
                <p:cNvCxnSpPr/>
                <p:nvPr/>
              </p:nvCxnSpPr>
              <p:spPr>
                <a:xfrm flipH="1">
                  <a:off x="2490536" y="1010713"/>
                  <a:ext cx="208501" cy="192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3" name="302 Conector recto"/>
                <p:cNvCxnSpPr/>
                <p:nvPr/>
              </p:nvCxnSpPr>
              <p:spPr>
                <a:xfrm flipH="1">
                  <a:off x="2534322" y="1070548"/>
                  <a:ext cx="208501" cy="19219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6167"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está parado…</a:t>
            </a:r>
          </a:p>
        </p:txBody>
      </p:sp>
      <p:grpSp>
        <p:nvGrpSpPr>
          <p:cNvPr id="143638" name="353 Grupo"/>
          <p:cNvGrpSpPr>
            <a:grpSpLocks/>
          </p:cNvGrpSpPr>
          <p:nvPr/>
        </p:nvGrpSpPr>
        <p:grpSpPr bwMode="auto">
          <a:xfrm>
            <a:off x="4391025" y="4287838"/>
            <a:ext cx="692150" cy="692150"/>
            <a:chOff x="5918200" y="582613"/>
            <a:chExt cx="741363" cy="741362"/>
          </a:xfrm>
        </p:grpSpPr>
        <p:pic>
          <p:nvPicPr>
            <p:cNvPr id="6176" name="Picture 45" descr="MCj04326370000[1]"/>
            <p:cNvPicPr>
              <a:picLocks noChangeAspect="1" noChangeArrowheads="1"/>
            </p:cNvPicPr>
            <p:nvPr/>
          </p:nvPicPr>
          <p:blipFill>
            <a:blip r:embed="rId9" cstate="print"/>
            <a:srcRect/>
            <a:stretch>
              <a:fillRect/>
            </a:stretch>
          </p:blipFill>
          <p:spPr bwMode="auto">
            <a:xfrm rot="627280">
              <a:off x="5918200" y="582613"/>
              <a:ext cx="741363" cy="741362"/>
            </a:xfrm>
            <a:prstGeom prst="rect">
              <a:avLst/>
            </a:prstGeom>
            <a:noFill/>
            <a:ln w="9525">
              <a:noFill/>
              <a:miter lim="800000"/>
              <a:headEnd/>
              <a:tailEnd/>
            </a:ln>
          </p:spPr>
        </p:pic>
        <p:sp>
          <p:nvSpPr>
            <p:cNvPr id="356" name="355 Forma libre"/>
            <p:cNvSpPr/>
            <p:nvPr/>
          </p:nvSpPr>
          <p:spPr>
            <a:xfrm>
              <a:off x="5942005" y="1084222"/>
              <a:ext cx="392787" cy="205745"/>
            </a:xfrm>
            <a:custGeom>
              <a:avLst/>
              <a:gdLst>
                <a:gd name="connsiteX0" fmla="*/ 0 w 385762"/>
                <a:gd name="connsiteY0" fmla="*/ 73819 h 207169"/>
                <a:gd name="connsiteX1" fmla="*/ 107156 w 385762"/>
                <a:gd name="connsiteY1" fmla="*/ 128587 h 207169"/>
                <a:gd name="connsiteX2" fmla="*/ 116681 w 385762"/>
                <a:gd name="connsiteY2" fmla="*/ 135731 h 207169"/>
                <a:gd name="connsiteX3" fmla="*/ 128587 w 385762"/>
                <a:gd name="connsiteY3" fmla="*/ 135731 h 207169"/>
                <a:gd name="connsiteX4" fmla="*/ 152400 w 385762"/>
                <a:gd name="connsiteY4" fmla="*/ 111919 h 207169"/>
                <a:gd name="connsiteX5" fmla="*/ 180975 w 385762"/>
                <a:gd name="connsiteY5" fmla="*/ 64294 h 207169"/>
                <a:gd name="connsiteX6" fmla="*/ 204787 w 385762"/>
                <a:gd name="connsiteY6" fmla="*/ 38100 h 207169"/>
                <a:gd name="connsiteX7" fmla="*/ 247650 w 385762"/>
                <a:gd name="connsiteY7" fmla="*/ 14287 h 207169"/>
                <a:gd name="connsiteX8" fmla="*/ 273843 w 385762"/>
                <a:gd name="connsiteY8" fmla="*/ 0 h 207169"/>
                <a:gd name="connsiteX9" fmla="*/ 269081 w 385762"/>
                <a:gd name="connsiteY9" fmla="*/ 16669 h 207169"/>
                <a:gd name="connsiteX10" fmla="*/ 326231 w 385762"/>
                <a:gd name="connsiteY10" fmla="*/ 42862 h 207169"/>
                <a:gd name="connsiteX11" fmla="*/ 350043 w 385762"/>
                <a:gd name="connsiteY11" fmla="*/ 38100 h 207169"/>
                <a:gd name="connsiteX12" fmla="*/ 383381 w 385762"/>
                <a:gd name="connsiteY12" fmla="*/ 45244 h 207169"/>
                <a:gd name="connsiteX13" fmla="*/ 385762 w 385762"/>
                <a:gd name="connsiteY13" fmla="*/ 59531 h 207169"/>
                <a:gd name="connsiteX14" fmla="*/ 335756 w 385762"/>
                <a:gd name="connsiteY14" fmla="*/ 59531 h 207169"/>
                <a:gd name="connsiteX15" fmla="*/ 195262 w 385762"/>
                <a:gd name="connsiteY15" fmla="*/ 207169 h 207169"/>
                <a:gd name="connsiteX16" fmla="*/ 54768 w 385762"/>
                <a:gd name="connsiteY16" fmla="*/ 152400 h 207169"/>
                <a:gd name="connsiteX17" fmla="*/ 0 w 385762"/>
                <a:gd name="connsiteY17" fmla="*/ 73819 h 207169"/>
                <a:gd name="connsiteX0" fmla="*/ 7144 w 392906"/>
                <a:gd name="connsiteY0" fmla="*/ 73819 h 207169"/>
                <a:gd name="connsiteX1" fmla="*/ 114300 w 392906"/>
                <a:gd name="connsiteY1" fmla="*/ 128587 h 207169"/>
                <a:gd name="connsiteX2" fmla="*/ 123825 w 392906"/>
                <a:gd name="connsiteY2" fmla="*/ 135731 h 207169"/>
                <a:gd name="connsiteX3" fmla="*/ 135731 w 392906"/>
                <a:gd name="connsiteY3" fmla="*/ 135731 h 207169"/>
                <a:gd name="connsiteX4" fmla="*/ 159544 w 392906"/>
                <a:gd name="connsiteY4" fmla="*/ 111919 h 207169"/>
                <a:gd name="connsiteX5" fmla="*/ 188119 w 392906"/>
                <a:gd name="connsiteY5" fmla="*/ 64294 h 207169"/>
                <a:gd name="connsiteX6" fmla="*/ 211931 w 392906"/>
                <a:gd name="connsiteY6" fmla="*/ 38100 h 207169"/>
                <a:gd name="connsiteX7" fmla="*/ 254794 w 392906"/>
                <a:gd name="connsiteY7" fmla="*/ 14287 h 207169"/>
                <a:gd name="connsiteX8" fmla="*/ 280987 w 392906"/>
                <a:gd name="connsiteY8" fmla="*/ 0 h 207169"/>
                <a:gd name="connsiteX9" fmla="*/ 276225 w 392906"/>
                <a:gd name="connsiteY9" fmla="*/ 16669 h 207169"/>
                <a:gd name="connsiteX10" fmla="*/ 333375 w 392906"/>
                <a:gd name="connsiteY10" fmla="*/ 42862 h 207169"/>
                <a:gd name="connsiteX11" fmla="*/ 357187 w 392906"/>
                <a:gd name="connsiteY11" fmla="*/ 38100 h 207169"/>
                <a:gd name="connsiteX12" fmla="*/ 390525 w 392906"/>
                <a:gd name="connsiteY12" fmla="*/ 45244 h 207169"/>
                <a:gd name="connsiteX13" fmla="*/ 392906 w 392906"/>
                <a:gd name="connsiteY13" fmla="*/ 59531 h 207169"/>
                <a:gd name="connsiteX14" fmla="*/ 342900 w 392906"/>
                <a:gd name="connsiteY14" fmla="*/ 59531 h 207169"/>
                <a:gd name="connsiteX15" fmla="*/ 202406 w 392906"/>
                <a:gd name="connsiteY15" fmla="*/ 207169 h 207169"/>
                <a:gd name="connsiteX16" fmla="*/ 0 w 392906"/>
                <a:gd name="connsiteY16" fmla="*/ 114300 h 207169"/>
                <a:gd name="connsiteX17" fmla="*/ 7144 w 392906"/>
                <a:gd name="connsiteY17" fmla="*/ 7381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906" h="207169">
                  <a:moveTo>
                    <a:pt x="7144" y="73819"/>
                  </a:moveTo>
                  <a:lnTo>
                    <a:pt x="114300" y="128587"/>
                  </a:lnTo>
                  <a:lnTo>
                    <a:pt x="123825" y="135731"/>
                  </a:lnTo>
                  <a:lnTo>
                    <a:pt x="135731" y="135731"/>
                  </a:lnTo>
                  <a:lnTo>
                    <a:pt x="159544" y="111919"/>
                  </a:lnTo>
                  <a:lnTo>
                    <a:pt x="188119" y="64294"/>
                  </a:lnTo>
                  <a:lnTo>
                    <a:pt x="211931" y="38100"/>
                  </a:lnTo>
                  <a:lnTo>
                    <a:pt x="254794" y="14287"/>
                  </a:lnTo>
                  <a:lnTo>
                    <a:pt x="280987" y="0"/>
                  </a:lnTo>
                  <a:lnTo>
                    <a:pt x="276225" y="16669"/>
                  </a:lnTo>
                  <a:lnTo>
                    <a:pt x="333375" y="42862"/>
                  </a:lnTo>
                  <a:lnTo>
                    <a:pt x="357187" y="38100"/>
                  </a:lnTo>
                  <a:lnTo>
                    <a:pt x="390525" y="45244"/>
                  </a:lnTo>
                  <a:lnTo>
                    <a:pt x="392906" y="59531"/>
                  </a:lnTo>
                  <a:lnTo>
                    <a:pt x="342900" y="59531"/>
                  </a:lnTo>
                  <a:lnTo>
                    <a:pt x="202406" y="207169"/>
                  </a:lnTo>
                  <a:lnTo>
                    <a:pt x="0" y="114300"/>
                  </a:lnTo>
                  <a:lnTo>
                    <a:pt x="7144" y="738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357" name="356 Forma libre"/>
            <p:cNvSpPr/>
            <p:nvPr/>
          </p:nvSpPr>
          <p:spPr>
            <a:xfrm>
              <a:off x="6317788" y="1014507"/>
              <a:ext cx="238052" cy="129228"/>
            </a:xfrm>
            <a:custGeom>
              <a:avLst/>
              <a:gdLst>
                <a:gd name="connsiteX0" fmla="*/ 0 w 238125"/>
                <a:gd name="connsiteY0" fmla="*/ 107156 h 107156"/>
                <a:gd name="connsiteX1" fmla="*/ 92869 w 238125"/>
                <a:gd name="connsiteY1" fmla="*/ 71437 h 107156"/>
                <a:gd name="connsiteX2" fmla="*/ 176213 w 238125"/>
                <a:gd name="connsiteY2" fmla="*/ 28575 h 107156"/>
                <a:gd name="connsiteX3" fmla="*/ 238125 w 238125"/>
                <a:gd name="connsiteY3" fmla="*/ 0 h 107156"/>
                <a:gd name="connsiteX4" fmla="*/ 216694 w 238125"/>
                <a:gd name="connsiteY4" fmla="*/ 40481 h 107156"/>
                <a:gd name="connsiteX5" fmla="*/ 0 w 238125"/>
                <a:gd name="connsiteY5" fmla="*/ 107156 h 107156"/>
                <a:gd name="connsiteX0" fmla="*/ 0 w 238125"/>
                <a:gd name="connsiteY0" fmla="*/ 107156 h 135731"/>
                <a:gd name="connsiteX1" fmla="*/ 92869 w 238125"/>
                <a:gd name="connsiteY1" fmla="*/ 71437 h 135731"/>
                <a:gd name="connsiteX2" fmla="*/ 176213 w 238125"/>
                <a:gd name="connsiteY2" fmla="*/ 28575 h 135731"/>
                <a:gd name="connsiteX3" fmla="*/ 238125 w 238125"/>
                <a:gd name="connsiteY3" fmla="*/ 0 h 135731"/>
                <a:gd name="connsiteX4" fmla="*/ 30956 w 238125"/>
                <a:gd name="connsiteY4" fmla="*/ 135731 h 135731"/>
                <a:gd name="connsiteX5" fmla="*/ 0 w 238125"/>
                <a:gd name="connsiteY5" fmla="*/ 107156 h 135731"/>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6194 w 238125"/>
                <a:gd name="connsiteY4" fmla="*/ 128587 h 128587"/>
                <a:gd name="connsiteX5" fmla="*/ 0 w 238125"/>
                <a:gd name="connsiteY5" fmla="*/ 107156 h 128587"/>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19075 w 238125"/>
                <a:gd name="connsiteY4" fmla="*/ 30956 h 128587"/>
                <a:gd name="connsiteX5" fmla="*/ 26194 w 238125"/>
                <a:gd name="connsiteY5" fmla="*/ 128587 h 128587"/>
                <a:gd name="connsiteX6" fmla="*/ 0 w 238125"/>
                <a:gd name="connsiteY6" fmla="*/ 107156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28587">
                  <a:moveTo>
                    <a:pt x="0" y="107156"/>
                  </a:moveTo>
                  <a:lnTo>
                    <a:pt x="92869" y="71437"/>
                  </a:lnTo>
                  <a:lnTo>
                    <a:pt x="176213" y="28575"/>
                  </a:lnTo>
                  <a:lnTo>
                    <a:pt x="238125" y="0"/>
                  </a:lnTo>
                  <a:lnTo>
                    <a:pt x="219075" y="30956"/>
                  </a:lnTo>
                  <a:lnTo>
                    <a:pt x="26194" y="128587"/>
                  </a:lnTo>
                  <a:lnTo>
                    <a:pt x="0" y="107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nvGrpSpPr>
          <p:cNvPr id="143639" name="Group 209"/>
          <p:cNvGrpSpPr>
            <a:grpSpLocks/>
          </p:cNvGrpSpPr>
          <p:nvPr/>
        </p:nvGrpSpPr>
        <p:grpSpPr bwMode="auto">
          <a:xfrm rot="19730694" flipH="1">
            <a:off x="4729163" y="4170363"/>
            <a:ext cx="514350" cy="501650"/>
            <a:chOff x="1655" y="1582"/>
            <a:chExt cx="1148" cy="1140"/>
          </a:xfrm>
        </p:grpSpPr>
        <p:sp>
          <p:nvSpPr>
            <p:cNvPr id="6170" name="Arc 210"/>
            <p:cNvSpPr>
              <a:spLocks/>
            </p:cNvSpPr>
            <p:nvPr/>
          </p:nvSpPr>
          <p:spPr bwMode="auto">
            <a:xfrm rot="20140164" flipH="1">
              <a:off x="1655" y="1582"/>
              <a:ext cx="1148" cy="1118"/>
            </a:xfrm>
            <a:custGeom>
              <a:avLst/>
              <a:gdLst>
                <a:gd name="T0" fmla="*/ 0 w 21600"/>
                <a:gd name="T1" fmla="*/ 0 h 21035"/>
                <a:gd name="T2" fmla="*/ 0 w 21600"/>
                <a:gd name="T3" fmla="*/ 0 h 21035"/>
                <a:gd name="T4" fmla="*/ 0 w 21600"/>
                <a:gd name="T5" fmla="*/ 0 h 21035"/>
                <a:gd name="T6" fmla="*/ 0 60000 65536"/>
                <a:gd name="T7" fmla="*/ 0 60000 65536"/>
                <a:gd name="T8" fmla="*/ 0 60000 65536"/>
                <a:gd name="T9" fmla="*/ 0 w 21600"/>
                <a:gd name="T10" fmla="*/ 0 h 21035"/>
                <a:gd name="T11" fmla="*/ 21600 w 21600"/>
                <a:gd name="T12" fmla="*/ 21035 h 21035"/>
              </a:gdLst>
              <a:ahLst/>
              <a:cxnLst>
                <a:cxn ang="T6">
                  <a:pos x="T0" y="T1"/>
                </a:cxn>
                <a:cxn ang="T7">
                  <a:pos x="T2" y="T3"/>
                </a:cxn>
                <a:cxn ang="T8">
                  <a:pos x="T4" y="T5"/>
                </a:cxn>
              </a:cxnLst>
              <a:rect l="T9" t="T10" r="T11" b="T12"/>
              <a:pathLst>
                <a:path w="21600" h="21035" fill="none" extrusionOk="0">
                  <a:moveTo>
                    <a:pt x="11699" y="0"/>
                  </a:moveTo>
                  <a:cubicBezTo>
                    <a:pt x="17871" y="3976"/>
                    <a:pt x="21600" y="10815"/>
                    <a:pt x="21600" y="18157"/>
                  </a:cubicBezTo>
                  <a:cubicBezTo>
                    <a:pt x="21600" y="19119"/>
                    <a:pt x="21535" y="20081"/>
                    <a:pt x="21407" y="21035"/>
                  </a:cubicBezTo>
                </a:path>
                <a:path w="21600" h="21035" stroke="0" extrusionOk="0">
                  <a:moveTo>
                    <a:pt x="11699" y="0"/>
                  </a:moveTo>
                  <a:cubicBezTo>
                    <a:pt x="17871" y="3976"/>
                    <a:pt x="21600" y="10815"/>
                    <a:pt x="21600" y="18157"/>
                  </a:cubicBezTo>
                  <a:cubicBezTo>
                    <a:pt x="21600" y="19119"/>
                    <a:pt x="21535" y="20081"/>
                    <a:pt x="21407" y="21035"/>
                  </a:cubicBezTo>
                  <a:lnTo>
                    <a:pt x="0" y="18157"/>
                  </a:lnTo>
                  <a:close/>
                </a:path>
              </a:pathLst>
            </a:custGeom>
            <a:noFill/>
            <a:ln w="28575">
              <a:solidFill>
                <a:schemeClr val="tx1"/>
              </a:solidFill>
              <a:round/>
              <a:headEnd/>
              <a:tailEnd/>
            </a:ln>
          </p:spPr>
          <p:txBody>
            <a:bodyPr wrap="none" anchor="ctr"/>
            <a:lstStyle/>
            <a:p>
              <a:endParaRPr lang="es-ES_tradnl"/>
            </a:p>
          </p:txBody>
        </p:sp>
        <p:sp>
          <p:nvSpPr>
            <p:cNvPr id="6171" name="Arc 211"/>
            <p:cNvSpPr>
              <a:spLocks/>
            </p:cNvSpPr>
            <p:nvPr/>
          </p:nvSpPr>
          <p:spPr bwMode="auto">
            <a:xfrm rot="18998195" flipH="1">
              <a:off x="2222" y="1991"/>
              <a:ext cx="556" cy="565"/>
            </a:xfrm>
            <a:custGeom>
              <a:avLst/>
              <a:gdLst>
                <a:gd name="T0" fmla="*/ 0 w 21045"/>
                <a:gd name="T1" fmla="*/ 0 h 20916"/>
                <a:gd name="T2" fmla="*/ 0 w 21045"/>
                <a:gd name="T3" fmla="*/ 0 h 20916"/>
                <a:gd name="T4" fmla="*/ 0 w 21045"/>
                <a:gd name="T5" fmla="*/ 0 h 20916"/>
                <a:gd name="T6" fmla="*/ 0 60000 65536"/>
                <a:gd name="T7" fmla="*/ 0 60000 65536"/>
                <a:gd name="T8" fmla="*/ 0 60000 65536"/>
                <a:gd name="T9" fmla="*/ 0 w 21045"/>
                <a:gd name="T10" fmla="*/ 0 h 20916"/>
                <a:gd name="T11" fmla="*/ 21045 w 21045"/>
                <a:gd name="T12" fmla="*/ 20916 h 20916"/>
              </a:gdLst>
              <a:ahLst/>
              <a:cxnLst>
                <a:cxn ang="T6">
                  <a:pos x="T0" y="T1"/>
                </a:cxn>
                <a:cxn ang="T7">
                  <a:pos x="T2" y="T3"/>
                </a:cxn>
                <a:cxn ang="T8">
                  <a:pos x="T4" y="T5"/>
                </a:cxn>
              </a:cxnLst>
              <a:rect l="T9" t="T10" r="T11" b="T12"/>
              <a:pathLst>
                <a:path w="21045" h="20916" fill="none" extrusionOk="0">
                  <a:moveTo>
                    <a:pt x="5391" y="-1"/>
                  </a:moveTo>
                  <a:cubicBezTo>
                    <a:pt x="13194" y="2010"/>
                    <a:pt x="19229" y="8199"/>
                    <a:pt x="21044" y="16051"/>
                  </a:cubicBezTo>
                </a:path>
                <a:path w="21045" h="20916" stroke="0" extrusionOk="0">
                  <a:moveTo>
                    <a:pt x="5391" y="-1"/>
                  </a:moveTo>
                  <a:cubicBezTo>
                    <a:pt x="13194" y="2010"/>
                    <a:pt x="19229" y="8199"/>
                    <a:pt x="21044" y="16051"/>
                  </a:cubicBezTo>
                  <a:lnTo>
                    <a:pt x="0" y="20916"/>
                  </a:lnTo>
                  <a:close/>
                </a:path>
              </a:pathLst>
            </a:custGeom>
            <a:noFill/>
            <a:ln w="28575">
              <a:solidFill>
                <a:schemeClr val="tx1"/>
              </a:solidFill>
              <a:round/>
              <a:headEnd/>
              <a:tailEnd/>
            </a:ln>
          </p:spPr>
          <p:txBody>
            <a:bodyPr wrap="none" anchor="ctr"/>
            <a:lstStyle/>
            <a:p>
              <a:endParaRPr lang="es-ES_tradnl"/>
            </a:p>
          </p:txBody>
        </p:sp>
        <p:sp>
          <p:nvSpPr>
            <p:cNvPr id="6172" name="Arc 212"/>
            <p:cNvSpPr>
              <a:spLocks/>
            </p:cNvSpPr>
            <p:nvPr/>
          </p:nvSpPr>
          <p:spPr bwMode="auto">
            <a:xfrm rot="-8036476">
              <a:off x="1997" y="1956"/>
              <a:ext cx="648" cy="636"/>
            </a:xfrm>
            <a:custGeom>
              <a:avLst/>
              <a:gdLst>
                <a:gd name="T0" fmla="*/ 0 w 21403"/>
                <a:gd name="T1" fmla="*/ 0 h 21470"/>
                <a:gd name="T2" fmla="*/ 0 w 21403"/>
                <a:gd name="T3" fmla="*/ 0 h 21470"/>
                <a:gd name="T4" fmla="*/ 0 w 21403"/>
                <a:gd name="T5" fmla="*/ 0 h 21470"/>
                <a:gd name="T6" fmla="*/ 0 60000 65536"/>
                <a:gd name="T7" fmla="*/ 0 60000 65536"/>
                <a:gd name="T8" fmla="*/ 0 60000 65536"/>
                <a:gd name="T9" fmla="*/ 0 w 21403"/>
                <a:gd name="T10" fmla="*/ 0 h 21470"/>
                <a:gd name="T11" fmla="*/ 21403 w 21403"/>
                <a:gd name="T12" fmla="*/ 21470 h 21470"/>
              </a:gdLst>
              <a:ahLst/>
              <a:cxnLst>
                <a:cxn ang="T6">
                  <a:pos x="T0" y="T1"/>
                </a:cxn>
                <a:cxn ang="T7">
                  <a:pos x="T2" y="T3"/>
                </a:cxn>
                <a:cxn ang="T8">
                  <a:pos x="T4" y="T5"/>
                </a:cxn>
              </a:cxnLst>
              <a:rect l="T9" t="T10" r="T11" b="T12"/>
              <a:pathLst>
                <a:path w="21403" h="21470" fill="none" extrusionOk="0">
                  <a:moveTo>
                    <a:pt x="2368" y="0"/>
                  </a:moveTo>
                  <a:cubicBezTo>
                    <a:pt x="12221" y="1087"/>
                    <a:pt x="20068" y="8740"/>
                    <a:pt x="21403" y="18561"/>
                  </a:cubicBezTo>
                </a:path>
                <a:path w="21403" h="21470" stroke="0" extrusionOk="0">
                  <a:moveTo>
                    <a:pt x="2368" y="0"/>
                  </a:moveTo>
                  <a:cubicBezTo>
                    <a:pt x="12221" y="1087"/>
                    <a:pt x="20068" y="8740"/>
                    <a:pt x="21403" y="18561"/>
                  </a:cubicBezTo>
                  <a:lnTo>
                    <a:pt x="0" y="21470"/>
                  </a:lnTo>
                  <a:close/>
                </a:path>
              </a:pathLst>
            </a:custGeom>
            <a:noFill/>
            <a:ln w="28575">
              <a:solidFill>
                <a:schemeClr val="tx1"/>
              </a:solidFill>
              <a:round/>
              <a:headEnd/>
              <a:tailEnd/>
            </a:ln>
          </p:spPr>
          <p:txBody>
            <a:bodyPr rot="10800000" vert="eaVert" wrap="none" anchor="ctr"/>
            <a:lstStyle/>
            <a:p>
              <a:endParaRPr lang="es-ES_tradnl"/>
            </a:p>
          </p:txBody>
        </p:sp>
        <p:sp>
          <p:nvSpPr>
            <p:cNvPr id="6173" name="Arc 213"/>
            <p:cNvSpPr>
              <a:spLocks/>
            </p:cNvSpPr>
            <p:nvPr/>
          </p:nvSpPr>
          <p:spPr bwMode="auto">
            <a:xfrm rot="-8036476">
              <a:off x="1781" y="1859"/>
              <a:ext cx="884" cy="841"/>
            </a:xfrm>
            <a:custGeom>
              <a:avLst/>
              <a:gdLst>
                <a:gd name="T0" fmla="*/ 0 w 21243"/>
                <a:gd name="T1" fmla="*/ 0 h 21272"/>
                <a:gd name="T2" fmla="*/ 0 w 21243"/>
                <a:gd name="T3" fmla="*/ 0 h 21272"/>
                <a:gd name="T4" fmla="*/ 0 w 21243"/>
                <a:gd name="T5" fmla="*/ 0 h 21272"/>
                <a:gd name="T6" fmla="*/ 0 60000 65536"/>
                <a:gd name="T7" fmla="*/ 0 60000 65536"/>
                <a:gd name="T8" fmla="*/ 0 60000 65536"/>
                <a:gd name="T9" fmla="*/ 0 w 21243"/>
                <a:gd name="T10" fmla="*/ 0 h 21272"/>
                <a:gd name="T11" fmla="*/ 21243 w 21243"/>
                <a:gd name="T12" fmla="*/ 21272 h 21272"/>
              </a:gdLst>
              <a:ahLst/>
              <a:cxnLst>
                <a:cxn ang="T6">
                  <a:pos x="T0" y="T1"/>
                </a:cxn>
                <a:cxn ang="T7">
                  <a:pos x="T2" y="T3"/>
                </a:cxn>
                <a:cxn ang="T8">
                  <a:pos x="T4" y="T5"/>
                </a:cxn>
              </a:cxnLst>
              <a:rect l="T9" t="T10" r="T11" b="T12"/>
              <a:pathLst>
                <a:path w="21243" h="21272" fill="none" extrusionOk="0">
                  <a:moveTo>
                    <a:pt x="3752" y="0"/>
                  </a:moveTo>
                  <a:cubicBezTo>
                    <a:pt x="12636" y="1567"/>
                    <a:pt x="19610" y="8490"/>
                    <a:pt x="21243" y="17361"/>
                  </a:cubicBezTo>
                </a:path>
                <a:path w="21243" h="21272" stroke="0" extrusionOk="0">
                  <a:moveTo>
                    <a:pt x="3752" y="0"/>
                  </a:moveTo>
                  <a:cubicBezTo>
                    <a:pt x="12636" y="1567"/>
                    <a:pt x="19610" y="8490"/>
                    <a:pt x="21243" y="17361"/>
                  </a:cubicBezTo>
                  <a:lnTo>
                    <a:pt x="0" y="21272"/>
                  </a:lnTo>
                  <a:close/>
                </a:path>
              </a:pathLst>
            </a:custGeom>
            <a:noFill/>
            <a:ln w="28575">
              <a:solidFill>
                <a:schemeClr val="tx1"/>
              </a:solidFill>
              <a:round/>
              <a:headEnd/>
              <a:tailEnd/>
            </a:ln>
          </p:spPr>
          <p:txBody>
            <a:bodyPr rot="10800000" vert="eaVert" wrap="none" anchor="ctr"/>
            <a:lstStyle/>
            <a:p>
              <a:endParaRPr lang="es-ES_tradnl"/>
            </a:p>
          </p:txBody>
        </p:sp>
        <p:sp>
          <p:nvSpPr>
            <p:cNvPr id="6174" name="Arc 214"/>
            <p:cNvSpPr>
              <a:spLocks/>
            </p:cNvSpPr>
            <p:nvPr/>
          </p:nvSpPr>
          <p:spPr bwMode="auto">
            <a:xfrm rot="19078134" flipH="1">
              <a:off x="2416" y="2071"/>
              <a:ext cx="381" cy="407"/>
            </a:xfrm>
            <a:custGeom>
              <a:avLst/>
              <a:gdLst>
                <a:gd name="T0" fmla="*/ 0 w 21045"/>
                <a:gd name="T1" fmla="*/ 0 h 20930"/>
                <a:gd name="T2" fmla="*/ 0 w 21045"/>
                <a:gd name="T3" fmla="*/ 0 h 20930"/>
                <a:gd name="T4" fmla="*/ 0 w 21045"/>
                <a:gd name="T5" fmla="*/ 0 h 20930"/>
                <a:gd name="T6" fmla="*/ 0 60000 65536"/>
                <a:gd name="T7" fmla="*/ 0 60000 65536"/>
                <a:gd name="T8" fmla="*/ 0 60000 65536"/>
                <a:gd name="T9" fmla="*/ 0 w 21045"/>
                <a:gd name="T10" fmla="*/ 0 h 20930"/>
                <a:gd name="T11" fmla="*/ 21045 w 21045"/>
                <a:gd name="T12" fmla="*/ 20930 h 20930"/>
              </a:gdLst>
              <a:ahLst/>
              <a:cxnLst>
                <a:cxn ang="T6">
                  <a:pos x="T0" y="T1"/>
                </a:cxn>
                <a:cxn ang="T7">
                  <a:pos x="T2" y="T3"/>
                </a:cxn>
                <a:cxn ang="T8">
                  <a:pos x="T4" y="T5"/>
                </a:cxn>
              </a:cxnLst>
              <a:rect l="T9" t="T10" r="T11" b="T12"/>
              <a:pathLst>
                <a:path w="21045" h="20930" fill="none" extrusionOk="0">
                  <a:moveTo>
                    <a:pt x="5338" y="-1"/>
                  </a:moveTo>
                  <a:cubicBezTo>
                    <a:pt x="13165" y="1996"/>
                    <a:pt x="19225" y="8194"/>
                    <a:pt x="21044" y="16065"/>
                  </a:cubicBezTo>
                </a:path>
                <a:path w="21045" h="20930" stroke="0" extrusionOk="0">
                  <a:moveTo>
                    <a:pt x="5338" y="-1"/>
                  </a:moveTo>
                  <a:cubicBezTo>
                    <a:pt x="13165" y="1996"/>
                    <a:pt x="19225" y="8194"/>
                    <a:pt x="21044" y="16065"/>
                  </a:cubicBezTo>
                  <a:lnTo>
                    <a:pt x="0" y="20930"/>
                  </a:lnTo>
                  <a:close/>
                </a:path>
              </a:pathLst>
            </a:custGeom>
            <a:noFill/>
            <a:ln w="28575">
              <a:solidFill>
                <a:schemeClr val="tx1"/>
              </a:solidFill>
              <a:round/>
              <a:headEnd/>
              <a:tailEnd/>
            </a:ln>
          </p:spPr>
          <p:txBody>
            <a:bodyPr wrap="none" anchor="ctr"/>
            <a:lstStyle/>
            <a:p>
              <a:endParaRPr lang="es-ES_tradnl"/>
            </a:p>
          </p:txBody>
        </p:sp>
        <p:sp>
          <p:nvSpPr>
            <p:cNvPr id="6175" name="Arc 215"/>
            <p:cNvSpPr>
              <a:spLocks/>
            </p:cNvSpPr>
            <p:nvPr/>
          </p:nvSpPr>
          <p:spPr bwMode="auto">
            <a:xfrm rot="19305917" flipH="1">
              <a:off x="2608" y="2160"/>
              <a:ext cx="187" cy="213"/>
            </a:xfrm>
            <a:custGeom>
              <a:avLst/>
              <a:gdLst>
                <a:gd name="T0" fmla="*/ 0 w 21342"/>
                <a:gd name="T1" fmla="*/ 0 h 20878"/>
                <a:gd name="T2" fmla="*/ 0 w 21342"/>
                <a:gd name="T3" fmla="*/ 0 h 20878"/>
                <a:gd name="T4" fmla="*/ 0 w 21342"/>
                <a:gd name="T5" fmla="*/ 0 h 20878"/>
                <a:gd name="T6" fmla="*/ 0 60000 65536"/>
                <a:gd name="T7" fmla="*/ 0 60000 65536"/>
                <a:gd name="T8" fmla="*/ 0 60000 65536"/>
                <a:gd name="T9" fmla="*/ 0 w 21342"/>
                <a:gd name="T10" fmla="*/ 0 h 20878"/>
                <a:gd name="T11" fmla="*/ 21342 w 21342"/>
                <a:gd name="T12" fmla="*/ 20878 h 20878"/>
              </a:gdLst>
              <a:ahLst/>
              <a:cxnLst>
                <a:cxn ang="T6">
                  <a:pos x="T0" y="T1"/>
                </a:cxn>
                <a:cxn ang="T7">
                  <a:pos x="T2" y="T3"/>
                </a:cxn>
                <a:cxn ang="T8">
                  <a:pos x="T4" y="T5"/>
                </a:cxn>
              </a:cxnLst>
              <a:rect l="T9" t="T10" r="T11" b="T12"/>
              <a:pathLst>
                <a:path w="21342" h="20878" fill="none" extrusionOk="0">
                  <a:moveTo>
                    <a:pt x="5537" y="0"/>
                  </a:moveTo>
                  <a:cubicBezTo>
                    <a:pt x="13821" y="2197"/>
                    <a:pt x="20022" y="9083"/>
                    <a:pt x="21342" y="17550"/>
                  </a:cubicBezTo>
                </a:path>
                <a:path w="21342" h="20878" stroke="0" extrusionOk="0">
                  <a:moveTo>
                    <a:pt x="5537" y="0"/>
                  </a:moveTo>
                  <a:cubicBezTo>
                    <a:pt x="13821" y="2197"/>
                    <a:pt x="20022" y="9083"/>
                    <a:pt x="21342" y="17550"/>
                  </a:cubicBezTo>
                  <a:lnTo>
                    <a:pt x="0" y="20878"/>
                  </a:lnTo>
                  <a:close/>
                </a:path>
              </a:pathLst>
            </a:custGeom>
            <a:noFill/>
            <a:ln w="28575">
              <a:solidFill>
                <a:schemeClr val="tx1"/>
              </a:solidFill>
              <a:round/>
              <a:headEnd/>
              <a:tailEnd/>
            </a:ln>
          </p:spPr>
          <p:txBody>
            <a:bodyPr wrap="none" anchor="ctr"/>
            <a:lstStyle/>
            <a:p>
              <a:endParaRPr lang="es-ES_trad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6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14363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1436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3633"/>
                                        </p:tgtEl>
                                        <p:attrNameLst>
                                          <p:attrName>style.visibility</p:attrName>
                                        </p:attrNameLst>
                                      </p:cBhvr>
                                      <p:to>
                                        <p:strVal val="visible"/>
                                      </p:to>
                                    </p:set>
                                    <p:animEffect transition="in" filter="fade">
                                      <p:cBhvr>
                                        <p:cTn id="23" dur="2000"/>
                                        <p:tgtEl>
                                          <p:spTgt spid="14363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143639"/>
                                        </p:tgtEl>
                                        <p:attrNameLst>
                                          <p:attrName>style.visibility</p:attrName>
                                        </p:attrNameLst>
                                      </p:cBhvr>
                                      <p:to>
                                        <p:strVal val="visible"/>
                                      </p:to>
                                    </p:set>
                                  </p:childTnLst>
                                </p:cTn>
                              </p:par>
                              <p:par>
                                <p:cTn id="28" presetID="0" presetClass="path" presetSubtype="0" repeatCount="indefinite" fill="hold" nodeType="withEffect">
                                  <p:stCondLst>
                                    <p:cond delay="0"/>
                                  </p:stCondLst>
                                  <p:childTnLst>
                                    <p:animMotion origin="layout" path="M 4.44444E-6 4.44444E-6 L 0.25104 -0.32755 " pathEditMode="relative" rAng="0" ptsTypes="AA">
                                      <p:cBhvr>
                                        <p:cTn id="29" dur="500" fill="hold"/>
                                        <p:tgtEl>
                                          <p:spTgt spid="143639"/>
                                        </p:tgtEl>
                                        <p:attrNameLst>
                                          <p:attrName>ppt_x</p:attrName>
                                          <p:attrName>ppt_y</p:attrName>
                                        </p:attrNameLst>
                                      </p:cBhvr>
                                      <p:rCtr x="126" y="-164"/>
                                    </p:animMotion>
                                  </p:childTnLst>
                                </p:cTn>
                              </p:par>
                            </p:childTnLst>
                          </p:cTn>
                        </p:par>
                        <p:par>
                          <p:cTn id="30" fill="hold">
                            <p:stCondLst>
                              <p:cond delay="500"/>
                            </p:stCondLst>
                            <p:childTnLst>
                              <p:par>
                                <p:cTn id="31" presetID="1" presetClass="entr" presetSubtype="0" fill="hold" grpId="0" nodeType="afterEffect">
                                  <p:stCondLst>
                                    <p:cond delay="0"/>
                                  </p:stCondLst>
                                  <p:childTnLst>
                                    <p:set>
                                      <p:cBhvr>
                                        <p:cTn id="32" dur="1" fill="hold">
                                          <p:stCondLst>
                                            <p:cond delay="0"/>
                                          </p:stCondLst>
                                        </p:cTn>
                                        <p:tgtEl>
                                          <p:spTgt spid="1436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6217800" y="-309563"/>
            <a:ext cx="131367213" cy="7167563"/>
            <a:chOff x="-38925" y="0"/>
            <a:chExt cx="82751" cy="4340"/>
          </a:xfrm>
        </p:grpSpPr>
        <p:grpSp>
          <p:nvGrpSpPr>
            <p:cNvPr id="7314" name="Group 3"/>
            <p:cNvGrpSpPr>
              <a:grpSpLocks/>
            </p:cNvGrpSpPr>
            <p:nvPr/>
          </p:nvGrpSpPr>
          <p:grpSpPr bwMode="auto">
            <a:xfrm>
              <a:off x="-38925" y="0"/>
              <a:ext cx="41384" cy="4340"/>
              <a:chOff x="4155" y="0"/>
              <a:chExt cx="41384" cy="4340"/>
            </a:xfrm>
          </p:grpSpPr>
          <p:grpSp>
            <p:nvGrpSpPr>
              <p:cNvPr id="7330" name="Group 4"/>
              <p:cNvGrpSpPr>
                <a:grpSpLocks/>
              </p:cNvGrpSpPr>
              <p:nvPr/>
            </p:nvGrpSpPr>
            <p:grpSpPr bwMode="auto">
              <a:xfrm>
                <a:off x="4155" y="0"/>
                <a:ext cx="20699" cy="4340"/>
                <a:chOff x="0" y="0"/>
                <a:chExt cx="20699" cy="4340"/>
              </a:xfrm>
            </p:grpSpPr>
            <p:grpSp>
              <p:nvGrpSpPr>
                <p:cNvPr id="7338" name="Group 5"/>
                <p:cNvGrpSpPr>
                  <a:grpSpLocks/>
                </p:cNvGrpSpPr>
                <p:nvPr/>
              </p:nvGrpSpPr>
              <p:grpSpPr bwMode="auto">
                <a:xfrm>
                  <a:off x="0" y="0"/>
                  <a:ext cx="10355" cy="4340"/>
                  <a:chOff x="0" y="0"/>
                  <a:chExt cx="10355" cy="4340"/>
                </a:xfrm>
              </p:grpSpPr>
              <p:pic>
                <p:nvPicPr>
                  <p:cNvPr id="7342"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7343"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7339" name="Group 8"/>
                <p:cNvGrpSpPr>
                  <a:grpSpLocks/>
                </p:cNvGrpSpPr>
                <p:nvPr/>
              </p:nvGrpSpPr>
              <p:grpSpPr bwMode="auto">
                <a:xfrm>
                  <a:off x="10344" y="0"/>
                  <a:ext cx="10355" cy="4340"/>
                  <a:chOff x="0" y="0"/>
                  <a:chExt cx="10355" cy="4340"/>
                </a:xfrm>
              </p:grpSpPr>
              <p:pic>
                <p:nvPicPr>
                  <p:cNvPr id="7340"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7341"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7331" name="Group 11"/>
              <p:cNvGrpSpPr>
                <a:grpSpLocks/>
              </p:cNvGrpSpPr>
              <p:nvPr/>
            </p:nvGrpSpPr>
            <p:grpSpPr bwMode="auto">
              <a:xfrm>
                <a:off x="24840" y="0"/>
                <a:ext cx="20699" cy="4340"/>
                <a:chOff x="0" y="0"/>
                <a:chExt cx="20699" cy="4340"/>
              </a:xfrm>
            </p:grpSpPr>
            <p:grpSp>
              <p:nvGrpSpPr>
                <p:cNvPr id="7332" name="Group 12"/>
                <p:cNvGrpSpPr>
                  <a:grpSpLocks/>
                </p:cNvGrpSpPr>
                <p:nvPr/>
              </p:nvGrpSpPr>
              <p:grpSpPr bwMode="auto">
                <a:xfrm>
                  <a:off x="0" y="0"/>
                  <a:ext cx="10355" cy="4340"/>
                  <a:chOff x="0" y="0"/>
                  <a:chExt cx="10355" cy="4340"/>
                </a:xfrm>
              </p:grpSpPr>
              <p:pic>
                <p:nvPicPr>
                  <p:cNvPr id="7336"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7337"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7333" name="Group 15"/>
                <p:cNvGrpSpPr>
                  <a:grpSpLocks/>
                </p:cNvGrpSpPr>
                <p:nvPr/>
              </p:nvGrpSpPr>
              <p:grpSpPr bwMode="auto">
                <a:xfrm>
                  <a:off x="10344" y="0"/>
                  <a:ext cx="10355" cy="4340"/>
                  <a:chOff x="0" y="0"/>
                  <a:chExt cx="10355" cy="4340"/>
                </a:xfrm>
              </p:grpSpPr>
              <p:pic>
                <p:nvPicPr>
                  <p:cNvPr id="7334"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7335"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7315" name="Group 18"/>
            <p:cNvGrpSpPr>
              <a:grpSpLocks/>
            </p:cNvGrpSpPr>
            <p:nvPr/>
          </p:nvGrpSpPr>
          <p:grpSpPr bwMode="auto">
            <a:xfrm>
              <a:off x="2450" y="0"/>
              <a:ext cx="41376" cy="4340"/>
              <a:chOff x="0" y="0"/>
              <a:chExt cx="41376" cy="4340"/>
            </a:xfrm>
          </p:grpSpPr>
          <p:grpSp>
            <p:nvGrpSpPr>
              <p:cNvPr id="7316" name="Group 19"/>
              <p:cNvGrpSpPr>
                <a:grpSpLocks/>
              </p:cNvGrpSpPr>
              <p:nvPr/>
            </p:nvGrpSpPr>
            <p:grpSpPr bwMode="auto">
              <a:xfrm>
                <a:off x="0" y="0"/>
                <a:ext cx="20699" cy="4340"/>
                <a:chOff x="0" y="0"/>
                <a:chExt cx="20699" cy="4340"/>
              </a:xfrm>
            </p:grpSpPr>
            <p:grpSp>
              <p:nvGrpSpPr>
                <p:cNvPr id="7324" name="Group 20"/>
                <p:cNvGrpSpPr>
                  <a:grpSpLocks/>
                </p:cNvGrpSpPr>
                <p:nvPr/>
              </p:nvGrpSpPr>
              <p:grpSpPr bwMode="auto">
                <a:xfrm>
                  <a:off x="0" y="0"/>
                  <a:ext cx="10355" cy="4340"/>
                  <a:chOff x="0" y="0"/>
                  <a:chExt cx="10355" cy="4340"/>
                </a:xfrm>
              </p:grpSpPr>
              <p:pic>
                <p:nvPicPr>
                  <p:cNvPr id="7328"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7329"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7325" name="Group 23"/>
                <p:cNvGrpSpPr>
                  <a:grpSpLocks/>
                </p:cNvGrpSpPr>
                <p:nvPr/>
              </p:nvGrpSpPr>
              <p:grpSpPr bwMode="auto">
                <a:xfrm>
                  <a:off x="10344" y="0"/>
                  <a:ext cx="10355" cy="4340"/>
                  <a:chOff x="0" y="0"/>
                  <a:chExt cx="10355" cy="4340"/>
                </a:xfrm>
              </p:grpSpPr>
              <p:pic>
                <p:nvPicPr>
                  <p:cNvPr id="7326"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7327"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7317" name="Group 26"/>
              <p:cNvGrpSpPr>
                <a:grpSpLocks/>
              </p:cNvGrpSpPr>
              <p:nvPr/>
            </p:nvGrpSpPr>
            <p:grpSpPr bwMode="auto">
              <a:xfrm>
                <a:off x="20677" y="0"/>
                <a:ext cx="20699" cy="4340"/>
                <a:chOff x="0" y="0"/>
                <a:chExt cx="20699" cy="4340"/>
              </a:xfrm>
            </p:grpSpPr>
            <p:grpSp>
              <p:nvGrpSpPr>
                <p:cNvPr id="7318" name="Group 27"/>
                <p:cNvGrpSpPr>
                  <a:grpSpLocks/>
                </p:cNvGrpSpPr>
                <p:nvPr/>
              </p:nvGrpSpPr>
              <p:grpSpPr bwMode="auto">
                <a:xfrm>
                  <a:off x="0" y="0"/>
                  <a:ext cx="10355" cy="4340"/>
                  <a:chOff x="0" y="0"/>
                  <a:chExt cx="10355" cy="4340"/>
                </a:xfrm>
              </p:grpSpPr>
              <p:pic>
                <p:nvPicPr>
                  <p:cNvPr id="7322"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7323"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7319" name="Group 30"/>
                <p:cNvGrpSpPr>
                  <a:grpSpLocks/>
                </p:cNvGrpSpPr>
                <p:nvPr/>
              </p:nvGrpSpPr>
              <p:grpSpPr bwMode="auto">
                <a:xfrm>
                  <a:off x="10344" y="0"/>
                  <a:ext cx="10355" cy="4340"/>
                  <a:chOff x="0" y="0"/>
                  <a:chExt cx="10355" cy="4340"/>
                </a:xfrm>
              </p:grpSpPr>
              <p:pic>
                <p:nvPicPr>
                  <p:cNvPr id="7320"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7321"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7173" name="Freeform 170"/>
          <p:cNvSpPr>
            <a:spLocks/>
          </p:cNvSpPr>
          <p:nvPr/>
        </p:nvSpPr>
        <p:spPr bwMode="auto">
          <a:xfrm>
            <a:off x="4094163" y="5514975"/>
            <a:ext cx="301625" cy="150813"/>
          </a:xfrm>
          <a:custGeom>
            <a:avLst/>
            <a:gdLst>
              <a:gd name="T0" fmla="*/ 2147483647 w 190"/>
              <a:gd name="T1" fmla="*/ 0 h 95"/>
              <a:gd name="T2" fmla="*/ 0 w 190"/>
              <a:gd name="T3" fmla="*/ 0 h 95"/>
              <a:gd name="T4" fmla="*/ 2147483647 w 190"/>
              <a:gd name="T5" fmla="*/ 2147483647 h 95"/>
              <a:gd name="T6" fmla="*/ 2147483647 w 190"/>
              <a:gd name="T7" fmla="*/ 2147483647 h 95"/>
              <a:gd name="T8" fmla="*/ 2147483647 w 190"/>
              <a:gd name="T9" fmla="*/ 2147483647 h 95"/>
              <a:gd name="T10" fmla="*/ 2147483647 w 190"/>
              <a:gd name="T11" fmla="*/ 2147483647 h 95"/>
              <a:gd name="T12" fmla="*/ 2147483647 w 190"/>
              <a:gd name="T13" fmla="*/ 2147483647 h 95"/>
              <a:gd name="T14" fmla="*/ 2147483647 w 190"/>
              <a:gd name="T15" fmla="*/ 2147483647 h 95"/>
              <a:gd name="T16" fmla="*/ 2147483647 w 190"/>
              <a:gd name="T17" fmla="*/ 2147483647 h 95"/>
              <a:gd name="T18" fmla="*/ 2147483647 w 190"/>
              <a:gd name="T19" fmla="*/ 2147483647 h 95"/>
              <a:gd name="T20" fmla="*/ 2147483647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C00000"/>
          </a:solidFill>
          <a:ln w="0">
            <a:solidFill>
              <a:srgbClr val="000000"/>
            </a:solidFill>
            <a:prstDash val="solid"/>
            <a:round/>
            <a:headEnd/>
            <a:tailEnd/>
          </a:ln>
        </p:spPr>
        <p:txBody>
          <a:bodyPr/>
          <a:lstStyle/>
          <a:p>
            <a:endParaRPr lang="es-ES_tradnl"/>
          </a:p>
        </p:txBody>
      </p:sp>
      <p:sp>
        <p:nvSpPr>
          <p:cNvPr id="7174" name="Freeform 188"/>
          <p:cNvSpPr>
            <a:spLocks/>
          </p:cNvSpPr>
          <p:nvPr/>
        </p:nvSpPr>
        <p:spPr bwMode="auto">
          <a:xfrm>
            <a:off x="3736975" y="56372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7175" name="Group 189"/>
          <p:cNvGrpSpPr>
            <a:grpSpLocks/>
          </p:cNvGrpSpPr>
          <p:nvPr/>
        </p:nvGrpSpPr>
        <p:grpSpPr bwMode="auto">
          <a:xfrm>
            <a:off x="3640138" y="5507038"/>
            <a:ext cx="552450" cy="552450"/>
            <a:chOff x="1289" y="1903"/>
            <a:chExt cx="348" cy="348"/>
          </a:xfrm>
        </p:grpSpPr>
        <p:sp>
          <p:nvSpPr>
            <p:cNvPr id="7312" name="Oval 19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13" name="Oval 19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192"/>
          <p:cNvGrpSpPr>
            <a:grpSpLocks/>
          </p:cNvGrpSpPr>
          <p:nvPr/>
        </p:nvGrpSpPr>
        <p:grpSpPr bwMode="auto">
          <a:xfrm>
            <a:off x="3775075" y="5638800"/>
            <a:ext cx="285750" cy="282575"/>
            <a:chOff x="1639" y="3491"/>
            <a:chExt cx="306" cy="302"/>
          </a:xfrm>
        </p:grpSpPr>
        <p:sp>
          <p:nvSpPr>
            <p:cNvPr id="7304" name="Oval 19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05" name="Oval 19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06" name="Oval 19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07" name="Line 19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7308" name="Line 19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7309" name="Oval 19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10" name="Oval 19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11" name="Oval 20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177" name="Freeform 201"/>
          <p:cNvSpPr>
            <a:spLocks/>
          </p:cNvSpPr>
          <p:nvPr/>
        </p:nvSpPr>
        <p:spPr bwMode="auto">
          <a:xfrm>
            <a:off x="3736975" y="56372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7178" name="Group 202"/>
          <p:cNvGrpSpPr>
            <a:grpSpLocks/>
          </p:cNvGrpSpPr>
          <p:nvPr/>
        </p:nvGrpSpPr>
        <p:grpSpPr bwMode="auto">
          <a:xfrm>
            <a:off x="3640138" y="5507038"/>
            <a:ext cx="552450" cy="552450"/>
            <a:chOff x="1289" y="1903"/>
            <a:chExt cx="348" cy="348"/>
          </a:xfrm>
        </p:grpSpPr>
        <p:sp>
          <p:nvSpPr>
            <p:cNvPr id="7302" name="Oval 20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03" name="Oval 20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205"/>
          <p:cNvGrpSpPr>
            <a:grpSpLocks/>
          </p:cNvGrpSpPr>
          <p:nvPr/>
        </p:nvGrpSpPr>
        <p:grpSpPr bwMode="auto">
          <a:xfrm>
            <a:off x="3775075" y="5638800"/>
            <a:ext cx="285750" cy="282575"/>
            <a:chOff x="1639" y="3491"/>
            <a:chExt cx="306" cy="302"/>
          </a:xfrm>
        </p:grpSpPr>
        <p:sp>
          <p:nvSpPr>
            <p:cNvPr id="7294" name="Oval 20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95" name="Oval 20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96" name="Oval 20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97" name="Line 20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7298" name="Line 21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7299" name="Oval 21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00" name="Oval 21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301" name="Oval 21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180" name="Freeform 214"/>
          <p:cNvSpPr>
            <a:spLocks/>
          </p:cNvSpPr>
          <p:nvPr/>
        </p:nvSpPr>
        <p:spPr bwMode="auto">
          <a:xfrm>
            <a:off x="4400550" y="56372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7181" name="Group 215"/>
          <p:cNvGrpSpPr>
            <a:grpSpLocks/>
          </p:cNvGrpSpPr>
          <p:nvPr/>
        </p:nvGrpSpPr>
        <p:grpSpPr bwMode="auto">
          <a:xfrm>
            <a:off x="4303713" y="5507038"/>
            <a:ext cx="552450" cy="552450"/>
            <a:chOff x="1289" y="1903"/>
            <a:chExt cx="348" cy="348"/>
          </a:xfrm>
        </p:grpSpPr>
        <p:sp>
          <p:nvSpPr>
            <p:cNvPr id="7292" name="Oval 21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93" name="Oval 21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2" name="Group 218"/>
          <p:cNvGrpSpPr>
            <a:grpSpLocks/>
          </p:cNvGrpSpPr>
          <p:nvPr/>
        </p:nvGrpSpPr>
        <p:grpSpPr bwMode="auto">
          <a:xfrm>
            <a:off x="4438650" y="5638800"/>
            <a:ext cx="285750" cy="282575"/>
            <a:chOff x="1639" y="3491"/>
            <a:chExt cx="306" cy="302"/>
          </a:xfrm>
        </p:grpSpPr>
        <p:sp>
          <p:nvSpPr>
            <p:cNvPr id="7284" name="Oval 21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85" name="Oval 22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86" name="Oval 22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87" name="Line 22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7288" name="Line 22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7289" name="Oval 22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90" name="Oval 22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91" name="Oval 22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183" name="Freeform 227"/>
          <p:cNvSpPr>
            <a:spLocks/>
          </p:cNvSpPr>
          <p:nvPr/>
        </p:nvSpPr>
        <p:spPr bwMode="auto">
          <a:xfrm>
            <a:off x="4400550" y="56372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7184" name="Group 228"/>
          <p:cNvGrpSpPr>
            <a:grpSpLocks/>
          </p:cNvGrpSpPr>
          <p:nvPr/>
        </p:nvGrpSpPr>
        <p:grpSpPr bwMode="auto">
          <a:xfrm>
            <a:off x="4303713" y="5507038"/>
            <a:ext cx="552450" cy="552450"/>
            <a:chOff x="1289" y="1903"/>
            <a:chExt cx="348" cy="348"/>
          </a:xfrm>
        </p:grpSpPr>
        <p:sp>
          <p:nvSpPr>
            <p:cNvPr id="7282" name="Oval 22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83" name="Oval 23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4" name="Group 231"/>
          <p:cNvGrpSpPr>
            <a:grpSpLocks/>
          </p:cNvGrpSpPr>
          <p:nvPr/>
        </p:nvGrpSpPr>
        <p:grpSpPr bwMode="auto">
          <a:xfrm>
            <a:off x="4438650" y="5638800"/>
            <a:ext cx="285750" cy="282575"/>
            <a:chOff x="1639" y="3491"/>
            <a:chExt cx="306" cy="302"/>
          </a:xfrm>
        </p:grpSpPr>
        <p:sp>
          <p:nvSpPr>
            <p:cNvPr id="7274" name="Oval 232"/>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75" name="Oval 233"/>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76" name="Oval 234"/>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77" name="Line 23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7278" name="Line 23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7279" name="Oval 237"/>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80" name="Oval 238"/>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81" name="Oval 239"/>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186" name="Freeform 240"/>
          <p:cNvSpPr>
            <a:spLocks/>
          </p:cNvSpPr>
          <p:nvPr/>
        </p:nvSpPr>
        <p:spPr bwMode="auto">
          <a:xfrm>
            <a:off x="1704975" y="56372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7187" name="Group 241"/>
          <p:cNvGrpSpPr>
            <a:grpSpLocks/>
          </p:cNvGrpSpPr>
          <p:nvPr/>
        </p:nvGrpSpPr>
        <p:grpSpPr bwMode="auto">
          <a:xfrm>
            <a:off x="1608138" y="5507038"/>
            <a:ext cx="552450" cy="552450"/>
            <a:chOff x="1289" y="1903"/>
            <a:chExt cx="348" cy="348"/>
          </a:xfrm>
        </p:grpSpPr>
        <p:sp>
          <p:nvSpPr>
            <p:cNvPr id="7272" name="Oval 242"/>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73" name="Oval 243"/>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6" name="Group 244"/>
          <p:cNvGrpSpPr>
            <a:grpSpLocks/>
          </p:cNvGrpSpPr>
          <p:nvPr/>
        </p:nvGrpSpPr>
        <p:grpSpPr bwMode="auto">
          <a:xfrm>
            <a:off x="1743075" y="5638800"/>
            <a:ext cx="285750" cy="282575"/>
            <a:chOff x="1639" y="3491"/>
            <a:chExt cx="306" cy="302"/>
          </a:xfrm>
        </p:grpSpPr>
        <p:sp>
          <p:nvSpPr>
            <p:cNvPr id="7264" name="Oval 245"/>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65" name="Oval 246"/>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66" name="Oval 247"/>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67" name="Line 24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7268" name="Line 24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7269" name="Oval 250"/>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70" name="Oval 251"/>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71" name="Oval 252"/>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189" name="Freeform 253"/>
          <p:cNvSpPr>
            <a:spLocks/>
          </p:cNvSpPr>
          <p:nvPr/>
        </p:nvSpPr>
        <p:spPr bwMode="auto">
          <a:xfrm>
            <a:off x="1704975" y="5637213"/>
            <a:ext cx="315913"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7190" name="Group 254"/>
          <p:cNvGrpSpPr>
            <a:grpSpLocks/>
          </p:cNvGrpSpPr>
          <p:nvPr/>
        </p:nvGrpSpPr>
        <p:grpSpPr bwMode="auto">
          <a:xfrm>
            <a:off x="1608138" y="5507038"/>
            <a:ext cx="552450" cy="552450"/>
            <a:chOff x="1289" y="1903"/>
            <a:chExt cx="348" cy="348"/>
          </a:xfrm>
        </p:grpSpPr>
        <p:sp>
          <p:nvSpPr>
            <p:cNvPr id="7262" name="Oval 255"/>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63" name="Oval 256"/>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8" name="Group 257"/>
          <p:cNvGrpSpPr>
            <a:grpSpLocks/>
          </p:cNvGrpSpPr>
          <p:nvPr/>
        </p:nvGrpSpPr>
        <p:grpSpPr bwMode="auto">
          <a:xfrm>
            <a:off x="1743075" y="5638800"/>
            <a:ext cx="285750" cy="282575"/>
            <a:chOff x="1639" y="3491"/>
            <a:chExt cx="306" cy="302"/>
          </a:xfrm>
        </p:grpSpPr>
        <p:sp>
          <p:nvSpPr>
            <p:cNvPr id="7254" name="Oval 258"/>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55" name="Oval 259"/>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56" name="Oval 260"/>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57" name="Line 261"/>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7258" name="Line 262"/>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7259" name="Oval 263"/>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60" name="Oval 264"/>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7261" name="Oval 265"/>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nvGrpSpPr>
          <p:cNvPr id="7192" name="Group 161"/>
          <p:cNvGrpSpPr>
            <a:grpSpLocks/>
          </p:cNvGrpSpPr>
          <p:nvPr/>
        </p:nvGrpSpPr>
        <p:grpSpPr bwMode="auto">
          <a:xfrm>
            <a:off x="1403350" y="4068763"/>
            <a:ext cx="3802063" cy="1711325"/>
            <a:chOff x="1862" y="2207"/>
            <a:chExt cx="2395" cy="1078"/>
          </a:xfrm>
        </p:grpSpPr>
        <p:sp>
          <p:nvSpPr>
            <p:cNvPr id="7248" name="Freeform 162"/>
            <p:cNvSpPr>
              <a:spLocks/>
            </p:cNvSpPr>
            <p:nvPr/>
          </p:nvSpPr>
          <p:spPr bwMode="auto">
            <a:xfrm>
              <a:off x="3972" y="3164"/>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solidFill>
                <a:srgbClr val="000000"/>
              </a:solidFill>
              <a:prstDash val="solid"/>
              <a:round/>
              <a:headEnd/>
              <a:tailEnd/>
            </a:ln>
          </p:spPr>
          <p:txBody>
            <a:bodyPr/>
            <a:lstStyle/>
            <a:p>
              <a:endParaRPr lang="es-ES_tradnl"/>
            </a:p>
          </p:txBody>
        </p:sp>
        <p:sp>
          <p:nvSpPr>
            <p:cNvPr id="7249" name="Freeform 163"/>
            <p:cNvSpPr>
              <a:spLocks/>
            </p:cNvSpPr>
            <p:nvPr/>
          </p:nvSpPr>
          <p:spPr bwMode="auto">
            <a:xfrm>
              <a:off x="1862" y="2276"/>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7250" name="Freeform 164"/>
            <p:cNvSpPr>
              <a:spLocks/>
            </p:cNvSpPr>
            <p:nvPr/>
          </p:nvSpPr>
          <p:spPr bwMode="auto">
            <a:xfrm>
              <a:off x="2104" y="2319"/>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7251" name="Freeform 165"/>
            <p:cNvSpPr>
              <a:spLocks/>
            </p:cNvSpPr>
            <p:nvPr/>
          </p:nvSpPr>
          <p:spPr bwMode="auto">
            <a:xfrm>
              <a:off x="2614" y="2207"/>
              <a:ext cx="1643" cy="949"/>
            </a:xfrm>
            <a:custGeom>
              <a:avLst/>
              <a:gdLst>
                <a:gd name="T0" fmla="*/ 1643 w 1643"/>
                <a:gd name="T1" fmla="*/ 949 h 949"/>
                <a:gd name="T2" fmla="*/ 1643 w 1643"/>
                <a:gd name="T3" fmla="*/ 52 h 949"/>
                <a:gd name="T4" fmla="*/ 1609 w 1643"/>
                <a:gd name="T5" fmla="*/ 52 h 949"/>
                <a:gd name="T6" fmla="*/ 1609 w 1643"/>
                <a:gd name="T7" fmla="*/ 0 h 949"/>
                <a:gd name="T8" fmla="*/ 35 w 1643"/>
                <a:gd name="T9" fmla="*/ 0 h 949"/>
                <a:gd name="T10" fmla="*/ 35 w 1643"/>
                <a:gd name="T11" fmla="*/ 35 h 949"/>
                <a:gd name="T12" fmla="*/ 0 w 1643"/>
                <a:gd name="T13" fmla="*/ 35 h 949"/>
                <a:gd name="T14" fmla="*/ 0 w 1643"/>
                <a:gd name="T15" fmla="*/ 949 h 949"/>
                <a:gd name="T16" fmla="*/ 1643 w 1643"/>
                <a:gd name="T17" fmla="*/ 949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sp>
          <p:nvSpPr>
            <p:cNvPr id="7252" name="Rectangle 166"/>
            <p:cNvSpPr>
              <a:spLocks noChangeArrowheads="1"/>
            </p:cNvSpPr>
            <p:nvPr/>
          </p:nvSpPr>
          <p:spPr bwMode="auto">
            <a:xfrm>
              <a:off x="2675" y="2293"/>
              <a:ext cx="1513" cy="785"/>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7253" name="Rectangle 168"/>
            <p:cNvSpPr>
              <a:spLocks noChangeArrowheads="1"/>
            </p:cNvSpPr>
            <p:nvPr/>
          </p:nvSpPr>
          <p:spPr bwMode="auto">
            <a:xfrm>
              <a:off x="1931" y="2716"/>
              <a:ext cx="545" cy="379"/>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7193" name="Line 172"/>
          <p:cNvSpPr>
            <a:spLocks noChangeShapeType="1"/>
          </p:cNvSpPr>
          <p:nvPr/>
        </p:nvSpPr>
        <p:spPr bwMode="auto">
          <a:xfrm flipV="1">
            <a:off x="3325813" y="4192588"/>
            <a:ext cx="0" cy="609600"/>
          </a:xfrm>
          <a:prstGeom prst="line">
            <a:avLst/>
          </a:prstGeom>
          <a:noFill/>
          <a:ln w="12700">
            <a:solidFill>
              <a:schemeClr val="tx1"/>
            </a:solidFill>
            <a:round/>
            <a:headEnd/>
            <a:tailEnd/>
          </a:ln>
        </p:spPr>
        <p:txBody>
          <a:bodyPr/>
          <a:lstStyle/>
          <a:p>
            <a:endParaRPr lang="es-ES_tradnl"/>
          </a:p>
        </p:txBody>
      </p:sp>
      <p:sp>
        <p:nvSpPr>
          <p:cNvPr id="7194" name="Text Box 149"/>
          <p:cNvSpPr txBox="1">
            <a:spLocks noChangeArrowheads="1"/>
          </p:cNvSpPr>
          <p:nvPr/>
        </p:nvSpPr>
        <p:spPr bwMode="auto">
          <a:xfrm>
            <a:off x="1368425" y="4983163"/>
            <a:ext cx="1193800" cy="396875"/>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V = cte</a:t>
            </a:r>
          </a:p>
        </p:txBody>
      </p:sp>
      <p:grpSp>
        <p:nvGrpSpPr>
          <p:cNvPr id="30" name="Group 151"/>
          <p:cNvGrpSpPr>
            <a:grpSpLocks/>
          </p:cNvGrpSpPr>
          <p:nvPr/>
        </p:nvGrpSpPr>
        <p:grpSpPr bwMode="auto">
          <a:xfrm>
            <a:off x="3325813" y="4865688"/>
            <a:ext cx="349250" cy="608012"/>
            <a:chOff x="3080" y="776"/>
            <a:chExt cx="220" cy="383"/>
          </a:xfrm>
        </p:grpSpPr>
        <p:sp>
          <p:nvSpPr>
            <p:cNvPr id="7246" name="Line 152"/>
            <p:cNvSpPr>
              <a:spLocks noChangeShapeType="1"/>
            </p:cNvSpPr>
            <p:nvPr/>
          </p:nvSpPr>
          <p:spPr bwMode="auto">
            <a:xfrm>
              <a:off x="3080" y="776"/>
              <a:ext cx="0" cy="324"/>
            </a:xfrm>
            <a:prstGeom prst="line">
              <a:avLst/>
            </a:prstGeom>
            <a:noFill/>
            <a:ln w="28575">
              <a:solidFill>
                <a:schemeClr val="accent2"/>
              </a:solidFill>
              <a:round/>
              <a:headEnd/>
              <a:tailEnd type="triangle" w="med" len="med"/>
            </a:ln>
          </p:spPr>
          <p:txBody>
            <a:bodyPr/>
            <a:lstStyle/>
            <a:p>
              <a:endParaRPr lang="es-ES_tradnl"/>
            </a:p>
          </p:txBody>
        </p:sp>
        <p:sp>
          <p:nvSpPr>
            <p:cNvPr id="7247" name="Text Box 153"/>
            <p:cNvSpPr txBox="1">
              <a:spLocks noChangeArrowheads="1"/>
            </p:cNvSpPr>
            <p:nvPr/>
          </p:nvSpPr>
          <p:spPr bwMode="auto">
            <a:xfrm>
              <a:off x="3104" y="928"/>
              <a:ext cx="196" cy="231"/>
            </a:xfrm>
            <a:prstGeom prst="rect">
              <a:avLst/>
            </a:prstGeom>
            <a:noFill/>
            <a:ln w="9525">
              <a:noFill/>
              <a:miter lim="800000"/>
              <a:headEnd/>
              <a:tailEnd/>
            </a:ln>
          </p:spPr>
          <p:txBody>
            <a:bodyPr>
              <a:spAutoFit/>
            </a:bodyPr>
            <a:lstStyle/>
            <a:p>
              <a:pPr>
                <a:spcBef>
                  <a:spcPct val="50000"/>
                </a:spcBef>
              </a:pPr>
              <a:r>
                <a:rPr lang="es-ES_tradnl" sz="1800" b="1">
                  <a:solidFill>
                    <a:srgbClr val="3333CC"/>
                  </a:solidFill>
                </a:rPr>
                <a:t>P</a:t>
              </a:r>
            </a:p>
          </p:txBody>
        </p:sp>
      </p:grpSp>
      <p:grpSp>
        <p:nvGrpSpPr>
          <p:cNvPr id="31" name="Group 154"/>
          <p:cNvGrpSpPr>
            <a:grpSpLocks/>
          </p:cNvGrpSpPr>
          <p:nvPr/>
        </p:nvGrpSpPr>
        <p:grpSpPr bwMode="auto">
          <a:xfrm>
            <a:off x="3325813" y="4224338"/>
            <a:ext cx="374650" cy="647700"/>
            <a:chOff x="3080" y="372"/>
            <a:chExt cx="236" cy="408"/>
          </a:xfrm>
        </p:grpSpPr>
        <p:sp>
          <p:nvSpPr>
            <p:cNvPr id="7244" name="Line 155"/>
            <p:cNvSpPr>
              <a:spLocks noChangeShapeType="1"/>
            </p:cNvSpPr>
            <p:nvPr/>
          </p:nvSpPr>
          <p:spPr bwMode="auto">
            <a:xfrm flipV="1">
              <a:off x="3080" y="456"/>
              <a:ext cx="0" cy="324"/>
            </a:xfrm>
            <a:prstGeom prst="line">
              <a:avLst/>
            </a:prstGeom>
            <a:noFill/>
            <a:ln w="28575">
              <a:solidFill>
                <a:srgbClr val="FF3300"/>
              </a:solidFill>
              <a:round/>
              <a:headEnd/>
              <a:tailEnd type="triangle" w="med" len="med"/>
            </a:ln>
          </p:spPr>
          <p:txBody>
            <a:bodyPr/>
            <a:lstStyle/>
            <a:p>
              <a:endParaRPr lang="es-ES_tradnl"/>
            </a:p>
          </p:txBody>
        </p:sp>
        <p:sp>
          <p:nvSpPr>
            <p:cNvPr id="7245" name="Text Box 156"/>
            <p:cNvSpPr txBox="1">
              <a:spLocks noChangeArrowheads="1"/>
            </p:cNvSpPr>
            <p:nvPr/>
          </p:nvSpPr>
          <p:spPr bwMode="auto">
            <a:xfrm>
              <a:off x="3092" y="372"/>
              <a:ext cx="224" cy="231"/>
            </a:xfrm>
            <a:prstGeom prst="rect">
              <a:avLst/>
            </a:prstGeom>
            <a:noFill/>
            <a:ln w="9525">
              <a:noFill/>
              <a:miter lim="800000"/>
              <a:headEnd/>
              <a:tailEnd/>
            </a:ln>
          </p:spPr>
          <p:txBody>
            <a:bodyPr>
              <a:spAutoFit/>
            </a:bodyPr>
            <a:lstStyle/>
            <a:p>
              <a:pPr>
                <a:spcBef>
                  <a:spcPct val="50000"/>
                </a:spcBef>
              </a:pPr>
              <a:r>
                <a:rPr lang="es-ES_tradnl" sz="1800" b="1">
                  <a:solidFill>
                    <a:srgbClr val="FF3300"/>
                  </a:solidFill>
                </a:rPr>
                <a:t>T</a:t>
              </a:r>
            </a:p>
          </p:txBody>
        </p:sp>
      </p:grpSp>
      <p:sp>
        <p:nvSpPr>
          <p:cNvPr id="7197" name="Oval 173"/>
          <p:cNvSpPr>
            <a:spLocks noChangeArrowheads="1"/>
          </p:cNvSpPr>
          <p:nvPr/>
        </p:nvSpPr>
        <p:spPr bwMode="auto">
          <a:xfrm>
            <a:off x="3228975" y="4786313"/>
            <a:ext cx="190500" cy="190500"/>
          </a:xfrm>
          <a:prstGeom prst="ellipse">
            <a:avLst/>
          </a:prstGeom>
          <a:solidFill>
            <a:srgbClr val="825700"/>
          </a:solidFill>
          <a:ln w="9525">
            <a:solidFill>
              <a:srgbClr val="825700"/>
            </a:solidFill>
            <a:round/>
            <a:headEnd/>
            <a:tailEnd/>
          </a:ln>
        </p:spPr>
        <p:txBody>
          <a:bodyPr wrap="none" anchor="ctr"/>
          <a:lstStyle/>
          <a:p>
            <a:endParaRPr lang="es-ES_tradnl">
              <a:solidFill>
                <a:srgbClr val="000000"/>
              </a:solidFill>
            </a:endParaRPr>
          </a:p>
        </p:txBody>
      </p:sp>
      <p:grpSp>
        <p:nvGrpSpPr>
          <p:cNvPr id="288" name="306 Grupo"/>
          <p:cNvGrpSpPr>
            <a:grpSpLocks/>
          </p:cNvGrpSpPr>
          <p:nvPr/>
        </p:nvGrpSpPr>
        <p:grpSpPr bwMode="auto">
          <a:xfrm>
            <a:off x="3224213" y="4511675"/>
            <a:ext cx="1360487" cy="842963"/>
            <a:chOff x="4812631" y="1143001"/>
            <a:chExt cx="1360740" cy="842710"/>
          </a:xfrm>
        </p:grpSpPr>
        <p:graphicFrame>
          <p:nvGraphicFramePr>
            <p:cNvPr id="7170" name="Object 4"/>
            <p:cNvGraphicFramePr>
              <a:graphicFrameLocks noChangeAspect="1"/>
            </p:cNvGraphicFramePr>
            <p:nvPr/>
          </p:nvGraphicFramePr>
          <p:xfrm>
            <a:off x="5450307" y="1516900"/>
            <a:ext cx="723064" cy="468811"/>
          </p:xfrm>
          <a:graphic>
            <a:graphicData uri="http://schemas.openxmlformats.org/presentationml/2006/ole">
              <p:oleObj spid="_x0000_s7170" name="Ecuación" r:id="rId6" imgW="469800" imgH="304560" progId="Equation.3">
                <p:embed/>
              </p:oleObj>
            </a:graphicData>
          </a:graphic>
        </p:graphicFrame>
        <p:grpSp>
          <p:nvGrpSpPr>
            <p:cNvPr id="7237" name="308 Grupo"/>
            <p:cNvGrpSpPr>
              <a:grpSpLocks/>
            </p:cNvGrpSpPr>
            <p:nvPr/>
          </p:nvGrpSpPr>
          <p:grpSpPr bwMode="auto">
            <a:xfrm>
              <a:off x="4812631" y="1143001"/>
              <a:ext cx="192506" cy="685798"/>
              <a:chOff x="4788568" y="1082844"/>
              <a:chExt cx="252664" cy="782050"/>
            </a:xfrm>
          </p:grpSpPr>
          <p:grpSp>
            <p:nvGrpSpPr>
              <p:cNvPr id="7238" name="309 Grupo"/>
              <p:cNvGrpSpPr>
                <a:grpSpLocks/>
              </p:cNvGrpSpPr>
              <p:nvPr/>
            </p:nvGrpSpPr>
            <p:grpSpPr bwMode="auto">
              <a:xfrm>
                <a:off x="4788568" y="1082844"/>
                <a:ext cx="252664" cy="252661"/>
                <a:chOff x="2490536" y="1010654"/>
                <a:chExt cx="252664" cy="252661"/>
              </a:xfrm>
            </p:grpSpPr>
            <p:cxnSp>
              <p:nvCxnSpPr>
                <p:cNvPr id="314" name="313 Conector recto"/>
                <p:cNvCxnSpPr/>
                <p:nvPr/>
              </p:nvCxnSpPr>
              <p:spPr>
                <a:xfrm flipH="1">
                  <a:off x="2490536" y="1010654"/>
                  <a:ext cx="208398" cy="19364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5" name="314 Conector recto"/>
                <p:cNvCxnSpPr/>
                <p:nvPr/>
              </p:nvCxnSpPr>
              <p:spPr>
                <a:xfrm flipH="1">
                  <a:off x="2534299" y="1070377"/>
                  <a:ext cx="208398" cy="193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239" name="310 Grupo"/>
              <p:cNvGrpSpPr>
                <a:grpSpLocks/>
              </p:cNvGrpSpPr>
              <p:nvPr/>
            </p:nvGrpSpPr>
            <p:grpSpPr bwMode="auto">
              <a:xfrm>
                <a:off x="4788568" y="1612233"/>
                <a:ext cx="252664" cy="252661"/>
                <a:chOff x="2490536" y="1010654"/>
                <a:chExt cx="252664" cy="252661"/>
              </a:xfrm>
            </p:grpSpPr>
            <p:cxnSp>
              <p:nvCxnSpPr>
                <p:cNvPr id="312" name="311 Conector recto"/>
                <p:cNvCxnSpPr/>
                <p:nvPr/>
              </p:nvCxnSpPr>
              <p:spPr>
                <a:xfrm flipH="1">
                  <a:off x="2490536" y="978950"/>
                  <a:ext cx="208398" cy="22441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3" name="312 Conector recto"/>
                <p:cNvCxnSpPr/>
                <p:nvPr/>
              </p:nvCxnSpPr>
              <p:spPr>
                <a:xfrm flipH="1">
                  <a:off x="2534299" y="1069438"/>
                  <a:ext cx="208398" cy="193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7199" name="317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Y si lleva velocidad constante…</a:t>
            </a:r>
          </a:p>
        </p:txBody>
      </p:sp>
      <p:grpSp>
        <p:nvGrpSpPr>
          <p:cNvPr id="292" name="359 Grupo"/>
          <p:cNvGrpSpPr>
            <a:grpSpLocks/>
          </p:cNvGrpSpPr>
          <p:nvPr/>
        </p:nvGrpSpPr>
        <p:grpSpPr bwMode="auto">
          <a:xfrm>
            <a:off x="4391025" y="4194175"/>
            <a:ext cx="692150" cy="692150"/>
            <a:chOff x="5918200" y="582613"/>
            <a:chExt cx="741363" cy="741362"/>
          </a:xfrm>
        </p:grpSpPr>
        <p:pic>
          <p:nvPicPr>
            <p:cNvPr id="7234" name="Picture 45" descr="MCj04326370000[1]"/>
            <p:cNvPicPr>
              <a:picLocks noChangeAspect="1" noChangeArrowheads="1"/>
            </p:cNvPicPr>
            <p:nvPr/>
          </p:nvPicPr>
          <p:blipFill>
            <a:blip r:embed="rId7" cstate="print"/>
            <a:srcRect/>
            <a:stretch>
              <a:fillRect/>
            </a:stretch>
          </p:blipFill>
          <p:spPr bwMode="auto">
            <a:xfrm rot="627280">
              <a:off x="5918200" y="582613"/>
              <a:ext cx="741363" cy="741362"/>
            </a:xfrm>
            <a:prstGeom prst="rect">
              <a:avLst/>
            </a:prstGeom>
            <a:noFill/>
            <a:ln w="9525">
              <a:noFill/>
              <a:miter lim="800000"/>
              <a:headEnd/>
              <a:tailEnd/>
            </a:ln>
          </p:spPr>
        </p:pic>
        <p:sp>
          <p:nvSpPr>
            <p:cNvPr id="362" name="361 Forma libre"/>
            <p:cNvSpPr/>
            <p:nvPr/>
          </p:nvSpPr>
          <p:spPr>
            <a:xfrm>
              <a:off x="5942005" y="1084223"/>
              <a:ext cx="392787" cy="205744"/>
            </a:xfrm>
            <a:custGeom>
              <a:avLst/>
              <a:gdLst>
                <a:gd name="connsiteX0" fmla="*/ 0 w 385762"/>
                <a:gd name="connsiteY0" fmla="*/ 73819 h 207169"/>
                <a:gd name="connsiteX1" fmla="*/ 107156 w 385762"/>
                <a:gd name="connsiteY1" fmla="*/ 128587 h 207169"/>
                <a:gd name="connsiteX2" fmla="*/ 116681 w 385762"/>
                <a:gd name="connsiteY2" fmla="*/ 135731 h 207169"/>
                <a:gd name="connsiteX3" fmla="*/ 128587 w 385762"/>
                <a:gd name="connsiteY3" fmla="*/ 135731 h 207169"/>
                <a:gd name="connsiteX4" fmla="*/ 152400 w 385762"/>
                <a:gd name="connsiteY4" fmla="*/ 111919 h 207169"/>
                <a:gd name="connsiteX5" fmla="*/ 180975 w 385762"/>
                <a:gd name="connsiteY5" fmla="*/ 64294 h 207169"/>
                <a:gd name="connsiteX6" fmla="*/ 204787 w 385762"/>
                <a:gd name="connsiteY6" fmla="*/ 38100 h 207169"/>
                <a:gd name="connsiteX7" fmla="*/ 247650 w 385762"/>
                <a:gd name="connsiteY7" fmla="*/ 14287 h 207169"/>
                <a:gd name="connsiteX8" fmla="*/ 273843 w 385762"/>
                <a:gd name="connsiteY8" fmla="*/ 0 h 207169"/>
                <a:gd name="connsiteX9" fmla="*/ 269081 w 385762"/>
                <a:gd name="connsiteY9" fmla="*/ 16669 h 207169"/>
                <a:gd name="connsiteX10" fmla="*/ 326231 w 385762"/>
                <a:gd name="connsiteY10" fmla="*/ 42862 h 207169"/>
                <a:gd name="connsiteX11" fmla="*/ 350043 w 385762"/>
                <a:gd name="connsiteY11" fmla="*/ 38100 h 207169"/>
                <a:gd name="connsiteX12" fmla="*/ 383381 w 385762"/>
                <a:gd name="connsiteY12" fmla="*/ 45244 h 207169"/>
                <a:gd name="connsiteX13" fmla="*/ 385762 w 385762"/>
                <a:gd name="connsiteY13" fmla="*/ 59531 h 207169"/>
                <a:gd name="connsiteX14" fmla="*/ 335756 w 385762"/>
                <a:gd name="connsiteY14" fmla="*/ 59531 h 207169"/>
                <a:gd name="connsiteX15" fmla="*/ 195262 w 385762"/>
                <a:gd name="connsiteY15" fmla="*/ 207169 h 207169"/>
                <a:gd name="connsiteX16" fmla="*/ 54768 w 385762"/>
                <a:gd name="connsiteY16" fmla="*/ 152400 h 207169"/>
                <a:gd name="connsiteX17" fmla="*/ 0 w 385762"/>
                <a:gd name="connsiteY17" fmla="*/ 73819 h 207169"/>
                <a:gd name="connsiteX0" fmla="*/ 7144 w 392906"/>
                <a:gd name="connsiteY0" fmla="*/ 73819 h 207169"/>
                <a:gd name="connsiteX1" fmla="*/ 114300 w 392906"/>
                <a:gd name="connsiteY1" fmla="*/ 128587 h 207169"/>
                <a:gd name="connsiteX2" fmla="*/ 123825 w 392906"/>
                <a:gd name="connsiteY2" fmla="*/ 135731 h 207169"/>
                <a:gd name="connsiteX3" fmla="*/ 135731 w 392906"/>
                <a:gd name="connsiteY3" fmla="*/ 135731 h 207169"/>
                <a:gd name="connsiteX4" fmla="*/ 159544 w 392906"/>
                <a:gd name="connsiteY4" fmla="*/ 111919 h 207169"/>
                <a:gd name="connsiteX5" fmla="*/ 188119 w 392906"/>
                <a:gd name="connsiteY5" fmla="*/ 64294 h 207169"/>
                <a:gd name="connsiteX6" fmla="*/ 211931 w 392906"/>
                <a:gd name="connsiteY6" fmla="*/ 38100 h 207169"/>
                <a:gd name="connsiteX7" fmla="*/ 254794 w 392906"/>
                <a:gd name="connsiteY7" fmla="*/ 14287 h 207169"/>
                <a:gd name="connsiteX8" fmla="*/ 280987 w 392906"/>
                <a:gd name="connsiteY8" fmla="*/ 0 h 207169"/>
                <a:gd name="connsiteX9" fmla="*/ 276225 w 392906"/>
                <a:gd name="connsiteY9" fmla="*/ 16669 h 207169"/>
                <a:gd name="connsiteX10" fmla="*/ 333375 w 392906"/>
                <a:gd name="connsiteY10" fmla="*/ 42862 h 207169"/>
                <a:gd name="connsiteX11" fmla="*/ 357187 w 392906"/>
                <a:gd name="connsiteY11" fmla="*/ 38100 h 207169"/>
                <a:gd name="connsiteX12" fmla="*/ 390525 w 392906"/>
                <a:gd name="connsiteY12" fmla="*/ 45244 h 207169"/>
                <a:gd name="connsiteX13" fmla="*/ 392906 w 392906"/>
                <a:gd name="connsiteY13" fmla="*/ 59531 h 207169"/>
                <a:gd name="connsiteX14" fmla="*/ 342900 w 392906"/>
                <a:gd name="connsiteY14" fmla="*/ 59531 h 207169"/>
                <a:gd name="connsiteX15" fmla="*/ 202406 w 392906"/>
                <a:gd name="connsiteY15" fmla="*/ 207169 h 207169"/>
                <a:gd name="connsiteX16" fmla="*/ 0 w 392906"/>
                <a:gd name="connsiteY16" fmla="*/ 114300 h 207169"/>
                <a:gd name="connsiteX17" fmla="*/ 7144 w 392906"/>
                <a:gd name="connsiteY17" fmla="*/ 7381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906" h="207169">
                  <a:moveTo>
                    <a:pt x="7144" y="73819"/>
                  </a:moveTo>
                  <a:lnTo>
                    <a:pt x="114300" y="128587"/>
                  </a:lnTo>
                  <a:lnTo>
                    <a:pt x="123825" y="135731"/>
                  </a:lnTo>
                  <a:lnTo>
                    <a:pt x="135731" y="135731"/>
                  </a:lnTo>
                  <a:lnTo>
                    <a:pt x="159544" y="111919"/>
                  </a:lnTo>
                  <a:lnTo>
                    <a:pt x="188119" y="64294"/>
                  </a:lnTo>
                  <a:lnTo>
                    <a:pt x="211931" y="38100"/>
                  </a:lnTo>
                  <a:lnTo>
                    <a:pt x="254794" y="14287"/>
                  </a:lnTo>
                  <a:lnTo>
                    <a:pt x="280987" y="0"/>
                  </a:lnTo>
                  <a:lnTo>
                    <a:pt x="276225" y="16669"/>
                  </a:lnTo>
                  <a:lnTo>
                    <a:pt x="333375" y="42862"/>
                  </a:lnTo>
                  <a:lnTo>
                    <a:pt x="357187" y="38100"/>
                  </a:lnTo>
                  <a:lnTo>
                    <a:pt x="390525" y="45244"/>
                  </a:lnTo>
                  <a:lnTo>
                    <a:pt x="392906" y="59531"/>
                  </a:lnTo>
                  <a:lnTo>
                    <a:pt x="342900" y="59531"/>
                  </a:lnTo>
                  <a:lnTo>
                    <a:pt x="202406" y="207169"/>
                  </a:lnTo>
                  <a:lnTo>
                    <a:pt x="0" y="114300"/>
                  </a:lnTo>
                  <a:lnTo>
                    <a:pt x="7144" y="738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363" name="362 Forma libre"/>
            <p:cNvSpPr/>
            <p:nvPr/>
          </p:nvSpPr>
          <p:spPr>
            <a:xfrm>
              <a:off x="6317788" y="1014507"/>
              <a:ext cx="238052" cy="129228"/>
            </a:xfrm>
            <a:custGeom>
              <a:avLst/>
              <a:gdLst>
                <a:gd name="connsiteX0" fmla="*/ 0 w 238125"/>
                <a:gd name="connsiteY0" fmla="*/ 107156 h 107156"/>
                <a:gd name="connsiteX1" fmla="*/ 92869 w 238125"/>
                <a:gd name="connsiteY1" fmla="*/ 71437 h 107156"/>
                <a:gd name="connsiteX2" fmla="*/ 176213 w 238125"/>
                <a:gd name="connsiteY2" fmla="*/ 28575 h 107156"/>
                <a:gd name="connsiteX3" fmla="*/ 238125 w 238125"/>
                <a:gd name="connsiteY3" fmla="*/ 0 h 107156"/>
                <a:gd name="connsiteX4" fmla="*/ 216694 w 238125"/>
                <a:gd name="connsiteY4" fmla="*/ 40481 h 107156"/>
                <a:gd name="connsiteX5" fmla="*/ 0 w 238125"/>
                <a:gd name="connsiteY5" fmla="*/ 107156 h 107156"/>
                <a:gd name="connsiteX0" fmla="*/ 0 w 238125"/>
                <a:gd name="connsiteY0" fmla="*/ 107156 h 135731"/>
                <a:gd name="connsiteX1" fmla="*/ 92869 w 238125"/>
                <a:gd name="connsiteY1" fmla="*/ 71437 h 135731"/>
                <a:gd name="connsiteX2" fmla="*/ 176213 w 238125"/>
                <a:gd name="connsiteY2" fmla="*/ 28575 h 135731"/>
                <a:gd name="connsiteX3" fmla="*/ 238125 w 238125"/>
                <a:gd name="connsiteY3" fmla="*/ 0 h 135731"/>
                <a:gd name="connsiteX4" fmla="*/ 30956 w 238125"/>
                <a:gd name="connsiteY4" fmla="*/ 135731 h 135731"/>
                <a:gd name="connsiteX5" fmla="*/ 0 w 238125"/>
                <a:gd name="connsiteY5" fmla="*/ 107156 h 135731"/>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6194 w 238125"/>
                <a:gd name="connsiteY4" fmla="*/ 128587 h 128587"/>
                <a:gd name="connsiteX5" fmla="*/ 0 w 238125"/>
                <a:gd name="connsiteY5" fmla="*/ 107156 h 128587"/>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19075 w 238125"/>
                <a:gd name="connsiteY4" fmla="*/ 30956 h 128587"/>
                <a:gd name="connsiteX5" fmla="*/ 26194 w 238125"/>
                <a:gd name="connsiteY5" fmla="*/ 128587 h 128587"/>
                <a:gd name="connsiteX6" fmla="*/ 0 w 238125"/>
                <a:gd name="connsiteY6" fmla="*/ 107156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28587">
                  <a:moveTo>
                    <a:pt x="0" y="107156"/>
                  </a:moveTo>
                  <a:lnTo>
                    <a:pt x="92869" y="71437"/>
                  </a:lnTo>
                  <a:lnTo>
                    <a:pt x="176213" y="28575"/>
                  </a:lnTo>
                  <a:lnTo>
                    <a:pt x="238125" y="0"/>
                  </a:lnTo>
                  <a:lnTo>
                    <a:pt x="219075" y="30956"/>
                  </a:lnTo>
                  <a:lnTo>
                    <a:pt x="26194" y="128587"/>
                  </a:lnTo>
                  <a:lnTo>
                    <a:pt x="0" y="107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
        <p:nvSpPr>
          <p:cNvPr id="460" name="459 Rectángulo"/>
          <p:cNvSpPr/>
          <p:nvPr/>
        </p:nvSpPr>
        <p:spPr>
          <a:xfrm>
            <a:off x="6659563" y="542925"/>
            <a:ext cx="2484437" cy="2311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nvGrpSpPr>
          <p:cNvPr id="7202" name="343 Grupo"/>
          <p:cNvGrpSpPr>
            <a:grpSpLocks/>
          </p:cNvGrpSpPr>
          <p:nvPr/>
        </p:nvGrpSpPr>
        <p:grpSpPr bwMode="auto">
          <a:xfrm>
            <a:off x="7537450" y="1589088"/>
            <a:ext cx="1446213" cy="1085850"/>
            <a:chOff x="7514293" y="2033337"/>
            <a:chExt cx="1446100" cy="1085850"/>
          </a:xfrm>
        </p:grpSpPr>
        <p:grpSp>
          <p:nvGrpSpPr>
            <p:cNvPr id="7219" name="303 Grupo"/>
            <p:cNvGrpSpPr>
              <a:grpSpLocks/>
            </p:cNvGrpSpPr>
            <p:nvPr/>
          </p:nvGrpSpPr>
          <p:grpSpPr bwMode="auto">
            <a:xfrm>
              <a:off x="7514293" y="2033337"/>
              <a:ext cx="1446100" cy="1085850"/>
              <a:chOff x="328613" y="1164431"/>
              <a:chExt cx="2026443" cy="1521619"/>
            </a:xfrm>
          </p:grpSpPr>
          <p:pic>
            <p:nvPicPr>
              <p:cNvPr id="7222" name="282 Imagen" descr="dell-s2309w.jpg"/>
              <p:cNvPicPr>
                <a:picLocks noChangeAspect="1"/>
              </p:cNvPicPr>
              <p:nvPr/>
            </p:nvPicPr>
            <p:blipFill>
              <a:blip r:embed="rId8" cstate="print"/>
              <a:srcRect l="536" t="2348" r="732"/>
              <a:stretch>
                <a:fillRect/>
              </a:stretch>
            </p:blipFill>
            <p:spPr bwMode="auto">
              <a:xfrm>
                <a:off x="335756" y="1173956"/>
                <a:ext cx="2009775" cy="1498057"/>
              </a:xfrm>
              <a:prstGeom prst="rect">
                <a:avLst/>
              </a:prstGeom>
              <a:noFill/>
              <a:ln w="9525">
                <a:noFill/>
                <a:miter lim="800000"/>
                <a:headEnd/>
                <a:tailEnd/>
              </a:ln>
            </p:spPr>
          </p:pic>
          <p:sp>
            <p:nvSpPr>
              <p:cNvPr id="466" name="465 Rectángulo"/>
              <p:cNvSpPr/>
              <p:nvPr/>
            </p:nvSpPr>
            <p:spPr>
              <a:xfrm>
                <a:off x="1736669" y="2374608"/>
                <a:ext cx="618387" cy="30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67" name="466 Rectángulo"/>
              <p:cNvSpPr/>
              <p:nvPr/>
            </p:nvSpPr>
            <p:spPr>
              <a:xfrm>
                <a:off x="328613" y="2374608"/>
                <a:ext cx="618387" cy="30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68" name="467 Rectángulo"/>
              <p:cNvSpPr/>
              <p:nvPr/>
            </p:nvSpPr>
            <p:spPr>
              <a:xfrm>
                <a:off x="878044" y="2376831"/>
                <a:ext cx="324765"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69" name="468 Rectángulo"/>
              <p:cNvSpPr/>
              <p:nvPr/>
            </p:nvSpPr>
            <p:spPr>
              <a:xfrm>
                <a:off x="1487534" y="2376831"/>
                <a:ext cx="324765"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70" name="469 Forma libre"/>
              <p:cNvSpPr/>
              <p:nvPr/>
            </p:nvSpPr>
            <p:spPr>
              <a:xfrm>
                <a:off x="933654" y="2505858"/>
                <a:ext cx="402620" cy="180192"/>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71" name="470 Forma libre"/>
              <p:cNvSpPr/>
              <p:nvPr/>
            </p:nvSpPr>
            <p:spPr>
              <a:xfrm flipH="1">
                <a:off x="1345171" y="2505858"/>
                <a:ext cx="402618" cy="180192"/>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72" name="471 Forma libre"/>
              <p:cNvSpPr/>
              <p:nvPr/>
            </p:nvSpPr>
            <p:spPr>
              <a:xfrm>
                <a:off x="328613" y="2285624"/>
                <a:ext cx="88977" cy="95657"/>
              </a:xfrm>
              <a:custGeom>
                <a:avLst/>
                <a:gdLst>
                  <a:gd name="connsiteX0" fmla="*/ 2381 w 88106"/>
                  <a:gd name="connsiteY0" fmla="*/ 0 h 95250"/>
                  <a:gd name="connsiteX1" fmla="*/ 19050 w 88106"/>
                  <a:gd name="connsiteY1" fmla="*/ 59531 h 95250"/>
                  <a:gd name="connsiteX2" fmla="*/ 52387 w 88106"/>
                  <a:gd name="connsiteY2" fmla="*/ 83344 h 95250"/>
                  <a:gd name="connsiteX3" fmla="*/ 88106 w 88106"/>
                  <a:gd name="connsiteY3" fmla="*/ 90488 h 95250"/>
                  <a:gd name="connsiteX4" fmla="*/ 38100 w 88106"/>
                  <a:gd name="connsiteY4" fmla="*/ 95250 h 95250"/>
                  <a:gd name="connsiteX5" fmla="*/ 0 w 88106"/>
                  <a:gd name="connsiteY5" fmla="*/ 92869 h 95250"/>
                  <a:gd name="connsiteX6" fmla="*/ 2381 w 88106"/>
                  <a:gd name="connsiteY6"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06" h="95250">
                    <a:moveTo>
                      <a:pt x="2381" y="0"/>
                    </a:moveTo>
                    <a:lnTo>
                      <a:pt x="19050" y="59531"/>
                    </a:lnTo>
                    <a:lnTo>
                      <a:pt x="52387" y="83344"/>
                    </a:lnTo>
                    <a:lnTo>
                      <a:pt x="88106" y="90488"/>
                    </a:lnTo>
                    <a:lnTo>
                      <a:pt x="38100" y="95250"/>
                    </a:lnTo>
                    <a:lnTo>
                      <a:pt x="0" y="92869"/>
                    </a:lnTo>
                    <a:cubicBezTo>
                      <a:pt x="794" y="61913"/>
                      <a:pt x="1587" y="30956"/>
                      <a:pt x="2381" y="0"/>
                    </a:cubicBez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73" name="472 Forma libre"/>
              <p:cNvSpPr/>
              <p:nvPr/>
            </p:nvSpPr>
            <p:spPr>
              <a:xfrm>
                <a:off x="2281650" y="2321217"/>
                <a:ext cx="73406" cy="57839"/>
              </a:xfrm>
              <a:custGeom>
                <a:avLst/>
                <a:gdLst>
                  <a:gd name="connsiteX0" fmla="*/ 0 w 73818"/>
                  <a:gd name="connsiteY0" fmla="*/ 69056 h 69056"/>
                  <a:gd name="connsiteX1" fmla="*/ 57150 w 73818"/>
                  <a:gd name="connsiteY1" fmla="*/ 33337 h 69056"/>
                  <a:gd name="connsiteX2" fmla="*/ 69056 w 73818"/>
                  <a:gd name="connsiteY2" fmla="*/ 0 h 69056"/>
                  <a:gd name="connsiteX3" fmla="*/ 73818 w 73818"/>
                  <a:gd name="connsiteY3" fmla="*/ 69056 h 69056"/>
                  <a:gd name="connsiteX4" fmla="*/ 0 w 73818"/>
                  <a:gd name="connsiteY4" fmla="*/ 69056 h 69056"/>
                  <a:gd name="connsiteX0" fmla="*/ 0 w 73818"/>
                  <a:gd name="connsiteY0" fmla="*/ 69056 h 69056"/>
                  <a:gd name="connsiteX1" fmla="*/ 47625 w 73818"/>
                  <a:gd name="connsiteY1" fmla="*/ 44846 h 69056"/>
                  <a:gd name="connsiteX2" fmla="*/ 69056 w 73818"/>
                  <a:gd name="connsiteY2" fmla="*/ 0 h 69056"/>
                  <a:gd name="connsiteX3" fmla="*/ 73818 w 73818"/>
                  <a:gd name="connsiteY3" fmla="*/ 69056 h 69056"/>
                  <a:gd name="connsiteX4" fmla="*/ 0 w 73818"/>
                  <a:gd name="connsiteY4" fmla="*/ 69056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 h="69056">
                    <a:moveTo>
                      <a:pt x="0" y="69056"/>
                    </a:moveTo>
                    <a:lnTo>
                      <a:pt x="47625" y="44846"/>
                    </a:lnTo>
                    <a:lnTo>
                      <a:pt x="69056" y="0"/>
                    </a:lnTo>
                    <a:lnTo>
                      <a:pt x="73818" y="69056"/>
                    </a:lnTo>
                    <a:lnTo>
                      <a:pt x="0" y="69056"/>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74" name="473 Forma libre"/>
              <p:cNvSpPr/>
              <p:nvPr/>
            </p:nvSpPr>
            <p:spPr>
              <a:xfrm>
                <a:off x="2277201" y="1164431"/>
                <a:ext cx="75630" cy="60063"/>
              </a:xfrm>
              <a:custGeom>
                <a:avLst/>
                <a:gdLst>
                  <a:gd name="connsiteX0" fmla="*/ 0 w 76200"/>
                  <a:gd name="connsiteY0" fmla="*/ 4763 h 59532"/>
                  <a:gd name="connsiteX1" fmla="*/ 50006 w 76200"/>
                  <a:gd name="connsiteY1" fmla="*/ 21432 h 59532"/>
                  <a:gd name="connsiteX2" fmla="*/ 73819 w 76200"/>
                  <a:gd name="connsiteY2" fmla="*/ 59532 h 59532"/>
                  <a:gd name="connsiteX3" fmla="*/ 76200 w 76200"/>
                  <a:gd name="connsiteY3" fmla="*/ 33338 h 59532"/>
                  <a:gd name="connsiteX4" fmla="*/ 76200 w 76200"/>
                  <a:gd name="connsiteY4" fmla="*/ 0 h 59532"/>
                  <a:gd name="connsiteX5" fmla="*/ 0 w 76200"/>
                  <a:gd name="connsiteY5" fmla="*/ 4763 h 5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9532">
                    <a:moveTo>
                      <a:pt x="0" y="4763"/>
                    </a:moveTo>
                    <a:lnTo>
                      <a:pt x="50006" y="21432"/>
                    </a:lnTo>
                    <a:lnTo>
                      <a:pt x="73819" y="59532"/>
                    </a:lnTo>
                    <a:lnTo>
                      <a:pt x="76200" y="33338"/>
                    </a:lnTo>
                    <a:lnTo>
                      <a:pt x="76200" y="0"/>
                    </a:lnTo>
                    <a:lnTo>
                      <a:pt x="0" y="4763"/>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75" name="474 Forma libre"/>
              <p:cNvSpPr/>
              <p:nvPr/>
            </p:nvSpPr>
            <p:spPr>
              <a:xfrm>
                <a:off x="335287" y="1168880"/>
                <a:ext cx="64507" cy="71187"/>
              </a:xfrm>
              <a:custGeom>
                <a:avLst/>
                <a:gdLst>
                  <a:gd name="connsiteX0" fmla="*/ 0 w 64294"/>
                  <a:gd name="connsiteY0" fmla="*/ 71437 h 71437"/>
                  <a:gd name="connsiteX1" fmla="*/ 19050 w 64294"/>
                  <a:gd name="connsiteY1" fmla="*/ 23812 h 71437"/>
                  <a:gd name="connsiteX2" fmla="*/ 45244 w 64294"/>
                  <a:gd name="connsiteY2" fmla="*/ 7144 h 71437"/>
                  <a:gd name="connsiteX3" fmla="*/ 64294 w 64294"/>
                  <a:gd name="connsiteY3" fmla="*/ 0 h 71437"/>
                  <a:gd name="connsiteX4" fmla="*/ 0 w 64294"/>
                  <a:gd name="connsiteY4" fmla="*/ 2381 h 71437"/>
                  <a:gd name="connsiteX5" fmla="*/ 0 w 64294"/>
                  <a:gd name="connsiteY5" fmla="*/ 7143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0" y="71437"/>
                    </a:moveTo>
                    <a:lnTo>
                      <a:pt x="19050" y="23812"/>
                    </a:lnTo>
                    <a:lnTo>
                      <a:pt x="45244" y="7144"/>
                    </a:lnTo>
                    <a:lnTo>
                      <a:pt x="64294" y="0"/>
                    </a:lnTo>
                    <a:lnTo>
                      <a:pt x="0" y="2381"/>
                    </a:lnTo>
                    <a:lnTo>
                      <a:pt x="0" y="71437"/>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76" name="475 Rectángulo"/>
              <p:cNvSpPr/>
              <p:nvPr/>
            </p:nvSpPr>
            <p:spPr>
              <a:xfrm>
                <a:off x="410917" y="1240067"/>
                <a:ext cx="1864060" cy="105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
          <p:nvSpPr>
            <p:cNvPr id="7220" name="Line 150"/>
            <p:cNvSpPr>
              <a:spLocks noChangeShapeType="1"/>
            </p:cNvSpPr>
            <p:nvPr/>
          </p:nvSpPr>
          <p:spPr bwMode="auto">
            <a:xfrm flipV="1">
              <a:off x="8202719" y="2081462"/>
              <a:ext cx="0" cy="413137"/>
            </a:xfrm>
            <a:prstGeom prst="line">
              <a:avLst/>
            </a:prstGeom>
            <a:noFill/>
            <a:ln w="12700">
              <a:solidFill>
                <a:schemeClr val="tx1"/>
              </a:solidFill>
              <a:round/>
              <a:headEnd/>
              <a:tailEnd/>
            </a:ln>
          </p:spPr>
          <p:txBody>
            <a:bodyPr/>
            <a:lstStyle/>
            <a:p>
              <a:endParaRPr lang="es-ES_tradnl"/>
            </a:p>
          </p:txBody>
        </p:sp>
        <p:sp>
          <p:nvSpPr>
            <p:cNvPr id="7221" name="Oval 157"/>
            <p:cNvSpPr>
              <a:spLocks noChangeArrowheads="1"/>
            </p:cNvSpPr>
            <p:nvPr/>
          </p:nvSpPr>
          <p:spPr bwMode="auto">
            <a:xfrm>
              <a:off x="8137090" y="2447746"/>
              <a:ext cx="129106" cy="129105"/>
            </a:xfrm>
            <a:prstGeom prst="ellipse">
              <a:avLst/>
            </a:prstGeom>
            <a:solidFill>
              <a:srgbClr val="8E5F00"/>
            </a:solidFill>
            <a:ln w="9525">
              <a:solidFill>
                <a:srgbClr val="8E5F00"/>
              </a:solidFill>
              <a:round/>
              <a:headEnd/>
              <a:tailEnd/>
            </a:ln>
          </p:spPr>
          <p:txBody>
            <a:bodyPr wrap="none" anchor="ctr"/>
            <a:lstStyle/>
            <a:p>
              <a:endParaRPr lang="es-ES_tradnl">
                <a:solidFill>
                  <a:srgbClr val="000000"/>
                </a:solidFill>
              </a:endParaRPr>
            </a:p>
          </p:txBody>
        </p:sp>
      </p:grpSp>
      <p:grpSp>
        <p:nvGrpSpPr>
          <p:cNvPr id="7203" name="Group 11"/>
          <p:cNvGrpSpPr>
            <a:grpSpLocks/>
          </p:cNvGrpSpPr>
          <p:nvPr/>
        </p:nvGrpSpPr>
        <p:grpSpPr bwMode="auto">
          <a:xfrm rot="4493582">
            <a:off x="6639719" y="2053431"/>
            <a:ext cx="914400" cy="496888"/>
            <a:chOff x="1119" y="3899"/>
            <a:chExt cx="834" cy="425"/>
          </a:xfrm>
        </p:grpSpPr>
        <p:sp>
          <p:nvSpPr>
            <p:cNvPr id="7212"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7213" name="Group 5"/>
            <p:cNvGrpSpPr>
              <a:grpSpLocks/>
            </p:cNvGrpSpPr>
            <p:nvPr/>
          </p:nvGrpSpPr>
          <p:grpSpPr bwMode="auto">
            <a:xfrm rot="-5400000">
              <a:off x="1323" y="3695"/>
              <a:ext cx="425" cy="834"/>
              <a:chOff x="1588" y="1265"/>
              <a:chExt cx="734" cy="1486"/>
            </a:xfrm>
          </p:grpSpPr>
          <p:sp>
            <p:nvSpPr>
              <p:cNvPr id="7214" name="Freeform 6"/>
              <p:cNvSpPr>
                <a:spLocks/>
              </p:cNvSpPr>
              <p:nvPr/>
            </p:nvSpPr>
            <p:spPr bwMode="auto">
              <a:xfrm rot="165224">
                <a:off x="1704" y="1265"/>
                <a:ext cx="273" cy="749"/>
              </a:xfrm>
              <a:custGeom>
                <a:avLst/>
                <a:gdLst>
                  <a:gd name="T0" fmla="*/ 21 w 318"/>
                  <a:gd name="T1" fmla="*/ 0 h 726"/>
                  <a:gd name="T2" fmla="*/ 18 w 318"/>
                  <a:gd name="T3" fmla="*/ 637 h 726"/>
                  <a:gd name="T4" fmla="*/ 8 w 318"/>
                  <a:gd name="T5" fmla="*/ 1032 h 726"/>
                  <a:gd name="T6" fmla="*/ 0 w 318"/>
                  <a:gd name="T7" fmla="*/ 127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7215"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rot="10800000" vert="eaVert" wrap="none" anchor="ctr"/>
              <a:lstStyle/>
              <a:p>
                <a:endParaRPr lang="es-ES_tradnl"/>
              </a:p>
            </p:txBody>
          </p:sp>
          <p:sp>
            <p:nvSpPr>
              <p:cNvPr id="7216"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sz="1800">
                  <a:solidFill>
                    <a:srgbClr val="000000"/>
                  </a:solidFill>
                </a:endParaRPr>
              </a:p>
            </p:txBody>
          </p:sp>
          <p:sp>
            <p:nvSpPr>
              <p:cNvPr id="7217"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sz="1800">
                  <a:solidFill>
                    <a:srgbClr val="000000"/>
                  </a:solidFill>
                </a:endParaRPr>
              </a:p>
            </p:txBody>
          </p:sp>
          <p:sp>
            <p:nvSpPr>
              <p:cNvPr id="7218" name="Freeform 10"/>
              <p:cNvSpPr>
                <a:spLocks/>
              </p:cNvSpPr>
              <p:nvPr/>
            </p:nvSpPr>
            <p:spPr bwMode="auto">
              <a:xfrm flipV="1">
                <a:off x="1701" y="2004"/>
                <a:ext cx="255" cy="747"/>
              </a:xfrm>
              <a:custGeom>
                <a:avLst/>
                <a:gdLst>
                  <a:gd name="T0" fmla="*/ 0 w 9731"/>
                  <a:gd name="T1" fmla="*/ 0 h 9981"/>
                  <a:gd name="T2" fmla="*/ 0 w 9731"/>
                  <a:gd name="T3" fmla="*/ 0 h 9981"/>
                  <a:gd name="T4" fmla="*/ 0 w 9731"/>
                  <a:gd name="T5" fmla="*/ 0 h 9981"/>
                  <a:gd name="T6" fmla="*/ 0 w 9731"/>
                  <a:gd name="T7" fmla="*/ 0 h 9981"/>
                  <a:gd name="T8" fmla="*/ 0 60000 65536"/>
                  <a:gd name="T9" fmla="*/ 0 60000 65536"/>
                  <a:gd name="T10" fmla="*/ 0 60000 65536"/>
                  <a:gd name="T11" fmla="*/ 0 60000 65536"/>
                  <a:gd name="T12" fmla="*/ 0 w 9731"/>
                  <a:gd name="T13" fmla="*/ 0 h 9981"/>
                  <a:gd name="T14" fmla="*/ 9731 w 9731"/>
                  <a:gd name="T15" fmla="*/ 9981 h 9981"/>
                </a:gdLst>
                <a:ahLst/>
                <a:cxnLst>
                  <a:cxn ang="T8">
                    <a:pos x="T0" y="T1"/>
                  </a:cxn>
                  <a:cxn ang="T9">
                    <a:pos x="T2" y="T3"/>
                  </a:cxn>
                  <a:cxn ang="T10">
                    <a:pos x="T4" y="T5"/>
                  </a:cxn>
                  <a:cxn ang="T11">
                    <a:pos x="T6" y="T7"/>
                  </a:cxn>
                </a:cxnLst>
                <a:rect l="T12" t="T13" r="T14" b="T15"/>
                <a:pathLst>
                  <a:path w="9731" h="9981">
                    <a:moveTo>
                      <a:pt x="9467" y="0"/>
                    </a:moveTo>
                    <a:cubicBezTo>
                      <a:pt x="9205" y="1821"/>
                      <a:pt x="9731" y="3625"/>
                      <a:pt x="8895" y="4973"/>
                    </a:cubicBezTo>
                    <a:cubicBezTo>
                      <a:pt x="8059" y="6321"/>
                      <a:pt x="5919" y="7264"/>
                      <a:pt x="4448" y="8091"/>
                    </a:cubicBezTo>
                    <a:cubicBezTo>
                      <a:pt x="2976" y="8918"/>
                      <a:pt x="752" y="9664"/>
                      <a:pt x="0" y="9981"/>
                    </a:cubicBezTo>
                  </a:path>
                </a:pathLst>
              </a:custGeom>
              <a:noFill/>
              <a:ln w="19050">
                <a:solidFill>
                  <a:schemeClr val="tx1"/>
                </a:solidFill>
                <a:round/>
                <a:headEnd/>
                <a:tailEnd/>
              </a:ln>
            </p:spPr>
            <p:txBody>
              <a:bodyPr rot="10800000"/>
              <a:lstStyle/>
              <a:p>
                <a:endParaRPr lang="es-ES_tradnl"/>
              </a:p>
            </p:txBody>
          </p:sp>
        </p:grpSp>
      </p:grpSp>
      <p:sp>
        <p:nvSpPr>
          <p:cNvPr id="485" name="AutoShape 274"/>
          <p:cNvSpPr>
            <a:spLocks noChangeArrowheads="1"/>
          </p:cNvSpPr>
          <p:nvPr/>
        </p:nvSpPr>
        <p:spPr bwMode="auto">
          <a:xfrm>
            <a:off x="6870700" y="555625"/>
            <a:ext cx="1593850" cy="893763"/>
          </a:xfrm>
          <a:prstGeom prst="cloudCallout">
            <a:avLst>
              <a:gd name="adj1" fmla="val -31245"/>
              <a:gd name="adj2" fmla="val 110736"/>
            </a:avLst>
          </a:prstGeom>
          <a:solidFill>
            <a:schemeClr val="accent1"/>
          </a:solidFill>
          <a:ln w="9525">
            <a:solidFill>
              <a:schemeClr val="tx1"/>
            </a:solidFill>
            <a:round/>
            <a:headEnd/>
            <a:tailEnd/>
          </a:ln>
        </p:spPr>
        <p:txBody>
          <a:bodyPr/>
          <a:lstStyle/>
          <a:p>
            <a:pPr algn="ctr"/>
            <a:r>
              <a:rPr lang="es-ES" sz="2800" b="1">
                <a:solidFill>
                  <a:srgbClr val="FFFFFF"/>
                </a:solidFill>
              </a:rPr>
              <a:t>¡OK!</a:t>
            </a:r>
          </a:p>
        </p:txBody>
      </p:sp>
      <p:grpSp>
        <p:nvGrpSpPr>
          <p:cNvPr id="297" name="Group 209"/>
          <p:cNvGrpSpPr>
            <a:grpSpLocks/>
          </p:cNvGrpSpPr>
          <p:nvPr/>
        </p:nvGrpSpPr>
        <p:grpSpPr bwMode="auto">
          <a:xfrm rot="19944745" flipH="1">
            <a:off x="4913313" y="4038600"/>
            <a:ext cx="514350" cy="503238"/>
            <a:chOff x="1655" y="1582"/>
            <a:chExt cx="1148" cy="1140"/>
          </a:xfrm>
        </p:grpSpPr>
        <p:sp>
          <p:nvSpPr>
            <p:cNvPr id="7206" name="Arc 210"/>
            <p:cNvSpPr>
              <a:spLocks/>
            </p:cNvSpPr>
            <p:nvPr/>
          </p:nvSpPr>
          <p:spPr bwMode="auto">
            <a:xfrm rot="20140164" flipH="1">
              <a:off x="1655" y="1582"/>
              <a:ext cx="1148" cy="1118"/>
            </a:xfrm>
            <a:custGeom>
              <a:avLst/>
              <a:gdLst>
                <a:gd name="T0" fmla="*/ 0 w 21600"/>
                <a:gd name="T1" fmla="*/ 0 h 21035"/>
                <a:gd name="T2" fmla="*/ 0 w 21600"/>
                <a:gd name="T3" fmla="*/ 0 h 21035"/>
                <a:gd name="T4" fmla="*/ 0 w 21600"/>
                <a:gd name="T5" fmla="*/ 0 h 21035"/>
                <a:gd name="T6" fmla="*/ 0 60000 65536"/>
                <a:gd name="T7" fmla="*/ 0 60000 65536"/>
                <a:gd name="T8" fmla="*/ 0 60000 65536"/>
                <a:gd name="T9" fmla="*/ 0 w 21600"/>
                <a:gd name="T10" fmla="*/ 0 h 21035"/>
                <a:gd name="T11" fmla="*/ 21600 w 21600"/>
                <a:gd name="T12" fmla="*/ 21035 h 21035"/>
              </a:gdLst>
              <a:ahLst/>
              <a:cxnLst>
                <a:cxn ang="T6">
                  <a:pos x="T0" y="T1"/>
                </a:cxn>
                <a:cxn ang="T7">
                  <a:pos x="T2" y="T3"/>
                </a:cxn>
                <a:cxn ang="T8">
                  <a:pos x="T4" y="T5"/>
                </a:cxn>
              </a:cxnLst>
              <a:rect l="T9" t="T10" r="T11" b="T12"/>
              <a:pathLst>
                <a:path w="21600" h="21035" fill="none" extrusionOk="0">
                  <a:moveTo>
                    <a:pt x="11699" y="0"/>
                  </a:moveTo>
                  <a:cubicBezTo>
                    <a:pt x="17871" y="3976"/>
                    <a:pt x="21600" y="10815"/>
                    <a:pt x="21600" y="18157"/>
                  </a:cubicBezTo>
                  <a:cubicBezTo>
                    <a:pt x="21600" y="19119"/>
                    <a:pt x="21535" y="20081"/>
                    <a:pt x="21407" y="21035"/>
                  </a:cubicBezTo>
                </a:path>
                <a:path w="21600" h="21035" stroke="0" extrusionOk="0">
                  <a:moveTo>
                    <a:pt x="11699" y="0"/>
                  </a:moveTo>
                  <a:cubicBezTo>
                    <a:pt x="17871" y="3976"/>
                    <a:pt x="21600" y="10815"/>
                    <a:pt x="21600" y="18157"/>
                  </a:cubicBezTo>
                  <a:cubicBezTo>
                    <a:pt x="21600" y="19119"/>
                    <a:pt x="21535" y="20081"/>
                    <a:pt x="21407" y="21035"/>
                  </a:cubicBezTo>
                  <a:lnTo>
                    <a:pt x="0" y="18157"/>
                  </a:lnTo>
                  <a:close/>
                </a:path>
              </a:pathLst>
            </a:custGeom>
            <a:noFill/>
            <a:ln w="28575">
              <a:solidFill>
                <a:schemeClr val="tx1"/>
              </a:solidFill>
              <a:round/>
              <a:headEnd/>
              <a:tailEnd/>
            </a:ln>
          </p:spPr>
          <p:txBody>
            <a:bodyPr wrap="none" anchor="ctr"/>
            <a:lstStyle/>
            <a:p>
              <a:endParaRPr lang="es-ES_tradnl"/>
            </a:p>
          </p:txBody>
        </p:sp>
        <p:sp>
          <p:nvSpPr>
            <p:cNvPr id="7207" name="Arc 211"/>
            <p:cNvSpPr>
              <a:spLocks/>
            </p:cNvSpPr>
            <p:nvPr/>
          </p:nvSpPr>
          <p:spPr bwMode="auto">
            <a:xfrm rot="18998195" flipH="1">
              <a:off x="2222" y="1991"/>
              <a:ext cx="556" cy="565"/>
            </a:xfrm>
            <a:custGeom>
              <a:avLst/>
              <a:gdLst>
                <a:gd name="T0" fmla="*/ 0 w 21045"/>
                <a:gd name="T1" fmla="*/ 0 h 20916"/>
                <a:gd name="T2" fmla="*/ 0 w 21045"/>
                <a:gd name="T3" fmla="*/ 0 h 20916"/>
                <a:gd name="T4" fmla="*/ 0 w 21045"/>
                <a:gd name="T5" fmla="*/ 0 h 20916"/>
                <a:gd name="T6" fmla="*/ 0 60000 65536"/>
                <a:gd name="T7" fmla="*/ 0 60000 65536"/>
                <a:gd name="T8" fmla="*/ 0 60000 65536"/>
                <a:gd name="T9" fmla="*/ 0 w 21045"/>
                <a:gd name="T10" fmla="*/ 0 h 20916"/>
                <a:gd name="T11" fmla="*/ 21045 w 21045"/>
                <a:gd name="T12" fmla="*/ 20916 h 20916"/>
              </a:gdLst>
              <a:ahLst/>
              <a:cxnLst>
                <a:cxn ang="T6">
                  <a:pos x="T0" y="T1"/>
                </a:cxn>
                <a:cxn ang="T7">
                  <a:pos x="T2" y="T3"/>
                </a:cxn>
                <a:cxn ang="T8">
                  <a:pos x="T4" y="T5"/>
                </a:cxn>
              </a:cxnLst>
              <a:rect l="T9" t="T10" r="T11" b="T12"/>
              <a:pathLst>
                <a:path w="21045" h="20916" fill="none" extrusionOk="0">
                  <a:moveTo>
                    <a:pt x="5391" y="-1"/>
                  </a:moveTo>
                  <a:cubicBezTo>
                    <a:pt x="13194" y="2010"/>
                    <a:pt x="19229" y="8199"/>
                    <a:pt x="21044" y="16051"/>
                  </a:cubicBezTo>
                </a:path>
                <a:path w="21045" h="20916" stroke="0" extrusionOk="0">
                  <a:moveTo>
                    <a:pt x="5391" y="-1"/>
                  </a:moveTo>
                  <a:cubicBezTo>
                    <a:pt x="13194" y="2010"/>
                    <a:pt x="19229" y="8199"/>
                    <a:pt x="21044" y="16051"/>
                  </a:cubicBezTo>
                  <a:lnTo>
                    <a:pt x="0" y="20916"/>
                  </a:lnTo>
                  <a:close/>
                </a:path>
              </a:pathLst>
            </a:custGeom>
            <a:noFill/>
            <a:ln w="28575">
              <a:solidFill>
                <a:schemeClr val="tx1"/>
              </a:solidFill>
              <a:round/>
              <a:headEnd/>
              <a:tailEnd/>
            </a:ln>
          </p:spPr>
          <p:txBody>
            <a:bodyPr wrap="none" anchor="ctr"/>
            <a:lstStyle/>
            <a:p>
              <a:endParaRPr lang="es-ES_tradnl"/>
            </a:p>
          </p:txBody>
        </p:sp>
        <p:sp>
          <p:nvSpPr>
            <p:cNvPr id="7208" name="Arc 212"/>
            <p:cNvSpPr>
              <a:spLocks/>
            </p:cNvSpPr>
            <p:nvPr/>
          </p:nvSpPr>
          <p:spPr bwMode="auto">
            <a:xfrm rot="-8036476">
              <a:off x="1997" y="1956"/>
              <a:ext cx="648" cy="636"/>
            </a:xfrm>
            <a:custGeom>
              <a:avLst/>
              <a:gdLst>
                <a:gd name="T0" fmla="*/ 0 w 21403"/>
                <a:gd name="T1" fmla="*/ 0 h 21470"/>
                <a:gd name="T2" fmla="*/ 0 w 21403"/>
                <a:gd name="T3" fmla="*/ 0 h 21470"/>
                <a:gd name="T4" fmla="*/ 0 w 21403"/>
                <a:gd name="T5" fmla="*/ 0 h 21470"/>
                <a:gd name="T6" fmla="*/ 0 60000 65536"/>
                <a:gd name="T7" fmla="*/ 0 60000 65536"/>
                <a:gd name="T8" fmla="*/ 0 60000 65536"/>
                <a:gd name="T9" fmla="*/ 0 w 21403"/>
                <a:gd name="T10" fmla="*/ 0 h 21470"/>
                <a:gd name="T11" fmla="*/ 21403 w 21403"/>
                <a:gd name="T12" fmla="*/ 21470 h 21470"/>
              </a:gdLst>
              <a:ahLst/>
              <a:cxnLst>
                <a:cxn ang="T6">
                  <a:pos x="T0" y="T1"/>
                </a:cxn>
                <a:cxn ang="T7">
                  <a:pos x="T2" y="T3"/>
                </a:cxn>
                <a:cxn ang="T8">
                  <a:pos x="T4" y="T5"/>
                </a:cxn>
              </a:cxnLst>
              <a:rect l="T9" t="T10" r="T11" b="T12"/>
              <a:pathLst>
                <a:path w="21403" h="21470" fill="none" extrusionOk="0">
                  <a:moveTo>
                    <a:pt x="2368" y="0"/>
                  </a:moveTo>
                  <a:cubicBezTo>
                    <a:pt x="12221" y="1087"/>
                    <a:pt x="20068" y="8740"/>
                    <a:pt x="21403" y="18561"/>
                  </a:cubicBezTo>
                </a:path>
                <a:path w="21403" h="21470" stroke="0" extrusionOk="0">
                  <a:moveTo>
                    <a:pt x="2368" y="0"/>
                  </a:moveTo>
                  <a:cubicBezTo>
                    <a:pt x="12221" y="1087"/>
                    <a:pt x="20068" y="8740"/>
                    <a:pt x="21403" y="18561"/>
                  </a:cubicBezTo>
                  <a:lnTo>
                    <a:pt x="0" y="21470"/>
                  </a:lnTo>
                  <a:close/>
                </a:path>
              </a:pathLst>
            </a:custGeom>
            <a:noFill/>
            <a:ln w="28575">
              <a:solidFill>
                <a:schemeClr val="tx1"/>
              </a:solidFill>
              <a:round/>
              <a:headEnd/>
              <a:tailEnd/>
            </a:ln>
          </p:spPr>
          <p:txBody>
            <a:bodyPr rot="10800000" vert="eaVert" wrap="none" anchor="ctr"/>
            <a:lstStyle/>
            <a:p>
              <a:endParaRPr lang="es-ES_tradnl"/>
            </a:p>
          </p:txBody>
        </p:sp>
        <p:sp>
          <p:nvSpPr>
            <p:cNvPr id="7209" name="Arc 213"/>
            <p:cNvSpPr>
              <a:spLocks/>
            </p:cNvSpPr>
            <p:nvPr/>
          </p:nvSpPr>
          <p:spPr bwMode="auto">
            <a:xfrm rot="-8036476">
              <a:off x="1781" y="1859"/>
              <a:ext cx="884" cy="841"/>
            </a:xfrm>
            <a:custGeom>
              <a:avLst/>
              <a:gdLst>
                <a:gd name="T0" fmla="*/ 0 w 21243"/>
                <a:gd name="T1" fmla="*/ 0 h 21272"/>
                <a:gd name="T2" fmla="*/ 0 w 21243"/>
                <a:gd name="T3" fmla="*/ 0 h 21272"/>
                <a:gd name="T4" fmla="*/ 0 w 21243"/>
                <a:gd name="T5" fmla="*/ 0 h 21272"/>
                <a:gd name="T6" fmla="*/ 0 60000 65536"/>
                <a:gd name="T7" fmla="*/ 0 60000 65536"/>
                <a:gd name="T8" fmla="*/ 0 60000 65536"/>
                <a:gd name="T9" fmla="*/ 0 w 21243"/>
                <a:gd name="T10" fmla="*/ 0 h 21272"/>
                <a:gd name="T11" fmla="*/ 21243 w 21243"/>
                <a:gd name="T12" fmla="*/ 21272 h 21272"/>
              </a:gdLst>
              <a:ahLst/>
              <a:cxnLst>
                <a:cxn ang="T6">
                  <a:pos x="T0" y="T1"/>
                </a:cxn>
                <a:cxn ang="T7">
                  <a:pos x="T2" y="T3"/>
                </a:cxn>
                <a:cxn ang="T8">
                  <a:pos x="T4" y="T5"/>
                </a:cxn>
              </a:cxnLst>
              <a:rect l="T9" t="T10" r="T11" b="T12"/>
              <a:pathLst>
                <a:path w="21243" h="21272" fill="none" extrusionOk="0">
                  <a:moveTo>
                    <a:pt x="3752" y="0"/>
                  </a:moveTo>
                  <a:cubicBezTo>
                    <a:pt x="12636" y="1567"/>
                    <a:pt x="19610" y="8490"/>
                    <a:pt x="21243" y="17361"/>
                  </a:cubicBezTo>
                </a:path>
                <a:path w="21243" h="21272" stroke="0" extrusionOk="0">
                  <a:moveTo>
                    <a:pt x="3752" y="0"/>
                  </a:moveTo>
                  <a:cubicBezTo>
                    <a:pt x="12636" y="1567"/>
                    <a:pt x="19610" y="8490"/>
                    <a:pt x="21243" y="17361"/>
                  </a:cubicBezTo>
                  <a:lnTo>
                    <a:pt x="0" y="21272"/>
                  </a:lnTo>
                  <a:close/>
                </a:path>
              </a:pathLst>
            </a:custGeom>
            <a:noFill/>
            <a:ln w="28575">
              <a:solidFill>
                <a:schemeClr val="tx1"/>
              </a:solidFill>
              <a:round/>
              <a:headEnd/>
              <a:tailEnd/>
            </a:ln>
          </p:spPr>
          <p:txBody>
            <a:bodyPr rot="10800000" vert="eaVert" wrap="none" anchor="ctr"/>
            <a:lstStyle/>
            <a:p>
              <a:endParaRPr lang="es-ES_tradnl"/>
            </a:p>
          </p:txBody>
        </p:sp>
        <p:sp>
          <p:nvSpPr>
            <p:cNvPr id="7210" name="Arc 214"/>
            <p:cNvSpPr>
              <a:spLocks/>
            </p:cNvSpPr>
            <p:nvPr/>
          </p:nvSpPr>
          <p:spPr bwMode="auto">
            <a:xfrm rot="19078134" flipH="1">
              <a:off x="2416" y="2071"/>
              <a:ext cx="381" cy="407"/>
            </a:xfrm>
            <a:custGeom>
              <a:avLst/>
              <a:gdLst>
                <a:gd name="T0" fmla="*/ 0 w 21045"/>
                <a:gd name="T1" fmla="*/ 0 h 20930"/>
                <a:gd name="T2" fmla="*/ 0 w 21045"/>
                <a:gd name="T3" fmla="*/ 0 h 20930"/>
                <a:gd name="T4" fmla="*/ 0 w 21045"/>
                <a:gd name="T5" fmla="*/ 0 h 20930"/>
                <a:gd name="T6" fmla="*/ 0 60000 65536"/>
                <a:gd name="T7" fmla="*/ 0 60000 65536"/>
                <a:gd name="T8" fmla="*/ 0 60000 65536"/>
                <a:gd name="T9" fmla="*/ 0 w 21045"/>
                <a:gd name="T10" fmla="*/ 0 h 20930"/>
                <a:gd name="T11" fmla="*/ 21045 w 21045"/>
                <a:gd name="T12" fmla="*/ 20930 h 20930"/>
              </a:gdLst>
              <a:ahLst/>
              <a:cxnLst>
                <a:cxn ang="T6">
                  <a:pos x="T0" y="T1"/>
                </a:cxn>
                <a:cxn ang="T7">
                  <a:pos x="T2" y="T3"/>
                </a:cxn>
                <a:cxn ang="T8">
                  <a:pos x="T4" y="T5"/>
                </a:cxn>
              </a:cxnLst>
              <a:rect l="T9" t="T10" r="T11" b="T12"/>
              <a:pathLst>
                <a:path w="21045" h="20930" fill="none" extrusionOk="0">
                  <a:moveTo>
                    <a:pt x="5338" y="-1"/>
                  </a:moveTo>
                  <a:cubicBezTo>
                    <a:pt x="13165" y="1996"/>
                    <a:pt x="19225" y="8194"/>
                    <a:pt x="21044" y="16065"/>
                  </a:cubicBezTo>
                </a:path>
                <a:path w="21045" h="20930" stroke="0" extrusionOk="0">
                  <a:moveTo>
                    <a:pt x="5338" y="-1"/>
                  </a:moveTo>
                  <a:cubicBezTo>
                    <a:pt x="13165" y="1996"/>
                    <a:pt x="19225" y="8194"/>
                    <a:pt x="21044" y="16065"/>
                  </a:cubicBezTo>
                  <a:lnTo>
                    <a:pt x="0" y="20930"/>
                  </a:lnTo>
                  <a:close/>
                </a:path>
              </a:pathLst>
            </a:custGeom>
            <a:noFill/>
            <a:ln w="28575">
              <a:solidFill>
                <a:schemeClr val="tx1"/>
              </a:solidFill>
              <a:round/>
              <a:headEnd/>
              <a:tailEnd/>
            </a:ln>
          </p:spPr>
          <p:txBody>
            <a:bodyPr wrap="none" anchor="ctr"/>
            <a:lstStyle/>
            <a:p>
              <a:endParaRPr lang="es-ES_tradnl"/>
            </a:p>
          </p:txBody>
        </p:sp>
        <p:sp>
          <p:nvSpPr>
            <p:cNvPr id="7211" name="Arc 215"/>
            <p:cNvSpPr>
              <a:spLocks/>
            </p:cNvSpPr>
            <p:nvPr/>
          </p:nvSpPr>
          <p:spPr bwMode="auto">
            <a:xfrm rot="19305917" flipH="1">
              <a:off x="2608" y="2160"/>
              <a:ext cx="187" cy="213"/>
            </a:xfrm>
            <a:custGeom>
              <a:avLst/>
              <a:gdLst>
                <a:gd name="T0" fmla="*/ 0 w 21342"/>
                <a:gd name="T1" fmla="*/ 0 h 20878"/>
                <a:gd name="T2" fmla="*/ 0 w 21342"/>
                <a:gd name="T3" fmla="*/ 0 h 20878"/>
                <a:gd name="T4" fmla="*/ 0 w 21342"/>
                <a:gd name="T5" fmla="*/ 0 h 20878"/>
                <a:gd name="T6" fmla="*/ 0 60000 65536"/>
                <a:gd name="T7" fmla="*/ 0 60000 65536"/>
                <a:gd name="T8" fmla="*/ 0 60000 65536"/>
                <a:gd name="T9" fmla="*/ 0 w 21342"/>
                <a:gd name="T10" fmla="*/ 0 h 20878"/>
                <a:gd name="T11" fmla="*/ 21342 w 21342"/>
                <a:gd name="T12" fmla="*/ 20878 h 20878"/>
              </a:gdLst>
              <a:ahLst/>
              <a:cxnLst>
                <a:cxn ang="T6">
                  <a:pos x="T0" y="T1"/>
                </a:cxn>
                <a:cxn ang="T7">
                  <a:pos x="T2" y="T3"/>
                </a:cxn>
                <a:cxn ang="T8">
                  <a:pos x="T4" y="T5"/>
                </a:cxn>
              </a:cxnLst>
              <a:rect l="T9" t="T10" r="T11" b="T12"/>
              <a:pathLst>
                <a:path w="21342" h="20878" fill="none" extrusionOk="0">
                  <a:moveTo>
                    <a:pt x="5537" y="0"/>
                  </a:moveTo>
                  <a:cubicBezTo>
                    <a:pt x="13821" y="2197"/>
                    <a:pt x="20022" y="9083"/>
                    <a:pt x="21342" y="17550"/>
                  </a:cubicBezTo>
                </a:path>
                <a:path w="21342" h="20878" stroke="0" extrusionOk="0">
                  <a:moveTo>
                    <a:pt x="5537" y="0"/>
                  </a:moveTo>
                  <a:cubicBezTo>
                    <a:pt x="13821" y="2197"/>
                    <a:pt x="20022" y="9083"/>
                    <a:pt x="21342" y="17550"/>
                  </a:cubicBezTo>
                  <a:lnTo>
                    <a:pt x="0" y="20878"/>
                  </a:lnTo>
                  <a:close/>
                </a:path>
              </a:pathLst>
            </a:custGeom>
            <a:noFill/>
            <a:ln w="28575">
              <a:solidFill>
                <a:schemeClr val="tx1"/>
              </a:solidFill>
              <a:round/>
              <a:headEnd/>
              <a:tailEnd/>
            </a:ln>
          </p:spPr>
          <p:txBody>
            <a:bodyPr wrap="none" anchor="ctr"/>
            <a:lstStyle/>
            <a:p>
              <a:endParaRPr lang="es-ES_tradnl"/>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repeatCount="indefinite" fill="hold" nodeType="withEffect">
                                  <p:stCondLst>
                                    <p:cond delay="0"/>
                                  </p:stCondLst>
                                  <p:childTnLst>
                                    <p:animMotion origin="layout" path="M -0.69861 -1.3876E-7 L -0.29739 -1.3876E-7 " pathEditMode="relative" rAng="0" ptsTypes="AA">
                                      <p:cBhvr>
                                        <p:cTn id="8" dur="5000" fill="hold"/>
                                        <p:tgtEl>
                                          <p:spTgt spid="2"/>
                                        </p:tgtEl>
                                        <p:attrNameLst>
                                          <p:attrName>ppt_x</p:attrName>
                                          <p:attrName>ppt_y</p:attrName>
                                        </p:attrNameLst>
                                      </p:cBhvr>
                                      <p:rCtr x="201" y="0"/>
                                    </p:animMotion>
                                  </p:childTnLst>
                                </p:cTn>
                              </p:par>
                              <p:par>
                                <p:cTn id="9" presetID="1" presetClass="entr" presetSubtype="0" fill="hold" nodeType="withEffect">
                                  <p:stCondLst>
                                    <p:cond delay="0"/>
                                  </p:stCondLst>
                                  <p:childTnLst>
                                    <p:set>
                                      <p:cBhvr>
                                        <p:cTn id="10" dur="1" fill="hold">
                                          <p:stCondLst>
                                            <p:cond delay="0"/>
                                          </p:stCondLst>
                                        </p:cTn>
                                        <p:tgtEl>
                                          <p:spTgt spid="292"/>
                                        </p:tgtEl>
                                        <p:attrNameLst>
                                          <p:attrName>style.visibility</p:attrName>
                                        </p:attrNameLst>
                                      </p:cBhvr>
                                      <p:to>
                                        <p:strVal val="visible"/>
                                      </p:to>
                                    </p:set>
                                  </p:childTnLst>
                                </p:cTn>
                              </p:par>
                              <p:par>
                                <p:cTn id="11" presetID="8" presetClass="emph" presetSubtype="0" repeatCount="indefinite" fill="hold" nodeType="withEffect">
                                  <p:stCondLst>
                                    <p:cond delay="0"/>
                                  </p:stCondLst>
                                  <p:childTnLst>
                                    <p:animRot by="-21600000">
                                      <p:cBhvr>
                                        <p:cTn id="12" dur="500" fill="hold"/>
                                        <p:tgtEl>
                                          <p:spTgt spid="18"/>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 fill="hold"/>
                                        <p:tgtEl>
                                          <p:spTgt spid="20"/>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 fill="hold"/>
                                        <p:tgtEl>
                                          <p:spTgt spid="22"/>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 fill="hold"/>
                                        <p:tgtEl>
                                          <p:spTgt spid="24"/>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 fill="hold"/>
                                        <p:tgtEl>
                                          <p:spTgt spid="26"/>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500" fill="hold"/>
                                        <p:tgtEl>
                                          <p:spTgt spid="28"/>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499"/>
                                          </p:stCondLst>
                                        </p:cTn>
                                        <p:tgtEl>
                                          <p:spTgt spid="3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499"/>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88"/>
                                        </p:tgtEl>
                                        <p:attrNameLst>
                                          <p:attrName>style.visibility</p:attrName>
                                        </p:attrNameLst>
                                      </p:cBhvr>
                                      <p:to>
                                        <p:strVal val="visible"/>
                                      </p:to>
                                    </p:set>
                                    <p:animEffect transition="in" filter="fade">
                                      <p:cBhvr>
                                        <p:cTn id="35" dur="2000"/>
                                        <p:tgtEl>
                                          <p:spTgt spid="288"/>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7"/>
                                        </p:tgtEl>
                                        <p:attrNameLst>
                                          <p:attrName>style.visibility</p:attrName>
                                        </p:attrNameLst>
                                      </p:cBhvr>
                                      <p:to>
                                        <p:strVal val="visible"/>
                                      </p:to>
                                    </p:set>
                                  </p:childTnLst>
                                </p:cTn>
                              </p:par>
                              <p:par>
                                <p:cTn id="40" presetID="0" presetClass="path" presetSubtype="0" repeatCount="indefinite" fill="hold" nodeType="withEffect">
                                  <p:stCondLst>
                                    <p:cond delay="0"/>
                                  </p:stCondLst>
                                  <p:childTnLst>
                                    <p:animMotion origin="layout" path="M -1.38889E-6 -2.96296E-6 L 0.28108 -0.28611 " pathEditMode="relative" rAng="0" ptsTypes="AA">
                                      <p:cBhvr>
                                        <p:cTn id="41" dur="500" fill="hold"/>
                                        <p:tgtEl>
                                          <p:spTgt spid="297"/>
                                        </p:tgtEl>
                                        <p:attrNameLst>
                                          <p:attrName>ppt_x</p:attrName>
                                          <p:attrName>ppt_y</p:attrName>
                                        </p:attrNameLst>
                                      </p:cBhvr>
                                      <p:rCtr x="140" y="-143"/>
                                    </p:animMotion>
                                  </p:childTnLst>
                                </p:cTn>
                              </p:par>
                            </p:childTnLst>
                          </p:cTn>
                        </p:par>
                        <p:par>
                          <p:cTn id="42" fill="hold">
                            <p:stCondLst>
                              <p:cond delay="500"/>
                            </p:stCondLst>
                            <p:childTnLst>
                              <p:par>
                                <p:cTn id="43" presetID="1" presetClass="entr" presetSubtype="0" fill="hold" grpId="0" nodeType="afterEffect">
                                  <p:stCondLst>
                                    <p:cond delay="0"/>
                                  </p:stCondLst>
                                  <p:childTnLst>
                                    <p:set>
                                      <p:cBhvr>
                                        <p:cTn id="44" dur="1" fill="hold">
                                          <p:stCondLst>
                                            <p:cond delay="0"/>
                                          </p:stCondLst>
                                        </p:cTn>
                                        <p:tgtEl>
                                          <p:spTgt spid="4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6217800" y="-309563"/>
            <a:ext cx="131367213" cy="7167563"/>
            <a:chOff x="-38925" y="0"/>
            <a:chExt cx="82751" cy="4340"/>
          </a:xfrm>
        </p:grpSpPr>
        <p:grpSp>
          <p:nvGrpSpPr>
            <p:cNvPr id="3" name="Group 3"/>
            <p:cNvGrpSpPr>
              <a:grpSpLocks/>
            </p:cNvGrpSpPr>
            <p:nvPr/>
          </p:nvGrpSpPr>
          <p:grpSpPr bwMode="auto">
            <a:xfrm>
              <a:off x="-38925" y="0"/>
              <a:ext cx="41384" cy="4340"/>
              <a:chOff x="4155" y="0"/>
              <a:chExt cx="41384" cy="4340"/>
            </a:xfrm>
          </p:grpSpPr>
          <p:grpSp>
            <p:nvGrpSpPr>
              <p:cNvPr id="8327" name="Group 4"/>
              <p:cNvGrpSpPr>
                <a:grpSpLocks/>
              </p:cNvGrpSpPr>
              <p:nvPr/>
            </p:nvGrpSpPr>
            <p:grpSpPr bwMode="auto">
              <a:xfrm>
                <a:off x="4155" y="0"/>
                <a:ext cx="20699" cy="4340"/>
                <a:chOff x="0" y="0"/>
                <a:chExt cx="20699" cy="4340"/>
              </a:xfrm>
            </p:grpSpPr>
            <p:grpSp>
              <p:nvGrpSpPr>
                <p:cNvPr id="8335" name="Group 5"/>
                <p:cNvGrpSpPr>
                  <a:grpSpLocks/>
                </p:cNvGrpSpPr>
                <p:nvPr/>
              </p:nvGrpSpPr>
              <p:grpSpPr bwMode="auto">
                <a:xfrm>
                  <a:off x="0" y="0"/>
                  <a:ext cx="10355" cy="4340"/>
                  <a:chOff x="0" y="0"/>
                  <a:chExt cx="10355" cy="4340"/>
                </a:xfrm>
              </p:grpSpPr>
              <p:pic>
                <p:nvPicPr>
                  <p:cNvPr id="8339"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8340"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8336" name="Group 8"/>
                <p:cNvGrpSpPr>
                  <a:grpSpLocks/>
                </p:cNvGrpSpPr>
                <p:nvPr/>
              </p:nvGrpSpPr>
              <p:grpSpPr bwMode="auto">
                <a:xfrm>
                  <a:off x="10344" y="0"/>
                  <a:ext cx="10355" cy="4340"/>
                  <a:chOff x="0" y="0"/>
                  <a:chExt cx="10355" cy="4340"/>
                </a:xfrm>
              </p:grpSpPr>
              <p:pic>
                <p:nvPicPr>
                  <p:cNvPr id="8337"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8338"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8328" name="Group 11"/>
              <p:cNvGrpSpPr>
                <a:grpSpLocks/>
              </p:cNvGrpSpPr>
              <p:nvPr/>
            </p:nvGrpSpPr>
            <p:grpSpPr bwMode="auto">
              <a:xfrm>
                <a:off x="24840" y="0"/>
                <a:ext cx="20699" cy="4340"/>
                <a:chOff x="0" y="0"/>
                <a:chExt cx="20699" cy="4340"/>
              </a:xfrm>
            </p:grpSpPr>
            <p:grpSp>
              <p:nvGrpSpPr>
                <p:cNvPr id="8329" name="Group 12"/>
                <p:cNvGrpSpPr>
                  <a:grpSpLocks/>
                </p:cNvGrpSpPr>
                <p:nvPr/>
              </p:nvGrpSpPr>
              <p:grpSpPr bwMode="auto">
                <a:xfrm>
                  <a:off x="0" y="0"/>
                  <a:ext cx="10355" cy="4340"/>
                  <a:chOff x="0" y="0"/>
                  <a:chExt cx="10355" cy="4340"/>
                </a:xfrm>
              </p:grpSpPr>
              <p:pic>
                <p:nvPicPr>
                  <p:cNvPr id="8333"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8334"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8330" name="Group 15"/>
                <p:cNvGrpSpPr>
                  <a:grpSpLocks/>
                </p:cNvGrpSpPr>
                <p:nvPr/>
              </p:nvGrpSpPr>
              <p:grpSpPr bwMode="auto">
                <a:xfrm>
                  <a:off x="10344" y="0"/>
                  <a:ext cx="10355" cy="4340"/>
                  <a:chOff x="0" y="0"/>
                  <a:chExt cx="10355" cy="4340"/>
                </a:xfrm>
              </p:grpSpPr>
              <p:pic>
                <p:nvPicPr>
                  <p:cNvPr id="8331"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8332"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4" name="Group 18"/>
            <p:cNvGrpSpPr>
              <a:grpSpLocks/>
            </p:cNvGrpSpPr>
            <p:nvPr/>
          </p:nvGrpSpPr>
          <p:grpSpPr bwMode="auto">
            <a:xfrm>
              <a:off x="2450" y="0"/>
              <a:ext cx="41376" cy="4340"/>
              <a:chOff x="0" y="0"/>
              <a:chExt cx="41376" cy="4340"/>
            </a:xfrm>
          </p:grpSpPr>
          <p:grpSp>
            <p:nvGrpSpPr>
              <p:cNvPr id="5" name="Group 19"/>
              <p:cNvGrpSpPr>
                <a:grpSpLocks/>
              </p:cNvGrpSpPr>
              <p:nvPr/>
            </p:nvGrpSpPr>
            <p:grpSpPr bwMode="auto">
              <a:xfrm>
                <a:off x="0" y="0"/>
                <a:ext cx="20699" cy="4340"/>
                <a:chOff x="0" y="0"/>
                <a:chExt cx="20699" cy="4340"/>
              </a:xfrm>
            </p:grpSpPr>
            <p:grpSp>
              <p:nvGrpSpPr>
                <p:cNvPr id="8321" name="Group 20"/>
                <p:cNvGrpSpPr>
                  <a:grpSpLocks/>
                </p:cNvGrpSpPr>
                <p:nvPr/>
              </p:nvGrpSpPr>
              <p:grpSpPr bwMode="auto">
                <a:xfrm>
                  <a:off x="0" y="0"/>
                  <a:ext cx="10355" cy="4340"/>
                  <a:chOff x="0" y="0"/>
                  <a:chExt cx="10355" cy="4340"/>
                </a:xfrm>
              </p:grpSpPr>
              <p:pic>
                <p:nvPicPr>
                  <p:cNvPr id="8325"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8326"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8322" name="Group 23"/>
                <p:cNvGrpSpPr>
                  <a:grpSpLocks/>
                </p:cNvGrpSpPr>
                <p:nvPr/>
              </p:nvGrpSpPr>
              <p:grpSpPr bwMode="auto">
                <a:xfrm>
                  <a:off x="10344" y="0"/>
                  <a:ext cx="10355" cy="4340"/>
                  <a:chOff x="0" y="0"/>
                  <a:chExt cx="10355" cy="4340"/>
                </a:xfrm>
              </p:grpSpPr>
              <p:pic>
                <p:nvPicPr>
                  <p:cNvPr id="8323"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8324"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8314" name="Group 26"/>
              <p:cNvGrpSpPr>
                <a:grpSpLocks/>
              </p:cNvGrpSpPr>
              <p:nvPr/>
            </p:nvGrpSpPr>
            <p:grpSpPr bwMode="auto">
              <a:xfrm>
                <a:off x="20677" y="0"/>
                <a:ext cx="20699" cy="4340"/>
                <a:chOff x="0" y="0"/>
                <a:chExt cx="20699" cy="4340"/>
              </a:xfrm>
            </p:grpSpPr>
            <p:grpSp>
              <p:nvGrpSpPr>
                <p:cNvPr id="8315" name="Group 27"/>
                <p:cNvGrpSpPr>
                  <a:grpSpLocks/>
                </p:cNvGrpSpPr>
                <p:nvPr/>
              </p:nvGrpSpPr>
              <p:grpSpPr bwMode="auto">
                <a:xfrm>
                  <a:off x="0" y="0"/>
                  <a:ext cx="10355" cy="4340"/>
                  <a:chOff x="0" y="0"/>
                  <a:chExt cx="10355" cy="4340"/>
                </a:xfrm>
              </p:grpSpPr>
              <p:pic>
                <p:nvPicPr>
                  <p:cNvPr id="8319"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8320"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8316" name="Group 30"/>
                <p:cNvGrpSpPr>
                  <a:grpSpLocks/>
                </p:cNvGrpSpPr>
                <p:nvPr/>
              </p:nvGrpSpPr>
              <p:grpSpPr bwMode="auto">
                <a:xfrm>
                  <a:off x="10344" y="0"/>
                  <a:ext cx="10355" cy="4340"/>
                  <a:chOff x="0" y="0"/>
                  <a:chExt cx="10355" cy="4340"/>
                </a:xfrm>
              </p:grpSpPr>
              <p:pic>
                <p:nvPicPr>
                  <p:cNvPr id="8317"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8318"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8198" name="Freeform 16"/>
          <p:cNvSpPr>
            <a:spLocks/>
          </p:cNvSpPr>
          <p:nvPr/>
        </p:nvSpPr>
        <p:spPr bwMode="auto">
          <a:xfrm>
            <a:off x="4137025" y="3795713"/>
            <a:ext cx="2608263" cy="1506537"/>
          </a:xfrm>
          <a:custGeom>
            <a:avLst/>
            <a:gdLst>
              <a:gd name="T0" fmla="*/ 2147483647 w 1643"/>
              <a:gd name="T1" fmla="*/ 2147483647 h 949"/>
              <a:gd name="T2" fmla="*/ 2147483647 w 1643"/>
              <a:gd name="T3" fmla="*/ 2147483647 h 949"/>
              <a:gd name="T4" fmla="*/ 2147483647 w 1643"/>
              <a:gd name="T5" fmla="*/ 2147483647 h 949"/>
              <a:gd name="T6" fmla="*/ 2147483647 w 1643"/>
              <a:gd name="T7" fmla="*/ 0 h 949"/>
              <a:gd name="T8" fmla="*/ 2147483647 w 1643"/>
              <a:gd name="T9" fmla="*/ 0 h 949"/>
              <a:gd name="T10" fmla="*/ 2147483647 w 1643"/>
              <a:gd name="T11" fmla="*/ 2147483647 h 949"/>
              <a:gd name="T12" fmla="*/ 0 w 1643"/>
              <a:gd name="T13" fmla="*/ 2147483647 h 949"/>
              <a:gd name="T14" fmla="*/ 0 w 1643"/>
              <a:gd name="T15" fmla="*/ 2147483647 h 949"/>
              <a:gd name="T16" fmla="*/ 2147483647 w 1643"/>
              <a:gd name="T17" fmla="*/ 2147483647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grpSp>
        <p:nvGrpSpPr>
          <p:cNvPr id="8199" name="Group 98"/>
          <p:cNvGrpSpPr>
            <a:grpSpLocks/>
          </p:cNvGrpSpPr>
          <p:nvPr/>
        </p:nvGrpSpPr>
        <p:grpSpPr bwMode="auto">
          <a:xfrm>
            <a:off x="3160713" y="5386388"/>
            <a:ext cx="552450" cy="552450"/>
            <a:chOff x="1061" y="3204"/>
            <a:chExt cx="348" cy="348"/>
          </a:xfrm>
        </p:grpSpPr>
        <p:sp>
          <p:nvSpPr>
            <p:cNvPr id="8285" name="Freeform 99"/>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8286" name="Group 100"/>
            <p:cNvGrpSpPr>
              <a:grpSpLocks/>
            </p:cNvGrpSpPr>
            <p:nvPr/>
          </p:nvGrpSpPr>
          <p:grpSpPr bwMode="auto">
            <a:xfrm>
              <a:off x="1061" y="3204"/>
              <a:ext cx="348" cy="348"/>
              <a:chOff x="1289" y="1903"/>
              <a:chExt cx="348" cy="348"/>
            </a:xfrm>
          </p:grpSpPr>
          <p:sp>
            <p:nvSpPr>
              <p:cNvPr id="8309" name="Oval 101"/>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310" name="Oval 102"/>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8287" name="Group 103"/>
            <p:cNvGrpSpPr>
              <a:grpSpLocks/>
            </p:cNvGrpSpPr>
            <p:nvPr/>
          </p:nvGrpSpPr>
          <p:grpSpPr bwMode="auto">
            <a:xfrm>
              <a:off x="1146" y="3287"/>
              <a:ext cx="180" cy="178"/>
              <a:chOff x="1639" y="3491"/>
              <a:chExt cx="306" cy="302"/>
            </a:xfrm>
          </p:grpSpPr>
          <p:sp>
            <p:nvSpPr>
              <p:cNvPr id="8301" name="Oval 104"/>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302" name="Oval 105"/>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303" name="Oval 106"/>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304" name="Line 107"/>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8305" name="Line 108"/>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8306" name="Oval 109"/>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307" name="Oval 110"/>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308" name="Oval 111"/>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8288" name="Freeform 112"/>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8289" name="Group 113"/>
            <p:cNvGrpSpPr>
              <a:grpSpLocks/>
            </p:cNvGrpSpPr>
            <p:nvPr/>
          </p:nvGrpSpPr>
          <p:grpSpPr bwMode="auto">
            <a:xfrm>
              <a:off x="1061" y="3204"/>
              <a:ext cx="348" cy="348"/>
              <a:chOff x="1289" y="1903"/>
              <a:chExt cx="348" cy="348"/>
            </a:xfrm>
          </p:grpSpPr>
          <p:sp>
            <p:nvSpPr>
              <p:cNvPr id="8299" name="Oval 114"/>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300" name="Oval 115"/>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8290" name="Group 116"/>
            <p:cNvGrpSpPr>
              <a:grpSpLocks/>
            </p:cNvGrpSpPr>
            <p:nvPr/>
          </p:nvGrpSpPr>
          <p:grpSpPr bwMode="auto">
            <a:xfrm>
              <a:off x="1146" y="3287"/>
              <a:ext cx="180" cy="178"/>
              <a:chOff x="1639" y="3491"/>
              <a:chExt cx="306" cy="302"/>
            </a:xfrm>
          </p:grpSpPr>
          <p:sp>
            <p:nvSpPr>
              <p:cNvPr id="8291" name="Oval 117"/>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92" name="Oval 118"/>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93" name="Oval 119"/>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94" name="Line 120"/>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8295" name="Line 121"/>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8296" name="Oval 122"/>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97" name="Oval 123"/>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98" name="Oval 124"/>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8200" name="Group 125"/>
          <p:cNvGrpSpPr>
            <a:grpSpLocks/>
          </p:cNvGrpSpPr>
          <p:nvPr/>
        </p:nvGrpSpPr>
        <p:grpSpPr bwMode="auto">
          <a:xfrm>
            <a:off x="5189538" y="5386388"/>
            <a:ext cx="552450" cy="552450"/>
            <a:chOff x="1061" y="3204"/>
            <a:chExt cx="348" cy="348"/>
          </a:xfrm>
        </p:grpSpPr>
        <p:sp>
          <p:nvSpPr>
            <p:cNvPr id="8259" name="Freeform 126"/>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8260" name="Group 127"/>
            <p:cNvGrpSpPr>
              <a:grpSpLocks/>
            </p:cNvGrpSpPr>
            <p:nvPr/>
          </p:nvGrpSpPr>
          <p:grpSpPr bwMode="auto">
            <a:xfrm>
              <a:off x="1061" y="3204"/>
              <a:ext cx="348" cy="348"/>
              <a:chOff x="1289" y="1903"/>
              <a:chExt cx="348" cy="348"/>
            </a:xfrm>
          </p:grpSpPr>
          <p:sp>
            <p:nvSpPr>
              <p:cNvPr id="8283" name="Oval 128"/>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84" name="Oval 129"/>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8261" name="Group 130"/>
            <p:cNvGrpSpPr>
              <a:grpSpLocks/>
            </p:cNvGrpSpPr>
            <p:nvPr/>
          </p:nvGrpSpPr>
          <p:grpSpPr bwMode="auto">
            <a:xfrm>
              <a:off x="1146" y="3287"/>
              <a:ext cx="180" cy="178"/>
              <a:chOff x="1639" y="3491"/>
              <a:chExt cx="306" cy="302"/>
            </a:xfrm>
          </p:grpSpPr>
          <p:sp>
            <p:nvSpPr>
              <p:cNvPr id="8275" name="Oval 131"/>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76" name="Oval 132"/>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77" name="Oval 133"/>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78" name="Line 134"/>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8279" name="Line 135"/>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8280" name="Oval 136"/>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81" name="Oval 137"/>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82" name="Oval 138"/>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8262" name="Freeform 139"/>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8263" name="Group 140"/>
            <p:cNvGrpSpPr>
              <a:grpSpLocks/>
            </p:cNvGrpSpPr>
            <p:nvPr/>
          </p:nvGrpSpPr>
          <p:grpSpPr bwMode="auto">
            <a:xfrm>
              <a:off x="1061" y="3204"/>
              <a:ext cx="348" cy="348"/>
              <a:chOff x="1289" y="1903"/>
              <a:chExt cx="348" cy="348"/>
            </a:xfrm>
          </p:grpSpPr>
          <p:sp>
            <p:nvSpPr>
              <p:cNvPr id="8273" name="Oval 141"/>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74" name="Oval 142"/>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8264" name="Group 143"/>
            <p:cNvGrpSpPr>
              <a:grpSpLocks/>
            </p:cNvGrpSpPr>
            <p:nvPr/>
          </p:nvGrpSpPr>
          <p:grpSpPr bwMode="auto">
            <a:xfrm>
              <a:off x="1146" y="3287"/>
              <a:ext cx="180" cy="178"/>
              <a:chOff x="1639" y="3491"/>
              <a:chExt cx="306" cy="302"/>
            </a:xfrm>
          </p:grpSpPr>
          <p:sp>
            <p:nvSpPr>
              <p:cNvPr id="8265" name="Oval 144"/>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66" name="Oval 145"/>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67" name="Oval 146"/>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68" name="Line 147"/>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8269" name="Line 148"/>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8270" name="Oval 149"/>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71" name="Oval 150"/>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72" name="Oval 151"/>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8201" name="Group 152"/>
          <p:cNvGrpSpPr>
            <a:grpSpLocks/>
          </p:cNvGrpSpPr>
          <p:nvPr/>
        </p:nvGrpSpPr>
        <p:grpSpPr bwMode="auto">
          <a:xfrm>
            <a:off x="5856288" y="5386388"/>
            <a:ext cx="552450" cy="552450"/>
            <a:chOff x="1061" y="3204"/>
            <a:chExt cx="348" cy="348"/>
          </a:xfrm>
        </p:grpSpPr>
        <p:sp>
          <p:nvSpPr>
            <p:cNvPr id="8233" name="Freeform 153"/>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8234" name="Group 154"/>
            <p:cNvGrpSpPr>
              <a:grpSpLocks/>
            </p:cNvGrpSpPr>
            <p:nvPr/>
          </p:nvGrpSpPr>
          <p:grpSpPr bwMode="auto">
            <a:xfrm>
              <a:off x="1061" y="3204"/>
              <a:ext cx="348" cy="348"/>
              <a:chOff x="1289" y="1903"/>
              <a:chExt cx="348" cy="348"/>
            </a:xfrm>
          </p:grpSpPr>
          <p:sp>
            <p:nvSpPr>
              <p:cNvPr id="8257" name="Oval 155"/>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58" name="Oval 156"/>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8235" name="Group 157"/>
            <p:cNvGrpSpPr>
              <a:grpSpLocks/>
            </p:cNvGrpSpPr>
            <p:nvPr/>
          </p:nvGrpSpPr>
          <p:grpSpPr bwMode="auto">
            <a:xfrm>
              <a:off x="1146" y="3287"/>
              <a:ext cx="180" cy="178"/>
              <a:chOff x="1639" y="3491"/>
              <a:chExt cx="306" cy="302"/>
            </a:xfrm>
          </p:grpSpPr>
          <p:sp>
            <p:nvSpPr>
              <p:cNvPr id="8249" name="Oval 158"/>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50" name="Oval 159"/>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51" name="Oval 160"/>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52" name="Line 161"/>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8253" name="Line 162"/>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8254" name="Oval 163"/>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55" name="Oval 164"/>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56" name="Oval 165"/>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8236" name="Freeform 166"/>
            <p:cNvSpPr>
              <a:spLocks/>
            </p:cNvSpPr>
            <p:nvPr/>
          </p:nvSpPr>
          <p:spPr bwMode="auto">
            <a:xfrm>
              <a:off x="1122" y="3286"/>
              <a:ext cx="199" cy="199"/>
            </a:xfrm>
            <a:custGeom>
              <a:avLst/>
              <a:gdLst>
                <a:gd name="T0" fmla="*/ 0 w 199"/>
                <a:gd name="T1" fmla="*/ 104 h 199"/>
                <a:gd name="T2" fmla="*/ 9 w 199"/>
                <a:gd name="T3" fmla="*/ 69 h 199"/>
                <a:gd name="T4" fmla="*/ 26 w 199"/>
                <a:gd name="T5" fmla="*/ 35 h 199"/>
                <a:gd name="T6" fmla="*/ 60 w 199"/>
                <a:gd name="T7" fmla="*/ 9 h 199"/>
                <a:gd name="T8" fmla="*/ 95 w 199"/>
                <a:gd name="T9" fmla="*/ 0 h 199"/>
                <a:gd name="T10" fmla="*/ 130 w 199"/>
                <a:gd name="T11" fmla="*/ 9 h 199"/>
                <a:gd name="T12" fmla="*/ 164 w 199"/>
                <a:gd name="T13" fmla="*/ 35 h 199"/>
                <a:gd name="T14" fmla="*/ 190 w 199"/>
                <a:gd name="T15" fmla="*/ 69 h 199"/>
                <a:gd name="T16" fmla="*/ 199 w 199"/>
                <a:gd name="T17" fmla="*/ 104 h 199"/>
                <a:gd name="T18" fmla="*/ 190 w 199"/>
                <a:gd name="T19" fmla="*/ 138 h 199"/>
                <a:gd name="T20" fmla="*/ 164 w 199"/>
                <a:gd name="T21" fmla="*/ 173 h 199"/>
                <a:gd name="T22" fmla="*/ 130 w 199"/>
                <a:gd name="T23" fmla="*/ 190 h 199"/>
                <a:gd name="T24" fmla="*/ 95 w 199"/>
                <a:gd name="T25" fmla="*/ 199 h 199"/>
                <a:gd name="T26" fmla="*/ 60 w 199"/>
                <a:gd name="T27" fmla="*/ 190 h 199"/>
                <a:gd name="T28" fmla="*/ 26 w 199"/>
                <a:gd name="T29" fmla="*/ 173 h 199"/>
                <a:gd name="T30" fmla="*/ 9 w 199"/>
                <a:gd name="T31" fmla="*/ 138 h 199"/>
                <a:gd name="T32" fmla="*/ 0 w 199"/>
                <a:gd name="T33" fmla="*/ 104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8237" name="Group 167"/>
            <p:cNvGrpSpPr>
              <a:grpSpLocks/>
            </p:cNvGrpSpPr>
            <p:nvPr/>
          </p:nvGrpSpPr>
          <p:grpSpPr bwMode="auto">
            <a:xfrm>
              <a:off x="1061" y="3204"/>
              <a:ext cx="348" cy="348"/>
              <a:chOff x="1289" y="1903"/>
              <a:chExt cx="348" cy="348"/>
            </a:xfrm>
          </p:grpSpPr>
          <p:sp>
            <p:nvSpPr>
              <p:cNvPr id="8247" name="Oval 168"/>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48" name="Oval 169"/>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8238" name="Group 170"/>
            <p:cNvGrpSpPr>
              <a:grpSpLocks/>
            </p:cNvGrpSpPr>
            <p:nvPr/>
          </p:nvGrpSpPr>
          <p:grpSpPr bwMode="auto">
            <a:xfrm>
              <a:off x="1146" y="3287"/>
              <a:ext cx="180" cy="178"/>
              <a:chOff x="1639" y="3491"/>
              <a:chExt cx="306" cy="302"/>
            </a:xfrm>
          </p:grpSpPr>
          <p:sp>
            <p:nvSpPr>
              <p:cNvPr id="8239" name="Oval 171"/>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40" name="Oval 172"/>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41" name="Oval 173"/>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42" name="Line 174"/>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8243" name="Line 175"/>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8244" name="Oval 176"/>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45" name="Oval 177"/>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8246" name="Oval 178"/>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grpSp>
        <p:nvGrpSpPr>
          <p:cNvPr id="8202" name="Group 179"/>
          <p:cNvGrpSpPr>
            <a:grpSpLocks/>
          </p:cNvGrpSpPr>
          <p:nvPr/>
        </p:nvGrpSpPr>
        <p:grpSpPr bwMode="auto">
          <a:xfrm>
            <a:off x="2933700" y="3795713"/>
            <a:ext cx="3816350" cy="2190750"/>
            <a:chOff x="1854" y="564"/>
            <a:chExt cx="2404" cy="1380"/>
          </a:xfrm>
        </p:grpSpPr>
        <p:sp>
          <p:nvSpPr>
            <p:cNvPr id="8226" name="AutoShape 180"/>
            <p:cNvSpPr>
              <a:spLocks noChangeAspect="1" noChangeArrowheads="1" noTextEdit="1"/>
            </p:cNvSpPr>
            <p:nvPr/>
          </p:nvSpPr>
          <p:spPr bwMode="auto">
            <a:xfrm>
              <a:off x="1854" y="564"/>
              <a:ext cx="2404" cy="1380"/>
            </a:xfrm>
            <a:prstGeom prst="rect">
              <a:avLst/>
            </a:prstGeom>
            <a:noFill/>
            <a:ln w="9525">
              <a:noFill/>
              <a:miter lim="800000"/>
              <a:headEnd/>
              <a:tailEnd/>
            </a:ln>
          </p:spPr>
          <p:txBody>
            <a:bodyPr/>
            <a:lstStyle/>
            <a:p>
              <a:endParaRPr lang="es-ES_tradnl"/>
            </a:p>
          </p:txBody>
        </p:sp>
        <p:sp>
          <p:nvSpPr>
            <p:cNvPr id="8227" name="Freeform 181"/>
            <p:cNvSpPr>
              <a:spLocks/>
            </p:cNvSpPr>
            <p:nvPr/>
          </p:nvSpPr>
          <p:spPr bwMode="auto">
            <a:xfrm>
              <a:off x="3964" y="1521"/>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000000"/>
            </a:solidFill>
            <a:ln w="0">
              <a:solidFill>
                <a:srgbClr val="000000"/>
              </a:solidFill>
              <a:prstDash val="solid"/>
              <a:round/>
              <a:headEnd/>
              <a:tailEnd/>
            </a:ln>
          </p:spPr>
          <p:txBody>
            <a:bodyPr/>
            <a:lstStyle/>
            <a:p>
              <a:endParaRPr lang="es-ES_tradnl"/>
            </a:p>
          </p:txBody>
        </p:sp>
        <p:sp>
          <p:nvSpPr>
            <p:cNvPr id="8228" name="Freeform 182"/>
            <p:cNvSpPr>
              <a:spLocks/>
            </p:cNvSpPr>
            <p:nvPr/>
          </p:nvSpPr>
          <p:spPr bwMode="auto">
            <a:xfrm>
              <a:off x="3549" y="1521"/>
              <a:ext cx="190" cy="95"/>
            </a:xfrm>
            <a:custGeom>
              <a:avLst/>
              <a:gdLst>
                <a:gd name="T0" fmla="*/ 190 w 190"/>
                <a:gd name="T1" fmla="*/ 0 h 95"/>
                <a:gd name="T2" fmla="*/ 0 w 190"/>
                <a:gd name="T3" fmla="*/ 0 h 95"/>
                <a:gd name="T4" fmla="*/ 17 w 190"/>
                <a:gd name="T5" fmla="*/ 9 h 95"/>
                <a:gd name="T6" fmla="*/ 52 w 190"/>
                <a:gd name="T7" fmla="*/ 35 h 95"/>
                <a:gd name="T8" fmla="*/ 86 w 190"/>
                <a:gd name="T9" fmla="*/ 69 h 95"/>
                <a:gd name="T10" fmla="*/ 95 w 190"/>
                <a:gd name="T11" fmla="*/ 87 h 95"/>
                <a:gd name="T12" fmla="*/ 95 w 190"/>
                <a:gd name="T13" fmla="*/ 95 h 95"/>
                <a:gd name="T14" fmla="*/ 104 w 190"/>
                <a:gd name="T15" fmla="*/ 78 h 95"/>
                <a:gd name="T16" fmla="*/ 173 w 190"/>
                <a:gd name="T17" fmla="*/ 9 h 95"/>
                <a:gd name="T18" fmla="*/ 190 w 190"/>
                <a:gd name="T19" fmla="*/ 9 h 95"/>
                <a:gd name="T20" fmla="*/ 190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000000"/>
            </a:solidFill>
            <a:ln w="0">
              <a:solidFill>
                <a:srgbClr val="000000"/>
              </a:solidFill>
              <a:prstDash val="solid"/>
              <a:round/>
              <a:headEnd/>
              <a:tailEnd/>
            </a:ln>
          </p:spPr>
          <p:txBody>
            <a:bodyPr/>
            <a:lstStyle/>
            <a:p>
              <a:endParaRPr lang="es-ES_tradnl"/>
            </a:p>
          </p:txBody>
        </p:sp>
        <p:sp>
          <p:nvSpPr>
            <p:cNvPr id="8229" name="Freeform 183"/>
            <p:cNvSpPr>
              <a:spLocks/>
            </p:cNvSpPr>
            <p:nvPr/>
          </p:nvSpPr>
          <p:spPr bwMode="auto">
            <a:xfrm>
              <a:off x="1854" y="633"/>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8230" name="Freeform 184"/>
            <p:cNvSpPr>
              <a:spLocks/>
            </p:cNvSpPr>
            <p:nvPr/>
          </p:nvSpPr>
          <p:spPr bwMode="auto">
            <a:xfrm>
              <a:off x="2096" y="676"/>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8231" name="Rectangle 185"/>
            <p:cNvSpPr>
              <a:spLocks noChangeArrowheads="1"/>
            </p:cNvSpPr>
            <p:nvPr/>
          </p:nvSpPr>
          <p:spPr bwMode="auto">
            <a:xfrm>
              <a:off x="2667" y="650"/>
              <a:ext cx="1513" cy="785"/>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8232" name="Rectangle 186"/>
            <p:cNvSpPr>
              <a:spLocks noChangeArrowheads="1"/>
            </p:cNvSpPr>
            <p:nvPr/>
          </p:nvSpPr>
          <p:spPr bwMode="auto">
            <a:xfrm>
              <a:off x="1923" y="1073"/>
              <a:ext cx="545" cy="379"/>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grpSp>
        <p:nvGrpSpPr>
          <p:cNvPr id="8203" name="Group 187"/>
          <p:cNvGrpSpPr>
            <a:grpSpLocks/>
          </p:cNvGrpSpPr>
          <p:nvPr/>
        </p:nvGrpSpPr>
        <p:grpSpPr bwMode="auto">
          <a:xfrm>
            <a:off x="4826000" y="3868738"/>
            <a:ext cx="190500" cy="784225"/>
            <a:chOff x="3018" y="338"/>
            <a:chExt cx="120" cy="494"/>
          </a:xfrm>
        </p:grpSpPr>
        <p:sp>
          <p:nvSpPr>
            <p:cNvPr id="8224" name="Line 188"/>
            <p:cNvSpPr>
              <a:spLocks noChangeShapeType="1"/>
            </p:cNvSpPr>
            <p:nvPr/>
          </p:nvSpPr>
          <p:spPr bwMode="auto">
            <a:xfrm flipV="1">
              <a:off x="3079" y="338"/>
              <a:ext cx="0" cy="384"/>
            </a:xfrm>
            <a:prstGeom prst="line">
              <a:avLst/>
            </a:prstGeom>
            <a:noFill/>
            <a:ln w="19050">
              <a:solidFill>
                <a:srgbClr val="000000"/>
              </a:solidFill>
              <a:round/>
              <a:headEnd/>
              <a:tailEnd/>
            </a:ln>
          </p:spPr>
          <p:txBody>
            <a:bodyPr/>
            <a:lstStyle/>
            <a:p>
              <a:endParaRPr lang="es-ES_tradnl"/>
            </a:p>
          </p:txBody>
        </p:sp>
        <p:sp>
          <p:nvSpPr>
            <p:cNvPr id="8225" name="Oval 189"/>
            <p:cNvSpPr>
              <a:spLocks noChangeArrowheads="1"/>
            </p:cNvSpPr>
            <p:nvPr/>
          </p:nvSpPr>
          <p:spPr bwMode="auto">
            <a:xfrm>
              <a:off x="3018" y="712"/>
              <a:ext cx="120" cy="120"/>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nvGrpSpPr>
          <p:cNvPr id="8311" name="Group 190"/>
          <p:cNvGrpSpPr>
            <a:grpSpLocks/>
          </p:cNvGrpSpPr>
          <p:nvPr/>
        </p:nvGrpSpPr>
        <p:grpSpPr bwMode="auto">
          <a:xfrm>
            <a:off x="4924425" y="3922713"/>
            <a:ext cx="374650" cy="647700"/>
            <a:chOff x="3080" y="372"/>
            <a:chExt cx="236" cy="408"/>
          </a:xfrm>
        </p:grpSpPr>
        <p:sp>
          <p:nvSpPr>
            <p:cNvPr id="8222" name="Line 191"/>
            <p:cNvSpPr>
              <a:spLocks noChangeShapeType="1"/>
            </p:cNvSpPr>
            <p:nvPr/>
          </p:nvSpPr>
          <p:spPr bwMode="auto">
            <a:xfrm flipV="1">
              <a:off x="3080" y="456"/>
              <a:ext cx="0" cy="324"/>
            </a:xfrm>
            <a:prstGeom prst="line">
              <a:avLst/>
            </a:prstGeom>
            <a:noFill/>
            <a:ln w="28575">
              <a:solidFill>
                <a:srgbClr val="FF3300"/>
              </a:solidFill>
              <a:round/>
              <a:headEnd/>
              <a:tailEnd type="triangle" w="med" len="med"/>
            </a:ln>
          </p:spPr>
          <p:txBody>
            <a:bodyPr/>
            <a:lstStyle/>
            <a:p>
              <a:endParaRPr lang="es-ES_tradnl"/>
            </a:p>
          </p:txBody>
        </p:sp>
        <p:sp>
          <p:nvSpPr>
            <p:cNvPr id="8223" name="Text Box 192"/>
            <p:cNvSpPr txBox="1">
              <a:spLocks noChangeArrowheads="1"/>
            </p:cNvSpPr>
            <p:nvPr/>
          </p:nvSpPr>
          <p:spPr bwMode="auto">
            <a:xfrm>
              <a:off x="3092" y="372"/>
              <a:ext cx="224" cy="231"/>
            </a:xfrm>
            <a:prstGeom prst="rect">
              <a:avLst/>
            </a:prstGeom>
            <a:noFill/>
            <a:ln w="9525">
              <a:noFill/>
              <a:miter lim="800000"/>
              <a:headEnd/>
              <a:tailEnd/>
            </a:ln>
          </p:spPr>
          <p:txBody>
            <a:bodyPr>
              <a:spAutoFit/>
            </a:bodyPr>
            <a:lstStyle/>
            <a:p>
              <a:pPr>
                <a:spcBef>
                  <a:spcPct val="50000"/>
                </a:spcBef>
              </a:pPr>
              <a:r>
                <a:rPr lang="es-ES_tradnl" sz="1800" b="1">
                  <a:solidFill>
                    <a:srgbClr val="FF3300"/>
                  </a:solidFill>
                </a:rPr>
                <a:t>T</a:t>
              </a:r>
            </a:p>
          </p:txBody>
        </p:sp>
      </p:grpSp>
      <p:grpSp>
        <p:nvGrpSpPr>
          <p:cNvPr id="8312" name="Group 193"/>
          <p:cNvGrpSpPr>
            <a:grpSpLocks/>
          </p:cNvGrpSpPr>
          <p:nvPr/>
        </p:nvGrpSpPr>
        <p:grpSpPr bwMode="auto">
          <a:xfrm>
            <a:off x="4924425" y="4564063"/>
            <a:ext cx="349250" cy="608012"/>
            <a:chOff x="3080" y="776"/>
            <a:chExt cx="220" cy="383"/>
          </a:xfrm>
        </p:grpSpPr>
        <p:sp>
          <p:nvSpPr>
            <p:cNvPr id="8220" name="Line 194"/>
            <p:cNvSpPr>
              <a:spLocks noChangeShapeType="1"/>
            </p:cNvSpPr>
            <p:nvPr/>
          </p:nvSpPr>
          <p:spPr bwMode="auto">
            <a:xfrm>
              <a:off x="3080" y="776"/>
              <a:ext cx="0" cy="324"/>
            </a:xfrm>
            <a:prstGeom prst="line">
              <a:avLst/>
            </a:prstGeom>
            <a:noFill/>
            <a:ln w="28575">
              <a:solidFill>
                <a:srgbClr val="3333CC"/>
              </a:solidFill>
              <a:round/>
              <a:headEnd/>
              <a:tailEnd type="triangle" w="med" len="med"/>
            </a:ln>
          </p:spPr>
          <p:txBody>
            <a:bodyPr/>
            <a:lstStyle/>
            <a:p>
              <a:endParaRPr lang="es-ES_tradnl"/>
            </a:p>
          </p:txBody>
        </p:sp>
        <p:sp>
          <p:nvSpPr>
            <p:cNvPr id="8221" name="Text Box 195"/>
            <p:cNvSpPr txBox="1">
              <a:spLocks noChangeArrowheads="1"/>
            </p:cNvSpPr>
            <p:nvPr/>
          </p:nvSpPr>
          <p:spPr bwMode="auto">
            <a:xfrm>
              <a:off x="3104" y="928"/>
              <a:ext cx="196" cy="231"/>
            </a:xfrm>
            <a:prstGeom prst="rect">
              <a:avLst/>
            </a:prstGeom>
            <a:noFill/>
            <a:ln w="9525">
              <a:noFill/>
              <a:miter lim="800000"/>
              <a:headEnd/>
              <a:tailEnd/>
            </a:ln>
          </p:spPr>
          <p:txBody>
            <a:bodyPr>
              <a:spAutoFit/>
            </a:bodyPr>
            <a:lstStyle/>
            <a:p>
              <a:pPr>
                <a:spcBef>
                  <a:spcPct val="50000"/>
                </a:spcBef>
              </a:pPr>
              <a:r>
                <a:rPr lang="es-ES_tradnl" sz="1800" b="1">
                  <a:solidFill>
                    <a:srgbClr val="3333CC"/>
                  </a:solidFill>
                </a:rPr>
                <a:t>P</a:t>
              </a:r>
            </a:p>
          </p:txBody>
        </p:sp>
      </p:grpSp>
      <p:sp>
        <p:nvSpPr>
          <p:cNvPr id="8206" name="Freeform 196"/>
          <p:cNvSpPr>
            <a:spLocks/>
          </p:cNvSpPr>
          <p:nvPr/>
        </p:nvSpPr>
        <p:spPr bwMode="auto">
          <a:xfrm>
            <a:off x="6623050" y="3795713"/>
            <a:ext cx="122238" cy="123825"/>
          </a:xfrm>
          <a:custGeom>
            <a:avLst/>
            <a:gdLst>
              <a:gd name="T0" fmla="*/ 0 w 77"/>
              <a:gd name="T1" fmla="*/ 2147483647 h 78"/>
              <a:gd name="T2" fmla="*/ 0 w 77"/>
              <a:gd name="T3" fmla="*/ 2147483647 h 78"/>
              <a:gd name="T4" fmla="*/ 2147483647 w 77"/>
              <a:gd name="T5" fmla="*/ 2147483647 h 78"/>
              <a:gd name="T6" fmla="*/ 2147483647 w 77"/>
              <a:gd name="T7" fmla="*/ 0 h 78"/>
              <a:gd name="T8" fmla="*/ 2147483647 w 77"/>
              <a:gd name="T9" fmla="*/ 0 h 78"/>
              <a:gd name="T10" fmla="*/ 2147483647 w 77"/>
              <a:gd name="T11" fmla="*/ 2147483647 h 78"/>
              <a:gd name="T12" fmla="*/ 2147483647 w 77"/>
              <a:gd name="T13" fmla="*/ 2147483647 h 78"/>
              <a:gd name="T14" fmla="*/ 2147483647 w 77"/>
              <a:gd name="T15" fmla="*/ 2147483647 h 78"/>
              <a:gd name="T16" fmla="*/ 2147483647 w 77"/>
              <a:gd name="T17" fmla="*/ 2147483647 h 78"/>
              <a:gd name="T18" fmla="*/ 2147483647 w 77"/>
              <a:gd name="T19" fmla="*/ 2147483647 h 78"/>
              <a:gd name="T20" fmla="*/ 2147483647 w 77"/>
              <a:gd name="T21" fmla="*/ 2147483647 h 78"/>
              <a:gd name="T22" fmla="*/ 2147483647 w 77"/>
              <a:gd name="T23" fmla="*/ 2147483647 h 78"/>
              <a:gd name="T24" fmla="*/ 0 w 77"/>
              <a:gd name="T25" fmla="*/ 21474836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8"/>
              <a:gd name="T41" fmla="*/ 77 w 77"/>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8">
                <a:moveTo>
                  <a:pt x="0" y="43"/>
                </a:moveTo>
                <a:lnTo>
                  <a:pt x="0" y="26"/>
                </a:lnTo>
                <a:lnTo>
                  <a:pt x="8" y="9"/>
                </a:lnTo>
                <a:lnTo>
                  <a:pt x="34" y="0"/>
                </a:lnTo>
                <a:lnTo>
                  <a:pt x="51" y="0"/>
                </a:lnTo>
                <a:lnTo>
                  <a:pt x="69" y="9"/>
                </a:lnTo>
                <a:lnTo>
                  <a:pt x="77" y="26"/>
                </a:lnTo>
                <a:lnTo>
                  <a:pt x="77" y="43"/>
                </a:lnTo>
                <a:lnTo>
                  <a:pt x="69" y="69"/>
                </a:lnTo>
                <a:lnTo>
                  <a:pt x="51" y="78"/>
                </a:lnTo>
                <a:lnTo>
                  <a:pt x="34" y="78"/>
                </a:lnTo>
                <a:lnTo>
                  <a:pt x="8" y="69"/>
                </a:lnTo>
                <a:lnTo>
                  <a:pt x="0" y="43"/>
                </a:lnTo>
                <a:close/>
              </a:path>
            </a:pathLst>
          </a:custGeom>
          <a:solidFill>
            <a:srgbClr val="000000"/>
          </a:solidFill>
          <a:ln w="0">
            <a:solidFill>
              <a:srgbClr val="000000"/>
            </a:solidFill>
            <a:prstDash val="solid"/>
            <a:round/>
            <a:headEnd/>
            <a:tailEnd/>
          </a:ln>
        </p:spPr>
        <p:txBody>
          <a:bodyPr/>
          <a:lstStyle/>
          <a:p>
            <a:endParaRPr lang="es-ES_tradnl"/>
          </a:p>
        </p:txBody>
      </p:sp>
      <p:sp>
        <p:nvSpPr>
          <p:cNvPr id="8207" name="Text Box 198"/>
          <p:cNvSpPr txBox="1">
            <a:spLocks noChangeArrowheads="1"/>
          </p:cNvSpPr>
          <p:nvPr/>
        </p:nvSpPr>
        <p:spPr bwMode="auto">
          <a:xfrm>
            <a:off x="2678113" y="4641850"/>
            <a:ext cx="1628775" cy="860425"/>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v = 0</a:t>
            </a:r>
          </a:p>
          <a:p>
            <a:pPr algn="ctr">
              <a:spcBef>
                <a:spcPct val="50000"/>
              </a:spcBef>
            </a:pPr>
            <a:endParaRPr lang="es-ES_tradnl" sz="2000" b="1">
              <a:solidFill>
                <a:srgbClr val="000000"/>
              </a:solidFill>
            </a:endParaRPr>
          </a:p>
        </p:txBody>
      </p:sp>
      <p:sp>
        <p:nvSpPr>
          <p:cNvPr id="144585" name="AutoShape 201"/>
          <p:cNvSpPr>
            <a:spLocks noChangeArrowheads="1"/>
          </p:cNvSpPr>
          <p:nvPr/>
        </p:nvSpPr>
        <p:spPr bwMode="auto">
          <a:xfrm>
            <a:off x="7269163" y="3421063"/>
            <a:ext cx="1704975" cy="1104900"/>
          </a:xfrm>
          <a:prstGeom prst="cloudCallout">
            <a:avLst>
              <a:gd name="adj1" fmla="val -91292"/>
              <a:gd name="adj2" fmla="val 14551"/>
            </a:avLst>
          </a:prstGeom>
          <a:solidFill>
            <a:srgbClr val="00CC99"/>
          </a:solidFill>
          <a:ln w="9525">
            <a:solidFill>
              <a:srgbClr val="000000"/>
            </a:solidFill>
            <a:round/>
            <a:headEnd/>
            <a:tailEnd/>
          </a:ln>
        </p:spPr>
        <p:txBody>
          <a:bodyPr/>
          <a:lstStyle/>
          <a:p>
            <a:pPr algn="ctr"/>
            <a:endParaRPr lang="es-ES" sz="3200" b="1">
              <a:solidFill>
                <a:srgbClr val="FFFFFF"/>
              </a:solidFill>
            </a:endParaRPr>
          </a:p>
        </p:txBody>
      </p:sp>
      <p:sp>
        <p:nvSpPr>
          <p:cNvPr id="8209"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está parado…</a:t>
            </a:r>
          </a:p>
        </p:txBody>
      </p:sp>
      <p:sp>
        <p:nvSpPr>
          <p:cNvPr id="8210" name="246 CuadroTexto"/>
          <p:cNvSpPr txBox="1">
            <a:spLocks noChangeArrowheads="1"/>
          </p:cNvSpPr>
          <p:nvPr/>
        </p:nvSpPr>
        <p:spPr bwMode="auto">
          <a:xfrm>
            <a:off x="5486400" y="4649788"/>
            <a:ext cx="919163" cy="400050"/>
          </a:xfrm>
          <a:prstGeom prst="rect">
            <a:avLst/>
          </a:prstGeom>
          <a:solidFill>
            <a:schemeClr val="bg1"/>
          </a:solidFill>
          <a:ln w="6350">
            <a:solidFill>
              <a:schemeClr val="tx1"/>
            </a:solidFill>
            <a:miter lim="800000"/>
            <a:headEnd/>
            <a:tailEnd/>
          </a:ln>
        </p:spPr>
        <p:txBody>
          <a:bodyPr>
            <a:spAutoFit/>
          </a:bodyPr>
          <a:lstStyle/>
          <a:p>
            <a:pPr algn="ctr"/>
            <a:r>
              <a:rPr lang="es-ES_tradnl" sz="1000" b="1">
                <a:solidFill>
                  <a:srgbClr val="000000"/>
                </a:solidFill>
                <a:latin typeface="Arial" charset="0"/>
              </a:rPr>
              <a:t>Observador</a:t>
            </a:r>
          </a:p>
          <a:p>
            <a:pPr algn="ctr"/>
            <a:r>
              <a:rPr lang="es-ES_tradnl" sz="1000" b="1">
                <a:solidFill>
                  <a:srgbClr val="000000"/>
                </a:solidFill>
                <a:latin typeface="Arial" charset="0"/>
              </a:rPr>
              <a:t>inercial</a:t>
            </a:r>
          </a:p>
        </p:txBody>
      </p:sp>
      <p:grpSp>
        <p:nvGrpSpPr>
          <p:cNvPr id="8313" name="232 Grupo"/>
          <p:cNvGrpSpPr>
            <a:grpSpLocks/>
          </p:cNvGrpSpPr>
          <p:nvPr/>
        </p:nvGrpSpPr>
        <p:grpSpPr bwMode="auto">
          <a:xfrm>
            <a:off x="4837113" y="4059238"/>
            <a:ext cx="1325562" cy="825500"/>
            <a:chOff x="4837113" y="1159120"/>
            <a:chExt cx="1324927" cy="825755"/>
          </a:xfrm>
        </p:grpSpPr>
        <p:graphicFrame>
          <p:nvGraphicFramePr>
            <p:cNvPr id="8195" name="Object 4"/>
            <p:cNvGraphicFramePr>
              <a:graphicFrameLocks noChangeAspect="1"/>
            </p:cNvGraphicFramePr>
            <p:nvPr/>
          </p:nvGraphicFramePr>
          <p:xfrm>
            <a:off x="5439469" y="1159120"/>
            <a:ext cx="722571" cy="468068"/>
          </p:xfrm>
          <a:graphic>
            <a:graphicData uri="http://schemas.openxmlformats.org/presentationml/2006/ole">
              <p:oleObj spid="_x0000_s8195" name="Ecuación" r:id="rId6" imgW="469800" imgH="304560" progId="Equation.3">
                <p:embed/>
              </p:oleObj>
            </a:graphicData>
          </a:graphic>
        </p:graphicFrame>
        <p:grpSp>
          <p:nvGrpSpPr>
            <p:cNvPr id="8213" name="303 Grupo"/>
            <p:cNvGrpSpPr>
              <a:grpSpLocks/>
            </p:cNvGrpSpPr>
            <p:nvPr/>
          </p:nvGrpSpPr>
          <p:grpSpPr bwMode="auto">
            <a:xfrm>
              <a:off x="4837113" y="1300163"/>
              <a:ext cx="192375" cy="684712"/>
              <a:chOff x="4788568" y="1082844"/>
              <a:chExt cx="252664" cy="782050"/>
            </a:xfrm>
          </p:grpSpPr>
          <p:grpSp>
            <p:nvGrpSpPr>
              <p:cNvPr id="8214" name="299 Grupo"/>
              <p:cNvGrpSpPr>
                <a:grpSpLocks/>
              </p:cNvGrpSpPr>
              <p:nvPr/>
            </p:nvGrpSpPr>
            <p:grpSpPr bwMode="auto">
              <a:xfrm>
                <a:off x="4788568" y="1082844"/>
                <a:ext cx="252664" cy="252661"/>
                <a:chOff x="2490536" y="1010654"/>
                <a:chExt cx="252664" cy="252661"/>
              </a:xfrm>
            </p:grpSpPr>
            <p:cxnSp>
              <p:nvCxnSpPr>
                <p:cNvPr id="257" name="256 Conector recto"/>
                <p:cNvCxnSpPr/>
                <p:nvPr/>
              </p:nvCxnSpPr>
              <p:spPr>
                <a:xfrm flipH="1">
                  <a:off x="2490536" y="1010983"/>
                  <a:ext cx="208401" cy="192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 name="257 Conector recto"/>
                <p:cNvCxnSpPr/>
                <p:nvPr/>
              </p:nvCxnSpPr>
              <p:spPr>
                <a:xfrm flipH="1">
                  <a:off x="2534300" y="1070837"/>
                  <a:ext cx="208401" cy="192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215" name="300 Grupo"/>
              <p:cNvGrpSpPr>
                <a:grpSpLocks/>
              </p:cNvGrpSpPr>
              <p:nvPr/>
            </p:nvGrpSpPr>
            <p:grpSpPr bwMode="auto">
              <a:xfrm>
                <a:off x="4788568" y="1612233"/>
                <a:ext cx="252664" cy="252661"/>
                <a:chOff x="2490536" y="1010654"/>
                <a:chExt cx="252664" cy="252661"/>
              </a:xfrm>
            </p:grpSpPr>
            <p:cxnSp>
              <p:nvCxnSpPr>
                <p:cNvPr id="255" name="254 Conector recto"/>
                <p:cNvCxnSpPr/>
                <p:nvPr/>
              </p:nvCxnSpPr>
              <p:spPr>
                <a:xfrm flipH="1">
                  <a:off x="2490536" y="1011205"/>
                  <a:ext cx="208401" cy="192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 name="255 Conector recto"/>
                <p:cNvCxnSpPr/>
                <p:nvPr/>
              </p:nvCxnSpPr>
              <p:spPr>
                <a:xfrm flipH="1">
                  <a:off x="2534300" y="1071059"/>
                  <a:ext cx="208401" cy="1922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graphicFrame>
        <p:nvGraphicFramePr>
          <p:cNvPr id="144584" name="Object 200"/>
          <p:cNvGraphicFramePr>
            <a:graphicFrameLocks noChangeAspect="1"/>
          </p:cNvGraphicFramePr>
          <p:nvPr/>
        </p:nvGraphicFramePr>
        <p:xfrm>
          <a:off x="6269038" y="4113213"/>
          <a:ext cx="381000" cy="1066800"/>
        </p:xfrm>
        <a:graphic>
          <a:graphicData uri="http://schemas.openxmlformats.org/presentationml/2006/ole">
            <p:oleObj spid="_x0000_s8194" name="Dibujo" r:id="rId7" imgW="285840" imgH="800280" progId="WPDraw30.Drawing">
              <p:embed/>
            </p:oleObj>
          </a:graphicData>
        </a:graphic>
      </p:graphicFrame>
      <p:sp>
        <p:nvSpPr>
          <p:cNvPr id="233" name="232 Rectángulo"/>
          <p:cNvSpPr>
            <a:spLocks noChangeArrowheads="1"/>
          </p:cNvSpPr>
          <p:nvPr/>
        </p:nvSpPr>
        <p:spPr bwMode="auto">
          <a:xfrm>
            <a:off x="7562850" y="3663950"/>
            <a:ext cx="1095375" cy="585788"/>
          </a:xfrm>
          <a:prstGeom prst="rect">
            <a:avLst/>
          </a:prstGeom>
          <a:noFill/>
          <a:ln w="9525">
            <a:noFill/>
            <a:miter lim="800000"/>
            <a:headEnd/>
            <a:tailEnd/>
          </a:ln>
        </p:spPr>
        <p:txBody>
          <a:bodyPr wrap="none">
            <a:spAutoFit/>
          </a:bodyPr>
          <a:lstStyle/>
          <a:p>
            <a:pPr algn="ctr"/>
            <a:r>
              <a:rPr lang="es-ES" sz="3200" b="1">
                <a:solidFill>
                  <a:srgbClr val="FFFFFF"/>
                </a:solidFill>
              </a:rPr>
              <a:t>¡OK!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458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499"/>
                                          </p:stCondLst>
                                        </p:cTn>
                                        <p:tgtEl>
                                          <p:spTgt spid="83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499"/>
                                          </p:stCondLst>
                                        </p:cTn>
                                        <p:tgtEl>
                                          <p:spTgt spid="83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313"/>
                                        </p:tgtEl>
                                        <p:attrNameLst>
                                          <p:attrName>style.visibility</p:attrName>
                                        </p:attrNameLst>
                                      </p:cBhvr>
                                      <p:to>
                                        <p:strVal val="visible"/>
                                      </p:to>
                                    </p:set>
                                    <p:animEffect transition="in" filter="fade">
                                      <p:cBhvr>
                                        <p:cTn id="23" dur="2000"/>
                                        <p:tgtEl>
                                          <p:spTgt spid="8313"/>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585" grpId="0" animBg="1" autoUpdateAnimBg="0"/>
      <p:bldP spid="2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AEAEA"/>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66217800" y="-309563"/>
            <a:ext cx="131367213" cy="7167563"/>
            <a:chOff x="-38925" y="0"/>
            <a:chExt cx="82751" cy="4340"/>
          </a:xfrm>
        </p:grpSpPr>
        <p:grpSp>
          <p:nvGrpSpPr>
            <p:cNvPr id="9335" name="Group 3"/>
            <p:cNvGrpSpPr>
              <a:grpSpLocks/>
            </p:cNvGrpSpPr>
            <p:nvPr/>
          </p:nvGrpSpPr>
          <p:grpSpPr bwMode="auto">
            <a:xfrm>
              <a:off x="-38925" y="0"/>
              <a:ext cx="41384" cy="4340"/>
              <a:chOff x="4155" y="0"/>
              <a:chExt cx="41384" cy="4340"/>
            </a:xfrm>
          </p:grpSpPr>
          <p:grpSp>
            <p:nvGrpSpPr>
              <p:cNvPr id="9351" name="Group 4"/>
              <p:cNvGrpSpPr>
                <a:grpSpLocks/>
              </p:cNvGrpSpPr>
              <p:nvPr/>
            </p:nvGrpSpPr>
            <p:grpSpPr bwMode="auto">
              <a:xfrm>
                <a:off x="4155" y="0"/>
                <a:ext cx="20699" cy="4340"/>
                <a:chOff x="0" y="0"/>
                <a:chExt cx="20699" cy="4340"/>
              </a:xfrm>
            </p:grpSpPr>
            <p:grpSp>
              <p:nvGrpSpPr>
                <p:cNvPr id="9359" name="Group 5"/>
                <p:cNvGrpSpPr>
                  <a:grpSpLocks/>
                </p:cNvGrpSpPr>
                <p:nvPr/>
              </p:nvGrpSpPr>
              <p:grpSpPr bwMode="auto">
                <a:xfrm>
                  <a:off x="0" y="0"/>
                  <a:ext cx="10355" cy="4340"/>
                  <a:chOff x="0" y="0"/>
                  <a:chExt cx="10355" cy="4340"/>
                </a:xfrm>
              </p:grpSpPr>
              <p:pic>
                <p:nvPicPr>
                  <p:cNvPr id="9363"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9364"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9360" name="Group 8"/>
                <p:cNvGrpSpPr>
                  <a:grpSpLocks/>
                </p:cNvGrpSpPr>
                <p:nvPr/>
              </p:nvGrpSpPr>
              <p:grpSpPr bwMode="auto">
                <a:xfrm>
                  <a:off x="10344" y="0"/>
                  <a:ext cx="10355" cy="4340"/>
                  <a:chOff x="0" y="0"/>
                  <a:chExt cx="10355" cy="4340"/>
                </a:xfrm>
              </p:grpSpPr>
              <p:pic>
                <p:nvPicPr>
                  <p:cNvPr id="9361"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9362"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9352" name="Group 11"/>
              <p:cNvGrpSpPr>
                <a:grpSpLocks/>
              </p:cNvGrpSpPr>
              <p:nvPr/>
            </p:nvGrpSpPr>
            <p:grpSpPr bwMode="auto">
              <a:xfrm>
                <a:off x="24840" y="0"/>
                <a:ext cx="20699" cy="4340"/>
                <a:chOff x="0" y="0"/>
                <a:chExt cx="20699" cy="4340"/>
              </a:xfrm>
            </p:grpSpPr>
            <p:grpSp>
              <p:nvGrpSpPr>
                <p:cNvPr id="9353" name="Group 12"/>
                <p:cNvGrpSpPr>
                  <a:grpSpLocks/>
                </p:cNvGrpSpPr>
                <p:nvPr/>
              </p:nvGrpSpPr>
              <p:grpSpPr bwMode="auto">
                <a:xfrm>
                  <a:off x="0" y="0"/>
                  <a:ext cx="10355" cy="4340"/>
                  <a:chOff x="0" y="0"/>
                  <a:chExt cx="10355" cy="4340"/>
                </a:xfrm>
              </p:grpSpPr>
              <p:pic>
                <p:nvPicPr>
                  <p:cNvPr id="9357"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9358"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9354" name="Group 15"/>
                <p:cNvGrpSpPr>
                  <a:grpSpLocks/>
                </p:cNvGrpSpPr>
                <p:nvPr/>
              </p:nvGrpSpPr>
              <p:grpSpPr bwMode="auto">
                <a:xfrm>
                  <a:off x="10344" y="0"/>
                  <a:ext cx="10355" cy="4340"/>
                  <a:chOff x="0" y="0"/>
                  <a:chExt cx="10355" cy="4340"/>
                </a:xfrm>
              </p:grpSpPr>
              <p:pic>
                <p:nvPicPr>
                  <p:cNvPr id="9355"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9356"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9336" name="Group 18"/>
            <p:cNvGrpSpPr>
              <a:grpSpLocks/>
            </p:cNvGrpSpPr>
            <p:nvPr/>
          </p:nvGrpSpPr>
          <p:grpSpPr bwMode="auto">
            <a:xfrm>
              <a:off x="2450" y="0"/>
              <a:ext cx="41376" cy="4340"/>
              <a:chOff x="0" y="0"/>
              <a:chExt cx="41376" cy="4340"/>
            </a:xfrm>
          </p:grpSpPr>
          <p:grpSp>
            <p:nvGrpSpPr>
              <p:cNvPr id="9337" name="Group 19"/>
              <p:cNvGrpSpPr>
                <a:grpSpLocks/>
              </p:cNvGrpSpPr>
              <p:nvPr/>
            </p:nvGrpSpPr>
            <p:grpSpPr bwMode="auto">
              <a:xfrm>
                <a:off x="0" y="0"/>
                <a:ext cx="20699" cy="4340"/>
                <a:chOff x="0" y="0"/>
                <a:chExt cx="20699" cy="4340"/>
              </a:xfrm>
            </p:grpSpPr>
            <p:grpSp>
              <p:nvGrpSpPr>
                <p:cNvPr id="9345" name="Group 20"/>
                <p:cNvGrpSpPr>
                  <a:grpSpLocks/>
                </p:cNvGrpSpPr>
                <p:nvPr/>
              </p:nvGrpSpPr>
              <p:grpSpPr bwMode="auto">
                <a:xfrm>
                  <a:off x="0" y="0"/>
                  <a:ext cx="10355" cy="4340"/>
                  <a:chOff x="0" y="0"/>
                  <a:chExt cx="10355" cy="4340"/>
                </a:xfrm>
              </p:grpSpPr>
              <p:pic>
                <p:nvPicPr>
                  <p:cNvPr id="9349"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9350"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9346" name="Group 23"/>
                <p:cNvGrpSpPr>
                  <a:grpSpLocks/>
                </p:cNvGrpSpPr>
                <p:nvPr/>
              </p:nvGrpSpPr>
              <p:grpSpPr bwMode="auto">
                <a:xfrm>
                  <a:off x="10344" y="0"/>
                  <a:ext cx="10355" cy="4340"/>
                  <a:chOff x="0" y="0"/>
                  <a:chExt cx="10355" cy="4340"/>
                </a:xfrm>
              </p:grpSpPr>
              <p:pic>
                <p:nvPicPr>
                  <p:cNvPr id="9347"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9348"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9338" name="Group 26"/>
              <p:cNvGrpSpPr>
                <a:grpSpLocks/>
              </p:cNvGrpSpPr>
              <p:nvPr/>
            </p:nvGrpSpPr>
            <p:grpSpPr bwMode="auto">
              <a:xfrm>
                <a:off x="20677" y="0"/>
                <a:ext cx="20699" cy="4340"/>
                <a:chOff x="0" y="0"/>
                <a:chExt cx="20699" cy="4340"/>
              </a:xfrm>
            </p:grpSpPr>
            <p:grpSp>
              <p:nvGrpSpPr>
                <p:cNvPr id="9339" name="Group 27"/>
                <p:cNvGrpSpPr>
                  <a:grpSpLocks/>
                </p:cNvGrpSpPr>
                <p:nvPr/>
              </p:nvGrpSpPr>
              <p:grpSpPr bwMode="auto">
                <a:xfrm>
                  <a:off x="0" y="0"/>
                  <a:ext cx="10355" cy="4340"/>
                  <a:chOff x="0" y="0"/>
                  <a:chExt cx="10355" cy="4340"/>
                </a:xfrm>
              </p:grpSpPr>
              <p:pic>
                <p:nvPicPr>
                  <p:cNvPr id="9343"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9344"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9340" name="Group 30"/>
                <p:cNvGrpSpPr>
                  <a:grpSpLocks/>
                </p:cNvGrpSpPr>
                <p:nvPr/>
              </p:nvGrpSpPr>
              <p:grpSpPr bwMode="auto">
                <a:xfrm>
                  <a:off x="10344" y="0"/>
                  <a:ext cx="10355" cy="4340"/>
                  <a:chOff x="0" y="0"/>
                  <a:chExt cx="10355" cy="4340"/>
                </a:xfrm>
              </p:grpSpPr>
              <p:pic>
                <p:nvPicPr>
                  <p:cNvPr id="9341"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9342"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9222" name="Freeform 19"/>
          <p:cNvSpPr>
            <a:spLocks/>
          </p:cNvSpPr>
          <p:nvPr/>
        </p:nvSpPr>
        <p:spPr bwMode="auto">
          <a:xfrm>
            <a:off x="5289550" y="601980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9223" name="Group 20"/>
          <p:cNvGrpSpPr>
            <a:grpSpLocks/>
          </p:cNvGrpSpPr>
          <p:nvPr/>
        </p:nvGrpSpPr>
        <p:grpSpPr bwMode="auto">
          <a:xfrm>
            <a:off x="5192713" y="5889625"/>
            <a:ext cx="552450" cy="552450"/>
            <a:chOff x="1289" y="1903"/>
            <a:chExt cx="348" cy="348"/>
          </a:xfrm>
        </p:grpSpPr>
        <p:sp>
          <p:nvSpPr>
            <p:cNvPr id="9333" name="Oval 21"/>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34" name="Oval 22"/>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23"/>
          <p:cNvGrpSpPr>
            <a:grpSpLocks/>
          </p:cNvGrpSpPr>
          <p:nvPr/>
        </p:nvGrpSpPr>
        <p:grpSpPr bwMode="auto">
          <a:xfrm>
            <a:off x="5327650" y="6021388"/>
            <a:ext cx="285750" cy="282575"/>
            <a:chOff x="1639" y="3491"/>
            <a:chExt cx="306" cy="302"/>
          </a:xfrm>
        </p:grpSpPr>
        <p:sp>
          <p:nvSpPr>
            <p:cNvPr id="9325" name="Oval 24"/>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26" name="Oval 25"/>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27" name="Oval 26"/>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28" name="Line 27"/>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9329" name="Line 28"/>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9330" name="Oval 29"/>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31" name="Oval 30"/>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32" name="Oval 31"/>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9225" name="Freeform 32"/>
          <p:cNvSpPr>
            <a:spLocks/>
          </p:cNvSpPr>
          <p:nvPr/>
        </p:nvSpPr>
        <p:spPr bwMode="auto">
          <a:xfrm>
            <a:off x="5289550" y="601980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9226" name="Group 33"/>
          <p:cNvGrpSpPr>
            <a:grpSpLocks/>
          </p:cNvGrpSpPr>
          <p:nvPr/>
        </p:nvGrpSpPr>
        <p:grpSpPr bwMode="auto">
          <a:xfrm>
            <a:off x="5192713" y="5889625"/>
            <a:ext cx="552450" cy="552450"/>
            <a:chOff x="1289" y="1903"/>
            <a:chExt cx="348" cy="348"/>
          </a:xfrm>
        </p:grpSpPr>
        <p:sp>
          <p:nvSpPr>
            <p:cNvPr id="9323" name="Oval 34"/>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24" name="Oval 35"/>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36"/>
          <p:cNvGrpSpPr>
            <a:grpSpLocks/>
          </p:cNvGrpSpPr>
          <p:nvPr/>
        </p:nvGrpSpPr>
        <p:grpSpPr bwMode="auto">
          <a:xfrm>
            <a:off x="5327650" y="6021388"/>
            <a:ext cx="285750" cy="282575"/>
            <a:chOff x="1639" y="3491"/>
            <a:chExt cx="306" cy="302"/>
          </a:xfrm>
        </p:grpSpPr>
        <p:sp>
          <p:nvSpPr>
            <p:cNvPr id="9315" name="Oval 37"/>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16" name="Oval 38"/>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17" name="Oval 39"/>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18" name="Line 40"/>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9319" name="Line 41"/>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9320" name="Oval 42"/>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21" name="Oval 43"/>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22" name="Oval 44"/>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9228" name="Freeform 45"/>
          <p:cNvSpPr>
            <a:spLocks/>
          </p:cNvSpPr>
          <p:nvPr/>
        </p:nvSpPr>
        <p:spPr bwMode="auto">
          <a:xfrm>
            <a:off x="5953125" y="601980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9229" name="Group 46"/>
          <p:cNvGrpSpPr>
            <a:grpSpLocks/>
          </p:cNvGrpSpPr>
          <p:nvPr/>
        </p:nvGrpSpPr>
        <p:grpSpPr bwMode="auto">
          <a:xfrm>
            <a:off x="5856288" y="5889625"/>
            <a:ext cx="552450" cy="552450"/>
            <a:chOff x="1289" y="1903"/>
            <a:chExt cx="348" cy="348"/>
          </a:xfrm>
        </p:grpSpPr>
        <p:sp>
          <p:nvSpPr>
            <p:cNvPr id="9313" name="Oval 47"/>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14" name="Oval 48"/>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2" name="Group 49"/>
          <p:cNvGrpSpPr>
            <a:grpSpLocks/>
          </p:cNvGrpSpPr>
          <p:nvPr/>
        </p:nvGrpSpPr>
        <p:grpSpPr bwMode="auto">
          <a:xfrm>
            <a:off x="5991225" y="6021388"/>
            <a:ext cx="285750" cy="282575"/>
            <a:chOff x="1639" y="3491"/>
            <a:chExt cx="306" cy="302"/>
          </a:xfrm>
        </p:grpSpPr>
        <p:sp>
          <p:nvSpPr>
            <p:cNvPr id="9305" name="Oval 50"/>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06" name="Oval 51"/>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07" name="Oval 52"/>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08" name="Line 53"/>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9309" name="Line 54"/>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9310" name="Oval 55"/>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11" name="Oval 56"/>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12" name="Oval 57"/>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9231" name="Freeform 58"/>
          <p:cNvSpPr>
            <a:spLocks/>
          </p:cNvSpPr>
          <p:nvPr/>
        </p:nvSpPr>
        <p:spPr bwMode="auto">
          <a:xfrm>
            <a:off x="5953125" y="601980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9232" name="Group 59"/>
          <p:cNvGrpSpPr>
            <a:grpSpLocks/>
          </p:cNvGrpSpPr>
          <p:nvPr/>
        </p:nvGrpSpPr>
        <p:grpSpPr bwMode="auto">
          <a:xfrm>
            <a:off x="5856288" y="5889625"/>
            <a:ext cx="552450" cy="552450"/>
            <a:chOff x="1289" y="1903"/>
            <a:chExt cx="348" cy="348"/>
          </a:xfrm>
        </p:grpSpPr>
        <p:sp>
          <p:nvSpPr>
            <p:cNvPr id="9303" name="Oval 6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04" name="Oval 6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4" name="Group 62"/>
          <p:cNvGrpSpPr>
            <a:grpSpLocks/>
          </p:cNvGrpSpPr>
          <p:nvPr/>
        </p:nvGrpSpPr>
        <p:grpSpPr bwMode="auto">
          <a:xfrm>
            <a:off x="5991225" y="6021388"/>
            <a:ext cx="285750" cy="282575"/>
            <a:chOff x="1639" y="3491"/>
            <a:chExt cx="306" cy="302"/>
          </a:xfrm>
        </p:grpSpPr>
        <p:sp>
          <p:nvSpPr>
            <p:cNvPr id="9295" name="Oval 6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96" name="Oval 6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97" name="Oval 6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98" name="Line 6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9299" name="Line 6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9300" name="Oval 6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01" name="Oval 6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302" name="Oval 7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9234" name="Freeform 71"/>
          <p:cNvSpPr>
            <a:spLocks/>
          </p:cNvSpPr>
          <p:nvPr/>
        </p:nvSpPr>
        <p:spPr bwMode="auto">
          <a:xfrm>
            <a:off x="3257550" y="601980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9235" name="Group 72"/>
          <p:cNvGrpSpPr>
            <a:grpSpLocks/>
          </p:cNvGrpSpPr>
          <p:nvPr/>
        </p:nvGrpSpPr>
        <p:grpSpPr bwMode="auto">
          <a:xfrm>
            <a:off x="3160713" y="5889625"/>
            <a:ext cx="552450" cy="552450"/>
            <a:chOff x="1289" y="1903"/>
            <a:chExt cx="348" cy="348"/>
          </a:xfrm>
        </p:grpSpPr>
        <p:sp>
          <p:nvSpPr>
            <p:cNvPr id="9293" name="Oval 7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94" name="Oval 7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6" name="Group 75"/>
          <p:cNvGrpSpPr>
            <a:grpSpLocks/>
          </p:cNvGrpSpPr>
          <p:nvPr/>
        </p:nvGrpSpPr>
        <p:grpSpPr bwMode="auto">
          <a:xfrm>
            <a:off x="3295650" y="6021388"/>
            <a:ext cx="285750" cy="282575"/>
            <a:chOff x="1639" y="3491"/>
            <a:chExt cx="306" cy="302"/>
          </a:xfrm>
        </p:grpSpPr>
        <p:sp>
          <p:nvSpPr>
            <p:cNvPr id="9285" name="Oval 7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86" name="Oval 7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87" name="Oval 7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88" name="Line 7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9289" name="Line 8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9290" name="Oval 8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91" name="Oval 8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92" name="Oval 8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9237" name="Freeform 84"/>
          <p:cNvSpPr>
            <a:spLocks/>
          </p:cNvSpPr>
          <p:nvPr/>
        </p:nvSpPr>
        <p:spPr bwMode="auto">
          <a:xfrm>
            <a:off x="3257550" y="601980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9238" name="Group 85"/>
          <p:cNvGrpSpPr>
            <a:grpSpLocks/>
          </p:cNvGrpSpPr>
          <p:nvPr/>
        </p:nvGrpSpPr>
        <p:grpSpPr bwMode="auto">
          <a:xfrm>
            <a:off x="3160713" y="5889625"/>
            <a:ext cx="552450" cy="552450"/>
            <a:chOff x="1289" y="1903"/>
            <a:chExt cx="348" cy="348"/>
          </a:xfrm>
        </p:grpSpPr>
        <p:sp>
          <p:nvSpPr>
            <p:cNvPr id="9283" name="Oval 8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84" name="Oval 8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8" name="Group 88"/>
          <p:cNvGrpSpPr>
            <a:grpSpLocks/>
          </p:cNvGrpSpPr>
          <p:nvPr/>
        </p:nvGrpSpPr>
        <p:grpSpPr bwMode="auto">
          <a:xfrm>
            <a:off x="3295650" y="6021388"/>
            <a:ext cx="285750" cy="282575"/>
            <a:chOff x="1639" y="3491"/>
            <a:chExt cx="306" cy="302"/>
          </a:xfrm>
        </p:grpSpPr>
        <p:sp>
          <p:nvSpPr>
            <p:cNvPr id="9275" name="Oval 8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76" name="Oval 9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77" name="Oval 9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78" name="Line 9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9279" name="Line 9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9280" name="Oval 9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81" name="Oval 9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9282" name="Oval 9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nvGrpSpPr>
          <p:cNvPr id="9240" name="Group 2"/>
          <p:cNvGrpSpPr>
            <a:grpSpLocks/>
          </p:cNvGrpSpPr>
          <p:nvPr/>
        </p:nvGrpSpPr>
        <p:grpSpPr bwMode="auto">
          <a:xfrm>
            <a:off x="2955925" y="4449763"/>
            <a:ext cx="3802063" cy="1716087"/>
            <a:chOff x="1862" y="2204"/>
            <a:chExt cx="2395" cy="1081"/>
          </a:xfrm>
        </p:grpSpPr>
        <p:grpSp>
          <p:nvGrpSpPr>
            <p:cNvPr id="9265" name="Group 3"/>
            <p:cNvGrpSpPr>
              <a:grpSpLocks/>
            </p:cNvGrpSpPr>
            <p:nvPr/>
          </p:nvGrpSpPr>
          <p:grpSpPr bwMode="auto">
            <a:xfrm>
              <a:off x="1862" y="2204"/>
              <a:ext cx="2395" cy="1081"/>
              <a:chOff x="1862" y="2204"/>
              <a:chExt cx="2395" cy="1081"/>
            </a:xfrm>
          </p:grpSpPr>
          <p:grpSp>
            <p:nvGrpSpPr>
              <p:cNvPr id="9266" name="Group 5"/>
              <p:cNvGrpSpPr>
                <a:grpSpLocks/>
              </p:cNvGrpSpPr>
              <p:nvPr/>
            </p:nvGrpSpPr>
            <p:grpSpPr bwMode="auto">
              <a:xfrm>
                <a:off x="1862" y="2204"/>
                <a:ext cx="2395" cy="1081"/>
                <a:chOff x="1862" y="2204"/>
                <a:chExt cx="2395" cy="1081"/>
              </a:xfrm>
            </p:grpSpPr>
            <p:sp>
              <p:nvSpPr>
                <p:cNvPr id="9268" name="Freeform 6"/>
                <p:cNvSpPr>
                  <a:spLocks/>
                </p:cNvSpPr>
                <p:nvPr/>
              </p:nvSpPr>
              <p:spPr bwMode="auto">
                <a:xfrm>
                  <a:off x="3972" y="3164"/>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solidFill>
                    <a:srgbClr val="000000"/>
                  </a:solidFill>
                  <a:prstDash val="solid"/>
                  <a:round/>
                  <a:headEnd/>
                  <a:tailEnd/>
                </a:ln>
              </p:spPr>
              <p:txBody>
                <a:bodyPr/>
                <a:lstStyle/>
                <a:p>
                  <a:endParaRPr lang="es-ES_tradnl"/>
                </a:p>
              </p:txBody>
            </p:sp>
            <p:sp>
              <p:nvSpPr>
                <p:cNvPr id="9269" name="Freeform 7"/>
                <p:cNvSpPr>
                  <a:spLocks/>
                </p:cNvSpPr>
                <p:nvPr/>
              </p:nvSpPr>
              <p:spPr bwMode="auto">
                <a:xfrm>
                  <a:off x="1862" y="2276"/>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9270" name="Freeform 8"/>
                <p:cNvSpPr>
                  <a:spLocks/>
                </p:cNvSpPr>
                <p:nvPr/>
              </p:nvSpPr>
              <p:spPr bwMode="auto">
                <a:xfrm>
                  <a:off x="2104" y="2319"/>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9271" name="Freeform 9"/>
                <p:cNvSpPr>
                  <a:spLocks/>
                </p:cNvSpPr>
                <p:nvPr/>
              </p:nvSpPr>
              <p:spPr bwMode="auto">
                <a:xfrm>
                  <a:off x="2614" y="2207"/>
                  <a:ext cx="1643" cy="949"/>
                </a:xfrm>
                <a:custGeom>
                  <a:avLst/>
                  <a:gdLst>
                    <a:gd name="T0" fmla="*/ 1643 w 1643"/>
                    <a:gd name="T1" fmla="*/ 949 h 949"/>
                    <a:gd name="T2" fmla="*/ 1643 w 1643"/>
                    <a:gd name="T3" fmla="*/ 52 h 949"/>
                    <a:gd name="T4" fmla="*/ 1609 w 1643"/>
                    <a:gd name="T5" fmla="*/ 52 h 949"/>
                    <a:gd name="T6" fmla="*/ 1609 w 1643"/>
                    <a:gd name="T7" fmla="*/ 0 h 949"/>
                    <a:gd name="T8" fmla="*/ 35 w 1643"/>
                    <a:gd name="T9" fmla="*/ 0 h 949"/>
                    <a:gd name="T10" fmla="*/ 35 w 1643"/>
                    <a:gd name="T11" fmla="*/ 35 h 949"/>
                    <a:gd name="T12" fmla="*/ 0 w 1643"/>
                    <a:gd name="T13" fmla="*/ 35 h 949"/>
                    <a:gd name="T14" fmla="*/ 0 w 1643"/>
                    <a:gd name="T15" fmla="*/ 949 h 949"/>
                    <a:gd name="T16" fmla="*/ 1643 w 1643"/>
                    <a:gd name="T17" fmla="*/ 949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sp>
              <p:nvSpPr>
                <p:cNvPr id="9272" name="Rectangle 10"/>
                <p:cNvSpPr>
                  <a:spLocks noChangeArrowheads="1"/>
                </p:cNvSpPr>
                <p:nvPr/>
              </p:nvSpPr>
              <p:spPr bwMode="auto">
                <a:xfrm>
                  <a:off x="2675" y="2293"/>
                  <a:ext cx="1513" cy="785"/>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9273" name="Rectangle 11"/>
                <p:cNvSpPr>
                  <a:spLocks noChangeArrowheads="1"/>
                </p:cNvSpPr>
                <p:nvPr/>
              </p:nvSpPr>
              <p:spPr bwMode="auto">
                <a:xfrm>
                  <a:off x="2650" y="2204"/>
                  <a:ext cx="448" cy="88"/>
                </a:xfrm>
                <a:prstGeom prst="rect">
                  <a:avLst/>
                </a:prstGeom>
                <a:solidFill>
                  <a:schemeClr val="tx1"/>
                </a:solidFill>
                <a:ln w="9525">
                  <a:noFill/>
                  <a:miter lim="800000"/>
                  <a:headEnd/>
                  <a:tailEnd/>
                </a:ln>
              </p:spPr>
              <p:txBody>
                <a:bodyPr wrap="none" anchor="ctr"/>
                <a:lstStyle/>
                <a:p>
                  <a:endParaRPr lang="es-ES_tradnl">
                    <a:solidFill>
                      <a:srgbClr val="000000"/>
                    </a:solidFill>
                  </a:endParaRPr>
                </a:p>
              </p:txBody>
            </p:sp>
            <p:sp>
              <p:nvSpPr>
                <p:cNvPr id="9274" name="Rectangle 12"/>
                <p:cNvSpPr>
                  <a:spLocks noChangeArrowheads="1"/>
                </p:cNvSpPr>
                <p:nvPr/>
              </p:nvSpPr>
              <p:spPr bwMode="auto">
                <a:xfrm>
                  <a:off x="1931" y="2716"/>
                  <a:ext cx="545" cy="379"/>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9267" name="Freeform 14"/>
              <p:cNvSpPr>
                <a:spLocks/>
              </p:cNvSpPr>
              <p:nvPr/>
            </p:nvSpPr>
            <p:spPr bwMode="auto">
              <a:xfrm>
                <a:off x="3557" y="3164"/>
                <a:ext cx="190" cy="95"/>
              </a:xfrm>
              <a:custGeom>
                <a:avLst/>
                <a:gdLst>
                  <a:gd name="T0" fmla="*/ 190 w 190"/>
                  <a:gd name="T1" fmla="*/ 0 h 95"/>
                  <a:gd name="T2" fmla="*/ 0 w 190"/>
                  <a:gd name="T3" fmla="*/ 0 h 95"/>
                  <a:gd name="T4" fmla="*/ 17 w 190"/>
                  <a:gd name="T5" fmla="*/ 9 h 95"/>
                  <a:gd name="T6" fmla="*/ 52 w 190"/>
                  <a:gd name="T7" fmla="*/ 35 h 95"/>
                  <a:gd name="T8" fmla="*/ 86 w 190"/>
                  <a:gd name="T9" fmla="*/ 69 h 95"/>
                  <a:gd name="T10" fmla="*/ 95 w 190"/>
                  <a:gd name="T11" fmla="*/ 87 h 95"/>
                  <a:gd name="T12" fmla="*/ 95 w 190"/>
                  <a:gd name="T13" fmla="*/ 95 h 95"/>
                  <a:gd name="T14" fmla="*/ 104 w 190"/>
                  <a:gd name="T15" fmla="*/ 78 h 95"/>
                  <a:gd name="T16" fmla="*/ 173 w 190"/>
                  <a:gd name="T17" fmla="*/ 9 h 95"/>
                  <a:gd name="T18" fmla="*/ 190 w 190"/>
                  <a:gd name="T19" fmla="*/ 9 h 95"/>
                  <a:gd name="T20" fmla="*/ 190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C00000"/>
              </a:solidFill>
              <a:ln w="0">
                <a:solidFill>
                  <a:srgbClr val="000000"/>
                </a:solidFill>
                <a:prstDash val="solid"/>
                <a:round/>
                <a:headEnd/>
                <a:tailEnd/>
              </a:ln>
            </p:spPr>
            <p:txBody>
              <a:bodyPr/>
              <a:lstStyle/>
              <a:p>
                <a:endParaRPr lang="es-ES_tradnl"/>
              </a:p>
            </p:txBody>
          </p:sp>
        </p:grpSp>
        <p:graphicFrame>
          <p:nvGraphicFramePr>
            <p:cNvPr id="9219" name="Object 15"/>
            <p:cNvGraphicFramePr>
              <a:graphicFrameLocks noChangeAspect="1"/>
            </p:cNvGraphicFramePr>
            <p:nvPr/>
          </p:nvGraphicFramePr>
          <p:xfrm>
            <a:off x="3949" y="2409"/>
            <a:ext cx="240" cy="672"/>
          </p:xfrm>
          <a:graphic>
            <a:graphicData uri="http://schemas.openxmlformats.org/presentationml/2006/ole">
              <p:oleObj spid="_x0000_s9219" name="Dibujo" r:id="rId6" imgW="285840" imgH="800280" progId="WPDraw30.Drawing">
                <p:embed/>
              </p:oleObj>
            </a:graphicData>
          </a:graphic>
        </p:graphicFrame>
      </p:grpSp>
      <p:sp>
        <p:nvSpPr>
          <p:cNvPr id="9241" name="Freeform 18"/>
          <p:cNvSpPr>
            <a:spLocks/>
          </p:cNvSpPr>
          <p:nvPr/>
        </p:nvSpPr>
        <p:spPr bwMode="auto">
          <a:xfrm>
            <a:off x="6199188" y="4454525"/>
            <a:ext cx="122237" cy="123825"/>
          </a:xfrm>
          <a:custGeom>
            <a:avLst/>
            <a:gdLst>
              <a:gd name="T0" fmla="*/ 0 w 77"/>
              <a:gd name="T1" fmla="*/ 2147483647 h 78"/>
              <a:gd name="T2" fmla="*/ 0 w 77"/>
              <a:gd name="T3" fmla="*/ 2147483647 h 78"/>
              <a:gd name="T4" fmla="*/ 2147483647 w 77"/>
              <a:gd name="T5" fmla="*/ 2147483647 h 78"/>
              <a:gd name="T6" fmla="*/ 2147483647 w 77"/>
              <a:gd name="T7" fmla="*/ 0 h 78"/>
              <a:gd name="T8" fmla="*/ 2147483647 w 77"/>
              <a:gd name="T9" fmla="*/ 0 h 78"/>
              <a:gd name="T10" fmla="*/ 2147483647 w 77"/>
              <a:gd name="T11" fmla="*/ 2147483647 h 78"/>
              <a:gd name="T12" fmla="*/ 2147483647 w 77"/>
              <a:gd name="T13" fmla="*/ 2147483647 h 78"/>
              <a:gd name="T14" fmla="*/ 2147483647 w 77"/>
              <a:gd name="T15" fmla="*/ 2147483647 h 78"/>
              <a:gd name="T16" fmla="*/ 2147483647 w 77"/>
              <a:gd name="T17" fmla="*/ 2147483647 h 78"/>
              <a:gd name="T18" fmla="*/ 2147483647 w 77"/>
              <a:gd name="T19" fmla="*/ 2147483647 h 78"/>
              <a:gd name="T20" fmla="*/ 2147483647 w 77"/>
              <a:gd name="T21" fmla="*/ 2147483647 h 78"/>
              <a:gd name="T22" fmla="*/ 2147483647 w 77"/>
              <a:gd name="T23" fmla="*/ 2147483647 h 78"/>
              <a:gd name="T24" fmla="*/ 0 w 77"/>
              <a:gd name="T25" fmla="*/ 2147483647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7"/>
              <a:gd name="T40" fmla="*/ 0 h 78"/>
              <a:gd name="T41" fmla="*/ 77 w 77"/>
              <a:gd name="T42" fmla="*/ 78 h 7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7" h="78">
                <a:moveTo>
                  <a:pt x="0" y="43"/>
                </a:moveTo>
                <a:lnTo>
                  <a:pt x="0" y="26"/>
                </a:lnTo>
                <a:lnTo>
                  <a:pt x="8" y="9"/>
                </a:lnTo>
                <a:lnTo>
                  <a:pt x="34" y="0"/>
                </a:lnTo>
                <a:lnTo>
                  <a:pt x="51" y="0"/>
                </a:lnTo>
                <a:lnTo>
                  <a:pt x="69" y="9"/>
                </a:lnTo>
                <a:lnTo>
                  <a:pt x="77" y="26"/>
                </a:lnTo>
                <a:lnTo>
                  <a:pt x="77" y="43"/>
                </a:lnTo>
                <a:lnTo>
                  <a:pt x="69" y="69"/>
                </a:lnTo>
                <a:lnTo>
                  <a:pt x="51" y="78"/>
                </a:lnTo>
                <a:lnTo>
                  <a:pt x="34" y="78"/>
                </a:lnTo>
                <a:lnTo>
                  <a:pt x="8" y="69"/>
                </a:lnTo>
                <a:lnTo>
                  <a:pt x="0" y="43"/>
                </a:lnTo>
                <a:close/>
              </a:path>
            </a:pathLst>
          </a:custGeom>
          <a:solidFill>
            <a:srgbClr val="000000"/>
          </a:solidFill>
          <a:ln w="0">
            <a:solidFill>
              <a:srgbClr val="000000"/>
            </a:solidFill>
            <a:prstDash val="solid"/>
            <a:round/>
            <a:headEnd/>
            <a:tailEnd/>
          </a:ln>
        </p:spPr>
        <p:txBody>
          <a:bodyPr/>
          <a:lstStyle/>
          <a:p>
            <a:endParaRPr lang="es-ES_tradnl"/>
          </a:p>
        </p:txBody>
      </p:sp>
      <p:sp>
        <p:nvSpPr>
          <p:cNvPr id="9242" name="Rectangle 219"/>
          <p:cNvSpPr>
            <a:spLocks noChangeArrowheads="1"/>
          </p:cNvSpPr>
          <p:nvPr/>
        </p:nvSpPr>
        <p:spPr bwMode="auto">
          <a:xfrm>
            <a:off x="4321175" y="4451350"/>
            <a:ext cx="701675" cy="136525"/>
          </a:xfrm>
          <a:prstGeom prst="rect">
            <a:avLst/>
          </a:prstGeom>
          <a:solidFill>
            <a:schemeClr val="tx1"/>
          </a:solidFill>
          <a:ln w="9525">
            <a:noFill/>
            <a:miter lim="800000"/>
            <a:headEnd/>
            <a:tailEnd/>
          </a:ln>
        </p:spPr>
        <p:txBody>
          <a:bodyPr wrap="none" anchor="ctr"/>
          <a:lstStyle/>
          <a:p>
            <a:endParaRPr lang="es-ES_tradnl">
              <a:solidFill>
                <a:srgbClr val="000000"/>
              </a:solidFill>
            </a:endParaRPr>
          </a:p>
        </p:txBody>
      </p:sp>
      <p:grpSp>
        <p:nvGrpSpPr>
          <p:cNvPr id="9243" name="Group 187"/>
          <p:cNvGrpSpPr>
            <a:grpSpLocks/>
          </p:cNvGrpSpPr>
          <p:nvPr/>
        </p:nvGrpSpPr>
        <p:grpSpPr bwMode="auto">
          <a:xfrm>
            <a:off x="4826000" y="4578350"/>
            <a:ext cx="190500" cy="784225"/>
            <a:chOff x="3018" y="338"/>
            <a:chExt cx="120" cy="494"/>
          </a:xfrm>
        </p:grpSpPr>
        <p:sp>
          <p:nvSpPr>
            <p:cNvPr id="9263" name="Line 188"/>
            <p:cNvSpPr>
              <a:spLocks noChangeShapeType="1"/>
            </p:cNvSpPr>
            <p:nvPr/>
          </p:nvSpPr>
          <p:spPr bwMode="auto">
            <a:xfrm flipV="1">
              <a:off x="3079" y="338"/>
              <a:ext cx="0" cy="384"/>
            </a:xfrm>
            <a:prstGeom prst="line">
              <a:avLst/>
            </a:prstGeom>
            <a:noFill/>
            <a:ln w="19050">
              <a:solidFill>
                <a:srgbClr val="000000"/>
              </a:solidFill>
              <a:round/>
              <a:headEnd/>
              <a:tailEnd/>
            </a:ln>
          </p:spPr>
          <p:txBody>
            <a:bodyPr/>
            <a:lstStyle/>
            <a:p>
              <a:endParaRPr lang="es-ES_tradnl"/>
            </a:p>
          </p:txBody>
        </p:sp>
        <p:sp>
          <p:nvSpPr>
            <p:cNvPr id="9264" name="Oval 189"/>
            <p:cNvSpPr>
              <a:spLocks noChangeArrowheads="1"/>
            </p:cNvSpPr>
            <p:nvPr/>
          </p:nvSpPr>
          <p:spPr bwMode="auto">
            <a:xfrm>
              <a:off x="3018" y="712"/>
              <a:ext cx="120" cy="120"/>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nvGrpSpPr>
          <p:cNvPr id="225" name="Group 190"/>
          <p:cNvGrpSpPr>
            <a:grpSpLocks/>
          </p:cNvGrpSpPr>
          <p:nvPr/>
        </p:nvGrpSpPr>
        <p:grpSpPr bwMode="auto">
          <a:xfrm>
            <a:off x="4924425" y="4632325"/>
            <a:ext cx="374650" cy="647700"/>
            <a:chOff x="3080" y="372"/>
            <a:chExt cx="236" cy="408"/>
          </a:xfrm>
        </p:grpSpPr>
        <p:sp>
          <p:nvSpPr>
            <p:cNvPr id="9261" name="Line 191"/>
            <p:cNvSpPr>
              <a:spLocks noChangeShapeType="1"/>
            </p:cNvSpPr>
            <p:nvPr/>
          </p:nvSpPr>
          <p:spPr bwMode="auto">
            <a:xfrm flipV="1">
              <a:off x="3080" y="456"/>
              <a:ext cx="0" cy="324"/>
            </a:xfrm>
            <a:prstGeom prst="line">
              <a:avLst/>
            </a:prstGeom>
            <a:noFill/>
            <a:ln w="28575">
              <a:solidFill>
                <a:srgbClr val="FF3300"/>
              </a:solidFill>
              <a:round/>
              <a:headEnd/>
              <a:tailEnd type="triangle" w="med" len="med"/>
            </a:ln>
          </p:spPr>
          <p:txBody>
            <a:bodyPr/>
            <a:lstStyle/>
            <a:p>
              <a:endParaRPr lang="es-ES_tradnl"/>
            </a:p>
          </p:txBody>
        </p:sp>
        <p:sp>
          <p:nvSpPr>
            <p:cNvPr id="9262" name="Text Box 192"/>
            <p:cNvSpPr txBox="1">
              <a:spLocks noChangeArrowheads="1"/>
            </p:cNvSpPr>
            <p:nvPr/>
          </p:nvSpPr>
          <p:spPr bwMode="auto">
            <a:xfrm>
              <a:off x="3092" y="372"/>
              <a:ext cx="224" cy="231"/>
            </a:xfrm>
            <a:prstGeom prst="rect">
              <a:avLst/>
            </a:prstGeom>
            <a:noFill/>
            <a:ln w="9525">
              <a:noFill/>
              <a:miter lim="800000"/>
              <a:headEnd/>
              <a:tailEnd/>
            </a:ln>
          </p:spPr>
          <p:txBody>
            <a:bodyPr>
              <a:spAutoFit/>
            </a:bodyPr>
            <a:lstStyle/>
            <a:p>
              <a:pPr>
                <a:spcBef>
                  <a:spcPct val="50000"/>
                </a:spcBef>
              </a:pPr>
              <a:r>
                <a:rPr lang="es-ES_tradnl" sz="1800" b="1">
                  <a:solidFill>
                    <a:srgbClr val="FF3300"/>
                  </a:solidFill>
                </a:rPr>
                <a:t>T</a:t>
              </a:r>
            </a:p>
          </p:txBody>
        </p:sp>
      </p:grpSp>
      <p:grpSp>
        <p:nvGrpSpPr>
          <p:cNvPr id="226" name="Group 193"/>
          <p:cNvGrpSpPr>
            <a:grpSpLocks/>
          </p:cNvGrpSpPr>
          <p:nvPr/>
        </p:nvGrpSpPr>
        <p:grpSpPr bwMode="auto">
          <a:xfrm>
            <a:off x="4924425" y="5273675"/>
            <a:ext cx="349250" cy="608013"/>
            <a:chOff x="3080" y="776"/>
            <a:chExt cx="220" cy="383"/>
          </a:xfrm>
        </p:grpSpPr>
        <p:sp>
          <p:nvSpPr>
            <p:cNvPr id="9259" name="Line 194"/>
            <p:cNvSpPr>
              <a:spLocks noChangeShapeType="1"/>
            </p:cNvSpPr>
            <p:nvPr/>
          </p:nvSpPr>
          <p:spPr bwMode="auto">
            <a:xfrm>
              <a:off x="3080" y="776"/>
              <a:ext cx="0" cy="324"/>
            </a:xfrm>
            <a:prstGeom prst="line">
              <a:avLst/>
            </a:prstGeom>
            <a:noFill/>
            <a:ln w="28575">
              <a:solidFill>
                <a:srgbClr val="3333CC"/>
              </a:solidFill>
              <a:round/>
              <a:headEnd/>
              <a:tailEnd type="triangle" w="med" len="med"/>
            </a:ln>
          </p:spPr>
          <p:txBody>
            <a:bodyPr/>
            <a:lstStyle/>
            <a:p>
              <a:endParaRPr lang="es-ES_tradnl"/>
            </a:p>
          </p:txBody>
        </p:sp>
        <p:sp>
          <p:nvSpPr>
            <p:cNvPr id="9260" name="Text Box 195"/>
            <p:cNvSpPr txBox="1">
              <a:spLocks noChangeArrowheads="1"/>
            </p:cNvSpPr>
            <p:nvPr/>
          </p:nvSpPr>
          <p:spPr bwMode="auto">
            <a:xfrm>
              <a:off x="3104" y="928"/>
              <a:ext cx="196" cy="231"/>
            </a:xfrm>
            <a:prstGeom prst="rect">
              <a:avLst/>
            </a:prstGeom>
            <a:noFill/>
            <a:ln w="9525">
              <a:noFill/>
              <a:miter lim="800000"/>
              <a:headEnd/>
              <a:tailEnd/>
            </a:ln>
          </p:spPr>
          <p:txBody>
            <a:bodyPr>
              <a:spAutoFit/>
            </a:bodyPr>
            <a:lstStyle/>
            <a:p>
              <a:pPr>
                <a:spcBef>
                  <a:spcPct val="50000"/>
                </a:spcBef>
              </a:pPr>
              <a:r>
                <a:rPr lang="es-ES_tradnl" sz="1800" b="1">
                  <a:solidFill>
                    <a:srgbClr val="3333CC"/>
                  </a:solidFill>
                </a:rPr>
                <a:t>P</a:t>
              </a:r>
            </a:p>
          </p:txBody>
        </p:sp>
      </p:grpSp>
      <p:sp>
        <p:nvSpPr>
          <p:cNvPr id="9246" name="Text Box 199"/>
          <p:cNvSpPr txBox="1">
            <a:spLocks noChangeArrowheads="1"/>
          </p:cNvSpPr>
          <p:nvPr/>
        </p:nvSpPr>
        <p:spPr bwMode="auto">
          <a:xfrm>
            <a:off x="2660650" y="5378450"/>
            <a:ext cx="1628775" cy="396875"/>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v = cte</a:t>
            </a:r>
          </a:p>
        </p:txBody>
      </p:sp>
      <p:sp>
        <p:nvSpPr>
          <p:cNvPr id="243" name="AutoShape 201"/>
          <p:cNvSpPr>
            <a:spLocks noChangeArrowheads="1"/>
          </p:cNvSpPr>
          <p:nvPr/>
        </p:nvSpPr>
        <p:spPr bwMode="auto">
          <a:xfrm>
            <a:off x="7283450" y="3463925"/>
            <a:ext cx="1704975" cy="1104900"/>
          </a:xfrm>
          <a:prstGeom prst="cloudCallout">
            <a:avLst>
              <a:gd name="adj1" fmla="val -94264"/>
              <a:gd name="adj2" fmla="val 63713"/>
            </a:avLst>
          </a:prstGeom>
          <a:solidFill>
            <a:srgbClr val="00CC99"/>
          </a:solidFill>
          <a:ln w="9525">
            <a:solidFill>
              <a:srgbClr val="000000"/>
            </a:solidFill>
            <a:round/>
            <a:headEnd/>
            <a:tailEnd/>
          </a:ln>
        </p:spPr>
        <p:txBody>
          <a:bodyPr/>
          <a:lstStyle/>
          <a:p>
            <a:pPr algn="ctr"/>
            <a:endParaRPr lang="es-ES" sz="3200" b="1">
              <a:solidFill>
                <a:srgbClr val="FFFFFF"/>
              </a:solidFill>
            </a:endParaRPr>
          </a:p>
        </p:txBody>
      </p:sp>
      <p:sp>
        <p:nvSpPr>
          <p:cNvPr id="246" name="317 CuadroTexto"/>
          <p:cNvSpPr txBox="1">
            <a:spLocks noChangeArrowheads="1"/>
          </p:cNvSpPr>
          <p:nvPr/>
        </p:nvSpPr>
        <p:spPr bwMode="auto">
          <a:xfrm>
            <a:off x="0" y="0"/>
            <a:ext cx="9144000" cy="461963"/>
          </a:xfrm>
          <a:prstGeom prst="rect">
            <a:avLst/>
          </a:prstGeom>
          <a:solidFill>
            <a:srgbClr val="FFFF9F"/>
          </a:solidFill>
          <a:ln w="9525">
            <a:solidFill>
              <a:srgbClr val="000000"/>
            </a:solidFill>
            <a:miter lim="800000"/>
            <a:headEnd/>
            <a:tailEnd/>
          </a:ln>
        </p:spPr>
        <p:txBody>
          <a:bodyPr>
            <a:spAutoFit/>
          </a:bodyPr>
          <a:lstStyle/>
          <a:p>
            <a:pPr algn="ctr" fontAlgn="auto">
              <a:spcBef>
                <a:spcPts val="0"/>
              </a:spcBef>
              <a:spcAft>
                <a:spcPts val="0"/>
              </a:spcAft>
              <a:defRPr/>
            </a:pPr>
            <a:r>
              <a:rPr lang="es-ES_tradnl" b="1" kern="0">
                <a:solidFill>
                  <a:sysClr val="windowText" lastClr="000000"/>
                </a:solidFill>
                <a:latin typeface="Calibri" pitchFamily="34" charset="0"/>
                <a:cs typeface="Arial"/>
              </a:rPr>
              <a:t>Y si lleva velocidad constante…</a:t>
            </a:r>
          </a:p>
        </p:txBody>
      </p:sp>
      <p:sp>
        <p:nvSpPr>
          <p:cNvPr id="9249" name="247 CuadroTexto"/>
          <p:cNvSpPr txBox="1">
            <a:spLocks noChangeArrowheads="1"/>
          </p:cNvSpPr>
          <p:nvPr/>
        </p:nvSpPr>
        <p:spPr bwMode="auto">
          <a:xfrm>
            <a:off x="5349875" y="5368925"/>
            <a:ext cx="976313" cy="415925"/>
          </a:xfrm>
          <a:prstGeom prst="rect">
            <a:avLst/>
          </a:prstGeom>
          <a:solidFill>
            <a:schemeClr val="bg1"/>
          </a:solidFill>
          <a:ln w="6350">
            <a:solidFill>
              <a:schemeClr val="tx1"/>
            </a:solidFill>
            <a:miter lim="800000"/>
            <a:headEnd/>
            <a:tailEnd/>
          </a:ln>
        </p:spPr>
        <p:txBody>
          <a:bodyPr>
            <a:spAutoFit/>
          </a:bodyPr>
          <a:lstStyle/>
          <a:p>
            <a:pPr algn="ctr"/>
            <a:r>
              <a:rPr lang="es-ES_tradnl" sz="1000" b="1">
                <a:solidFill>
                  <a:srgbClr val="000000"/>
                </a:solidFill>
                <a:latin typeface="Arial" charset="0"/>
              </a:rPr>
              <a:t>Observador</a:t>
            </a:r>
          </a:p>
          <a:p>
            <a:pPr algn="ctr"/>
            <a:r>
              <a:rPr lang="es-ES_tradnl" sz="1000" b="1">
                <a:solidFill>
                  <a:srgbClr val="000000"/>
                </a:solidFill>
                <a:latin typeface="Arial" charset="0"/>
              </a:rPr>
              <a:t>inercial</a:t>
            </a:r>
          </a:p>
        </p:txBody>
      </p:sp>
      <p:grpSp>
        <p:nvGrpSpPr>
          <p:cNvPr id="227" name="305 Grupo"/>
          <p:cNvGrpSpPr>
            <a:grpSpLocks/>
          </p:cNvGrpSpPr>
          <p:nvPr/>
        </p:nvGrpSpPr>
        <p:grpSpPr bwMode="auto">
          <a:xfrm>
            <a:off x="4837113" y="4721225"/>
            <a:ext cx="1347787" cy="885825"/>
            <a:chOff x="4812631" y="943493"/>
            <a:chExt cx="1348575" cy="885306"/>
          </a:xfrm>
        </p:grpSpPr>
        <p:graphicFrame>
          <p:nvGraphicFramePr>
            <p:cNvPr id="9218" name="Object 5"/>
            <p:cNvGraphicFramePr>
              <a:graphicFrameLocks noChangeAspect="1"/>
            </p:cNvGraphicFramePr>
            <p:nvPr/>
          </p:nvGraphicFramePr>
          <p:xfrm>
            <a:off x="5438142" y="943493"/>
            <a:ext cx="723064" cy="468811"/>
          </p:xfrm>
          <a:graphic>
            <a:graphicData uri="http://schemas.openxmlformats.org/presentationml/2006/ole">
              <p:oleObj spid="_x0000_s9218" name="Ecuación" r:id="rId7" imgW="469800" imgH="304560" progId="Equation.3">
                <p:embed/>
              </p:oleObj>
            </a:graphicData>
          </a:graphic>
        </p:graphicFrame>
        <p:grpSp>
          <p:nvGrpSpPr>
            <p:cNvPr id="9252" name="303 Grupo"/>
            <p:cNvGrpSpPr>
              <a:grpSpLocks/>
            </p:cNvGrpSpPr>
            <p:nvPr/>
          </p:nvGrpSpPr>
          <p:grpSpPr bwMode="auto">
            <a:xfrm>
              <a:off x="4812631" y="1143001"/>
              <a:ext cx="192506" cy="685798"/>
              <a:chOff x="4788568" y="1082844"/>
              <a:chExt cx="252664" cy="782050"/>
            </a:xfrm>
          </p:grpSpPr>
          <p:grpSp>
            <p:nvGrpSpPr>
              <p:cNvPr id="9253" name="299 Grupo"/>
              <p:cNvGrpSpPr>
                <a:grpSpLocks/>
              </p:cNvGrpSpPr>
              <p:nvPr/>
            </p:nvGrpSpPr>
            <p:grpSpPr bwMode="auto">
              <a:xfrm>
                <a:off x="4788568" y="1082844"/>
                <a:ext cx="252664" cy="252661"/>
                <a:chOff x="2490536" y="1010654"/>
                <a:chExt cx="252664" cy="252661"/>
              </a:xfrm>
            </p:grpSpPr>
            <p:cxnSp>
              <p:nvCxnSpPr>
                <p:cNvPr id="266" name="265 Conector recto"/>
                <p:cNvCxnSpPr/>
                <p:nvPr/>
              </p:nvCxnSpPr>
              <p:spPr>
                <a:xfrm flipH="1">
                  <a:off x="2490536" y="1011110"/>
                  <a:ext cx="208481" cy="213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266 Conector recto"/>
                <p:cNvCxnSpPr/>
                <p:nvPr/>
              </p:nvCxnSpPr>
              <p:spPr>
                <a:xfrm flipH="1">
                  <a:off x="2534316" y="1070816"/>
                  <a:ext cx="208481" cy="21349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254" name="300 Grupo"/>
              <p:cNvGrpSpPr>
                <a:grpSpLocks/>
              </p:cNvGrpSpPr>
              <p:nvPr/>
            </p:nvGrpSpPr>
            <p:grpSpPr bwMode="auto">
              <a:xfrm>
                <a:off x="4788568" y="1612233"/>
                <a:ext cx="252664" cy="252661"/>
                <a:chOff x="2490536" y="1010654"/>
                <a:chExt cx="252664" cy="252661"/>
              </a:xfrm>
            </p:grpSpPr>
            <p:cxnSp>
              <p:nvCxnSpPr>
                <p:cNvPr id="264" name="263 Conector recto"/>
                <p:cNvCxnSpPr/>
                <p:nvPr/>
              </p:nvCxnSpPr>
              <p:spPr>
                <a:xfrm flipH="1">
                  <a:off x="2490536" y="1000975"/>
                  <a:ext cx="208481" cy="202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 name="264 Conector recto"/>
                <p:cNvCxnSpPr/>
                <p:nvPr/>
              </p:nvCxnSpPr>
              <p:spPr>
                <a:xfrm flipH="1">
                  <a:off x="2534316" y="1060679"/>
                  <a:ext cx="208481" cy="20263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sp>
        <p:nvSpPr>
          <p:cNvPr id="234" name="233 Rectángulo"/>
          <p:cNvSpPr>
            <a:spLocks noChangeArrowheads="1"/>
          </p:cNvSpPr>
          <p:nvPr/>
        </p:nvSpPr>
        <p:spPr bwMode="auto">
          <a:xfrm>
            <a:off x="7602538" y="3746500"/>
            <a:ext cx="1095375" cy="584200"/>
          </a:xfrm>
          <a:prstGeom prst="rect">
            <a:avLst/>
          </a:prstGeom>
          <a:noFill/>
          <a:ln w="9525">
            <a:noFill/>
            <a:miter lim="800000"/>
            <a:headEnd/>
            <a:tailEnd/>
          </a:ln>
        </p:spPr>
        <p:txBody>
          <a:bodyPr wrap="none">
            <a:spAutoFit/>
          </a:bodyPr>
          <a:lstStyle/>
          <a:p>
            <a:pPr algn="ctr"/>
            <a:r>
              <a:rPr lang="es-ES" sz="3200" b="1">
                <a:solidFill>
                  <a:srgbClr val="FFFFFF"/>
                </a:solidFill>
              </a:rPr>
              <a:t>¡OK!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repeatCount="indefinite" fill="hold" nodeType="withEffect">
                                  <p:stCondLst>
                                    <p:cond delay="0"/>
                                  </p:stCondLst>
                                  <p:childTnLst>
                                    <p:animMotion origin="layout" path="M -0.69861 -1.3876E-7 L -0.29739 -1.3876E-7 " pathEditMode="relative" rAng="0" ptsTypes="AA">
                                      <p:cBhvr>
                                        <p:cTn id="8" dur="5000" fill="hold"/>
                                        <p:tgtEl>
                                          <p:spTgt spid="2"/>
                                        </p:tgtEl>
                                        <p:attrNameLst>
                                          <p:attrName>ppt_x</p:attrName>
                                          <p:attrName>ppt_y</p:attrName>
                                        </p:attrNameLst>
                                      </p:cBhvr>
                                      <p:rCtr x="201" y="0"/>
                                    </p:animMotion>
                                  </p:childTnLst>
                                </p:cTn>
                              </p:par>
                              <p:par>
                                <p:cTn id="9" presetID="8" presetClass="emph" presetSubtype="0" repeatCount="indefinite" fill="hold" nodeType="withEffect">
                                  <p:stCondLst>
                                    <p:cond delay="0"/>
                                  </p:stCondLst>
                                  <p:childTnLst>
                                    <p:animRot by="-21600000">
                                      <p:cBhvr>
                                        <p:cTn id="10" dur="500" fill="hold"/>
                                        <p:tgtEl>
                                          <p:spTgt spid="18"/>
                                        </p:tgtEl>
                                        <p:attrNameLst>
                                          <p:attrName>r</p:attrName>
                                        </p:attrNameLst>
                                      </p:cBhvr>
                                    </p:animRot>
                                  </p:childTnLst>
                                </p:cTn>
                              </p:par>
                              <p:par>
                                <p:cTn id="11" presetID="8" presetClass="emph" presetSubtype="0" repeatCount="indefinite" fill="hold" nodeType="withEffect">
                                  <p:stCondLst>
                                    <p:cond delay="0"/>
                                  </p:stCondLst>
                                  <p:childTnLst>
                                    <p:animRot by="-21600000">
                                      <p:cBhvr>
                                        <p:cTn id="12" dur="500" fill="hold"/>
                                        <p:tgtEl>
                                          <p:spTgt spid="20"/>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 fill="hold"/>
                                        <p:tgtEl>
                                          <p:spTgt spid="22"/>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 fill="hold"/>
                                        <p:tgtEl>
                                          <p:spTgt spid="24"/>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 fill="hold"/>
                                        <p:tgtEl>
                                          <p:spTgt spid="26"/>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 fill="hold"/>
                                        <p:tgtEl>
                                          <p:spTgt spid="28"/>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499"/>
                                          </p:stCondLst>
                                        </p:cTn>
                                        <p:tgtEl>
                                          <p:spTgt spid="2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499"/>
                                          </p:stCondLst>
                                        </p:cTn>
                                        <p:tgtEl>
                                          <p:spTgt spid="2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27"/>
                                        </p:tgtEl>
                                        <p:attrNameLst>
                                          <p:attrName>style.visibility</p:attrName>
                                        </p:attrNameLst>
                                      </p:cBhvr>
                                      <p:to>
                                        <p:strVal val="visible"/>
                                      </p:to>
                                    </p:set>
                                    <p:animEffect transition="in" filter="fade">
                                      <p:cBhvr>
                                        <p:cTn id="33" dur="2000"/>
                                        <p:tgtEl>
                                          <p:spTgt spid="22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499"/>
                                          </p:stCondLst>
                                        </p:cTn>
                                        <p:tgtEl>
                                          <p:spTgt spid="243"/>
                                        </p:tgtEl>
                                        <p:attrNameLst>
                                          <p:attrName>style.visibility</p:attrName>
                                        </p:attrNameLst>
                                      </p:cBhvr>
                                      <p:to>
                                        <p:strVal val="visible"/>
                                      </p:to>
                                    </p:set>
                                  </p:childTnLst>
                                </p:cTn>
                              </p:par>
                            </p:childTnLst>
                          </p:cTn>
                        </p:par>
                        <p:par>
                          <p:cTn id="38" fill="hold">
                            <p:stCondLst>
                              <p:cond delay="500"/>
                            </p:stCondLst>
                            <p:childTnLst>
                              <p:par>
                                <p:cTn id="39" presetID="1" presetClass="entr" presetSubtype="0" fill="hold" grpId="0" nodeType="afterEffect">
                                  <p:stCondLst>
                                    <p:cond delay="0"/>
                                  </p:stCondLst>
                                  <p:childTnLst>
                                    <p:set>
                                      <p:cBhvr>
                                        <p:cTn id="40" dur="1" fill="hold">
                                          <p:stCondLst>
                                            <p:cond delay="0"/>
                                          </p:stCondLst>
                                        </p:cTn>
                                        <p:tgtEl>
                                          <p:spTgt spid="2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 grpId="0" animBg="1" autoUpdateAnimBg="0"/>
      <p:bldP spid="23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267013" y="-346075"/>
            <a:ext cx="131367213" cy="6889750"/>
            <a:chOff x="-38925" y="0"/>
            <a:chExt cx="82751" cy="4340"/>
          </a:xfrm>
        </p:grpSpPr>
        <p:grpSp>
          <p:nvGrpSpPr>
            <p:cNvPr id="3" name="Group 3"/>
            <p:cNvGrpSpPr>
              <a:grpSpLocks/>
            </p:cNvGrpSpPr>
            <p:nvPr/>
          </p:nvGrpSpPr>
          <p:grpSpPr bwMode="auto">
            <a:xfrm>
              <a:off x="-38925" y="0"/>
              <a:ext cx="41384" cy="4340"/>
              <a:chOff x="4155" y="0"/>
              <a:chExt cx="41384" cy="4340"/>
            </a:xfrm>
          </p:grpSpPr>
          <p:grpSp>
            <p:nvGrpSpPr>
              <p:cNvPr id="10369" name="Group 4"/>
              <p:cNvGrpSpPr>
                <a:grpSpLocks/>
              </p:cNvGrpSpPr>
              <p:nvPr/>
            </p:nvGrpSpPr>
            <p:grpSpPr bwMode="auto">
              <a:xfrm>
                <a:off x="4155" y="0"/>
                <a:ext cx="20699" cy="4340"/>
                <a:chOff x="0" y="0"/>
                <a:chExt cx="20699" cy="4340"/>
              </a:xfrm>
            </p:grpSpPr>
            <p:grpSp>
              <p:nvGrpSpPr>
                <p:cNvPr id="10377" name="Group 5"/>
                <p:cNvGrpSpPr>
                  <a:grpSpLocks/>
                </p:cNvGrpSpPr>
                <p:nvPr/>
              </p:nvGrpSpPr>
              <p:grpSpPr bwMode="auto">
                <a:xfrm>
                  <a:off x="0" y="0"/>
                  <a:ext cx="10355" cy="4340"/>
                  <a:chOff x="0" y="0"/>
                  <a:chExt cx="10355" cy="4340"/>
                </a:xfrm>
              </p:grpSpPr>
              <p:pic>
                <p:nvPicPr>
                  <p:cNvPr id="10381"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0382"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0378" name="Group 8"/>
                <p:cNvGrpSpPr>
                  <a:grpSpLocks/>
                </p:cNvGrpSpPr>
                <p:nvPr/>
              </p:nvGrpSpPr>
              <p:grpSpPr bwMode="auto">
                <a:xfrm>
                  <a:off x="10344" y="0"/>
                  <a:ext cx="10355" cy="4340"/>
                  <a:chOff x="0" y="0"/>
                  <a:chExt cx="10355" cy="4340"/>
                </a:xfrm>
              </p:grpSpPr>
              <p:pic>
                <p:nvPicPr>
                  <p:cNvPr id="10379"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0380"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0370" name="Group 11"/>
              <p:cNvGrpSpPr>
                <a:grpSpLocks/>
              </p:cNvGrpSpPr>
              <p:nvPr/>
            </p:nvGrpSpPr>
            <p:grpSpPr bwMode="auto">
              <a:xfrm>
                <a:off x="24840" y="0"/>
                <a:ext cx="20699" cy="4340"/>
                <a:chOff x="0" y="0"/>
                <a:chExt cx="20699" cy="4340"/>
              </a:xfrm>
            </p:grpSpPr>
            <p:grpSp>
              <p:nvGrpSpPr>
                <p:cNvPr id="10371" name="Group 12"/>
                <p:cNvGrpSpPr>
                  <a:grpSpLocks/>
                </p:cNvGrpSpPr>
                <p:nvPr/>
              </p:nvGrpSpPr>
              <p:grpSpPr bwMode="auto">
                <a:xfrm>
                  <a:off x="0" y="0"/>
                  <a:ext cx="10355" cy="4340"/>
                  <a:chOff x="0" y="0"/>
                  <a:chExt cx="10355" cy="4340"/>
                </a:xfrm>
              </p:grpSpPr>
              <p:pic>
                <p:nvPicPr>
                  <p:cNvPr id="10375"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0376"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0372" name="Group 15"/>
                <p:cNvGrpSpPr>
                  <a:grpSpLocks/>
                </p:cNvGrpSpPr>
                <p:nvPr/>
              </p:nvGrpSpPr>
              <p:grpSpPr bwMode="auto">
                <a:xfrm>
                  <a:off x="10344" y="0"/>
                  <a:ext cx="10355" cy="4340"/>
                  <a:chOff x="0" y="0"/>
                  <a:chExt cx="10355" cy="4340"/>
                </a:xfrm>
              </p:grpSpPr>
              <p:pic>
                <p:nvPicPr>
                  <p:cNvPr id="10373"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0374"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4" name="Group 18"/>
            <p:cNvGrpSpPr>
              <a:grpSpLocks/>
            </p:cNvGrpSpPr>
            <p:nvPr/>
          </p:nvGrpSpPr>
          <p:grpSpPr bwMode="auto">
            <a:xfrm>
              <a:off x="2450" y="0"/>
              <a:ext cx="41376" cy="4340"/>
              <a:chOff x="0" y="0"/>
              <a:chExt cx="41376" cy="4340"/>
            </a:xfrm>
          </p:grpSpPr>
          <p:grpSp>
            <p:nvGrpSpPr>
              <p:cNvPr id="10355" name="Group 19"/>
              <p:cNvGrpSpPr>
                <a:grpSpLocks/>
              </p:cNvGrpSpPr>
              <p:nvPr/>
            </p:nvGrpSpPr>
            <p:grpSpPr bwMode="auto">
              <a:xfrm>
                <a:off x="0" y="0"/>
                <a:ext cx="20699" cy="4340"/>
                <a:chOff x="0" y="0"/>
                <a:chExt cx="20699" cy="4340"/>
              </a:xfrm>
            </p:grpSpPr>
            <p:grpSp>
              <p:nvGrpSpPr>
                <p:cNvPr id="10363" name="Group 20"/>
                <p:cNvGrpSpPr>
                  <a:grpSpLocks/>
                </p:cNvGrpSpPr>
                <p:nvPr/>
              </p:nvGrpSpPr>
              <p:grpSpPr bwMode="auto">
                <a:xfrm>
                  <a:off x="0" y="0"/>
                  <a:ext cx="10355" cy="4340"/>
                  <a:chOff x="0" y="0"/>
                  <a:chExt cx="10355" cy="4340"/>
                </a:xfrm>
              </p:grpSpPr>
              <p:pic>
                <p:nvPicPr>
                  <p:cNvPr id="10367"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0368"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0364" name="Group 23"/>
                <p:cNvGrpSpPr>
                  <a:grpSpLocks/>
                </p:cNvGrpSpPr>
                <p:nvPr/>
              </p:nvGrpSpPr>
              <p:grpSpPr bwMode="auto">
                <a:xfrm>
                  <a:off x="10344" y="0"/>
                  <a:ext cx="10355" cy="4340"/>
                  <a:chOff x="0" y="0"/>
                  <a:chExt cx="10355" cy="4340"/>
                </a:xfrm>
              </p:grpSpPr>
              <p:pic>
                <p:nvPicPr>
                  <p:cNvPr id="10365"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0366"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0356" name="Group 26"/>
              <p:cNvGrpSpPr>
                <a:grpSpLocks/>
              </p:cNvGrpSpPr>
              <p:nvPr/>
            </p:nvGrpSpPr>
            <p:grpSpPr bwMode="auto">
              <a:xfrm>
                <a:off x="20677" y="0"/>
                <a:ext cx="20699" cy="4340"/>
                <a:chOff x="0" y="0"/>
                <a:chExt cx="20699" cy="4340"/>
              </a:xfrm>
            </p:grpSpPr>
            <p:grpSp>
              <p:nvGrpSpPr>
                <p:cNvPr id="10357" name="Group 27"/>
                <p:cNvGrpSpPr>
                  <a:grpSpLocks/>
                </p:cNvGrpSpPr>
                <p:nvPr/>
              </p:nvGrpSpPr>
              <p:grpSpPr bwMode="auto">
                <a:xfrm>
                  <a:off x="0" y="0"/>
                  <a:ext cx="10355" cy="4340"/>
                  <a:chOff x="0" y="0"/>
                  <a:chExt cx="10355" cy="4340"/>
                </a:xfrm>
              </p:grpSpPr>
              <p:pic>
                <p:nvPicPr>
                  <p:cNvPr id="10361"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0362"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0358" name="Group 30"/>
                <p:cNvGrpSpPr>
                  <a:grpSpLocks/>
                </p:cNvGrpSpPr>
                <p:nvPr/>
              </p:nvGrpSpPr>
              <p:grpSpPr bwMode="auto">
                <a:xfrm>
                  <a:off x="10344" y="0"/>
                  <a:ext cx="10355" cy="4340"/>
                  <a:chOff x="0" y="0"/>
                  <a:chExt cx="10355" cy="4340"/>
                </a:xfrm>
              </p:grpSpPr>
              <p:pic>
                <p:nvPicPr>
                  <p:cNvPr id="10359"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0360"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10244" name="Freeform 188"/>
          <p:cNvSpPr>
            <a:spLocks/>
          </p:cNvSpPr>
          <p:nvPr/>
        </p:nvSpPr>
        <p:spPr bwMode="auto">
          <a:xfrm>
            <a:off x="5302250" y="506095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0245" name="Group 189"/>
          <p:cNvGrpSpPr>
            <a:grpSpLocks/>
          </p:cNvGrpSpPr>
          <p:nvPr/>
        </p:nvGrpSpPr>
        <p:grpSpPr bwMode="auto">
          <a:xfrm>
            <a:off x="5205413" y="4930775"/>
            <a:ext cx="552450" cy="552450"/>
            <a:chOff x="1289" y="1903"/>
            <a:chExt cx="348" cy="348"/>
          </a:xfrm>
        </p:grpSpPr>
        <p:sp>
          <p:nvSpPr>
            <p:cNvPr id="10351" name="Oval 19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52" name="Oval 19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192"/>
          <p:cNvGrpSpPr>
            <a:grpSpLocks/>
          </p:cNvGrpSpPr>
          <p:nvPr/>
        </p:nvGrpSpPr>
        <p:grpSpPr bwMode="auto">
          <a:xfrm>
            <a:off x="5340350" y="5062538"/>
            <a:ext cx="285750" cy="282575"/>
            <a:chOff x="1639" y="3491"/>
            <a:chExt cx="306" cy="302"/>
          </a:xfrm>
        </p:grpSpPr>
        <p:sp>
          <p:nvSpPr>
            <p:cNvPr id="10343" name="Oval 19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44" name="Oval 19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45" name="Oval 19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46" name="Line 19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0347" name="Line 19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0348" name="Oval 19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49" name="Oval 19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50" name="Oval 20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0247" name="Freeform 201"/>
          <p:cNvSpPr>
            <a:spLocks/>
          </p:cNvSpPr>
          <p:nvPr/>
        </p:nvSpPr>
        <p:spPr bwMode="auto">
          <a:xfrm>
            <a:off x="5302250" y="506095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0248" name="Group 202"/>
          <p:cNvGrpSpPr>
            <a:grpSpLocks/>
          </p:cNvGrpSpPr>
          <p:nvPr/>
        </p:nvGrpSpPr>
        <p:grpSpPr bwMode="auto">
          <a:xfrm>
            <a:off x="5205413" y="4930775"/>
            <a:ext cx="552450" cy="552450"/>
            <a:chOff x="1289" y="1903"/>
            <a:chExt cx="348" cy="348"/>
          </a:xfrm>
        </p:grpSpPr>
        <p:sp>
          <p:nvSpPr>
            <p:cNvPr id="10341" name="Oval 20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42" name="Oval 20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205"/>
          <p:cNvGrpSpPr>
            <a:grpSpLocks/>
          </p:cNvGrpSpPr>
          <p:nvPr/>
        </p:nvGrpSpPr>
        <p:grpSpPr bwMode="auto">
          <a:xfrm>
            <a:off x="5340350" y="5062538"/>
            <a:ext cx="285750" cy="282575"/>
            <a:chOff x="1639" y="3491"/>
            <a:chExt cx="306" cy="302"/>
          </a:xfrm>
        </p:grpSpPr>
        <p:sp>
          <p:nvSpPr>
            <p:cNvPr id="10333" name="Oval 20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34" name="Oval 20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35" name="Oval 20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36" name="Line 20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0337" name="Line 21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0338" name="Oval 21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39" name="Oval 21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40" name="Oval 21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0250" name="Freeform 214"/>
          <p:cNvSpPr>
            <a:spLocks/>
          </p:cNvSpPr>
          <p:nvPr/>
        </p:nvSpPr>
        <p:spPr bwMode="auto">
          <a:xfrm>
            <a:off x="5965825" y="506095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0251" name="Group 215"/>
          <p:cNvGrpSpPr>
            <a:grpSpLocks/>
          </p:cNvGrpSpPr>
          <p:nvPr/>
        </p:nvGrpSpPr>
        <p:grpSpPr bwMode="auto">
          <a:xfrm>
            <a:off x="5868988" y="4930775"/>
            <a:ext cx="552450" cy="552450"/>
            <a:chOff x="1289" y="1903"/>
            <a:chExt cx="348" cy="348"/>
          </a:xfrm>
        </p:grpSpPr>
        <p:sp>
          <p:nvSpPr>
            <p:cNvPr id="10331" name="Oval 21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32" name="Oval 21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2" name="Group 218"/>
          <p:cNvGrpSpPr>
            <a:grpSpLocks/>
          </p:cNvGrpSpPr>
          <p:nvPr/>
        </p:nvGrpSpPr>
        <p:grpSpPr bwMode="auto">
          <a:xfrm>
            <a:off x="6003925" y="5062538"/>
            <a:ext cx="285750" cy="282575"/>
            <a:chOff x="1639" y="3491"/>
            <a:chExt cx="306" cy="302"/>
          </a:xfrm>
        </p:grpSpPr>
        <p:sp>
          <p:nvSpPr>
            <p:cNvPr id="10323" name="Oval 21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24" name="Oval 22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25" name="Oval 22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26" name="Line 22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0327" name="Line 22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0328" name="Oval 22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29" name="Oval 22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30" name="Oval 22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0253" name="Freeform 227"/>
          <p:cNvSpPr>
            <a:spLocks/>
          </p:cNvSpPr>
          <p:nvPr/>
        </p:nvSpPr>
        <p:spPr bwMode="auto">
          <a:xfrm>
            <a:off x="5965825" y="506095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0254" name="Group 228"/>
          <p:cNvGrpSpPr>
            <a:grpSpLocks/>
          </p:cNvGrpSpPr>
          <p:nvPr/>
        </p:nvGrpSpPr>
        <p:grpSpPr bwMode="auto">
          <a:xfrm>
            <a:off x="5868988" y="4930775"/>
            <a:ext cx="552450" cy="552450"/>
            <a:chOff x="1289" y="1903"/>
            <a:chExt cx="348" cy="348"/>
          </a:xfrm>
        </p:grpSpPr>
        <p:sp>
          <p:nvSpPr>
            <p:cNvPr id="10321" name="Oval 22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22" name="Oval 23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4" name="Group 231"/>
          <p:cNvGrpSpPr>
            <a:grpSpLocks/>
          </p:cNvGrpSpPr>
          <p:nvPr/>
        </p:nvGrpSpPr>
        <p:grpSpPr bwMode="auto">
          <a:xfrm>
            <a:off x="6003925" y="5062538"/>
            <a:ext cx="285750" cy="282575"/>
            <a:chOff x="1639" y="3491"/>
            <a:chExt cx="306" cy="302"/>
          </a:xfrm>
        </p:grpSpPr>
        <p:sp>
          <p:nvSpPr>
            <p:cNvPr id="10313" name="Oval 232"/>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14" name="Oval 233"/>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15" name="Oval 234"/>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16" name="Line 23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0317" name="Line 23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0318" name="Oval 237"/>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19" name="Oval 238"/>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20" name="Oval 239"/>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0256" name="Freeform 240"/>
          <p:cNvSpPr>
            <a:spLocks/>
          </p:cNvSpPr>
          <p:nvPr/>
        </p:nvSpPr>
        <p:spPr bwMode="auto">
          <a:xfrm>
            <a:off x="3270250" y="506095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0257" name="Group 241"/>
          <p:cNvGrpSpPr>
            <a:grpSpLocks/>
          </p:cNvGrpSpPr>
          <p:nvPr/>
        </p:nvGrpSpPr>
        <p:grpSpPr bwMode="auto">
          <a:xfrm>
            <a:off x="3173413" y="4930775"/>
            <a:ext cx="552450" cy="552450"/>
            <a:chOff x="1289" y="1903"/>
            <a:chExt cx="348" cy="348"/>
          </a:xfrm>
        </p:grpSpPr>
        <p:sp>
          <p:nvSpPr>
            <p:cNvPr id="10311" name="Oval 242"/>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12" name="Oval 243"/>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6" name="Group 244"/>
          <p:cNvGrpSpPr>
            <a:grpSpLocks/>
          </p:cNvGrpSpPr>
          <p:nvPr/>
        </p:nvGrpSpPr>
        <p:grpSpPr bwMode="auto">
          <a:xfrm>
            <a:off x="3308350" y="5062538"/>
            <a:ext cx="285750" cy="282575"/>
            <a:chOff x="1639" y="3491"/>
            <a:chExt cx="306" cy="302"/>
          </a:xfrm>
        </p:grpSpPr>
        <p:sp>
          <p:nvSpPr>
            <p:cNvPr id="10303" name="Oval 245"/>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04" name="Oval 246"/>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05" name="Oval 247"/>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06" name="Line 24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0307" name="Line 24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0308" name="Oval 250"/>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09" name="Oval 251"/>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10" name="Oval 252"/>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0259" name="Freeform 253"/>
          <p:cNvSpPr>
            <a:spLocks/>
          </p:cNvSpPr>
          <p:nvPr/>
        </p:nvSpPr>
        <p:spPr bwMode="auto">
          <a:xfrm>
            <a:off x="3270250" y="5060950"/>
            <a:ext cx="315913"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0260" name="Group 254"/>
          <p:cNvGrpSpPr>
            <a:grpSpLocks/>
          </p:cNvGrpSpPr>
          <p:nvPr/>
        </p:nvGrpSpPr>
        <p:grpSpPr bwMode="auto">
          <a:xfrm>
            <a:off x="3173413" y="4930775"/>
            <a:ext cx="552450" cy="552450"/>
            <a:chOff x="1289" y="1903"/>
            <a:chExt cx="348" cy="348"/>
          </a:xfrm>
        </p:grpSpPr>
        <p:sp>
          <p:nvSpPr>
            <p:cNvPr id="10301" name="Oval 255"/>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02" name="Oval 256"/>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8" name="Group 257"/>
          <p:cNvGrpSpPr>
            <a:grpSpLocks/>
          </p:cNvGrpSpPr>
          <p:nvPr/>
        </p:nvGrpSpPr>
        <p:grpSpPr bwMode="auto">
          <a:xfrm>
            <a:off x="3308350" y="5062538"/>
            <a:ext cx="285750" cy="282575"/>
            <a:chOff x="1639" y="3491"/>
            <a:chExt cx="306" cy="302"/>
          </a:xfrm>
        </p:grpSpPr>
        <p:sp>
          <p:nvSpPr>
            <p:cNvPr id="10293" name="Oval 258"/>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294" name="Oval 259"/>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295" name="Oval 260"/>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296" name="Line 261"/>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0297" name="Line 262"/>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0298" name="Oval 263"/>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299" name="Oval 264"/>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0300" name="Oval 265"/>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0262" name="Freeform 162"/>
          <p:cNvSpPr>
            <a:spLocks/>
          </p:cNvSpPr>
          <p:nvPr/>
        </p:nvSpPr>
        <p:spPr bwMode="auto">
          <a:xfrm>
            <a:off x="6318250" y="5053013"/>
            <a:ext cx="452438" cy="192087"/>
          </a:xfrm>
          <a:custGeom>
            <a:avLst/>
            <a:gdLst>
              <a:gd name="T0" fmla="*/ 2147483647 w 285"/>
              <a:gd name="T1" fmla="*/ 0 h 121"/>
              <a:gd name="T2" fmla="*/ 2147483647 w 285"/>
              <a:gd name="T3" fmla="*/ 2147483647 h 121"/>
              <a:gd name="T4" fmla="*/ 2147483647 w 285"/>
              <a:gd name="T5" fmla="*/ 2147483647 h 121"/>
              <a:gd name="T6" fmla="*/ 2147483647 w 285"/>
              <a:gd name="T7" fmla="*/ 2147483647 h 121"/>
              <a:gd name="T8" fmla="*/ 2147483647 w 285"/>
              <a:gd name="T9" fmla="*/ 2147483647 h 121"/>
              <a:gd name="T10" fmla="*/ 2147483647 w 285"/>
              <a:gd name="T11" fmla="*/ 2147483647 h 121"/>
              <a:gd name="T12" fmla="*/ 2147483647 w 285"/>
              <a:gd name="T13" fmla="*/ 2147483647 h 121"/>
              <a:gd name="T14" fmla="*/ 2147483647 w 285"/>
              <a:gd name="T15" fmla="*/ 2147483647 h 121"/>
              <a:gd name="T16" fmla="*/ 0 w 285"/>
              <a:gd name="T17" fmla="*/ 0 h 121"/>
              <a:gd name="T18" fmla="*/ 2147483647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solidFill>
              <a:srgbClr val="000000"/>
            </a:solidFill>
            <a:prstDash val="solid"/>
            <a:round/>
            <a:headEnd/>
            <a:tailEnd/>
          </a:ln>
        </p:spPr>
        <p:txBody>
          <a:bodyPr/>
          <a:lstStyle/>
          <a:p>
            <a:endParaRPr lang="es-ES_tradnl"/>
          </a:p>
        </p:txBody>
      </p:sp>
      <p:sp>
        <p:nvSpPr>
          <p:cNvPr id="10263" name="Freeform 163"/>
          <p:cNvSpPr>
            <a:spLocks/>
          </p:cNvSpPr>
          <p:nvPr/>
        </p:nvSpPr>
        <p:spPr bwMode="auto">
          <a:xfrm>
            <a:off x="2968625" y="3643313"/>
            <a:ext cx="2319338" cy="1601787"/>
          </a:xfrm>
          <a:custGeom>
            <a:avLst/>
            <a:gdLst>
              <a:gd name="T0" fmla="*/ 2147483647 w 1461"/>
              <a:gd name="T1" fmla="*/ 2147483647 h 1009"/>
              <a:gd name="T2" fmla="*/ 2147483647 w 1461"/>
              <a:gd name="T3" fmla="*/ 2147483647 h 1009"/>
              <a:gd name="T4" fmla="*/ 2147483647 w 1461"/>
              <a:gd name="T5" fmla="*/ 2147483647 h 1009"/>
              <a:gd name="T6" fmla="*/ 2147483647 w 1461"/>
              <a:gd name="T7" fmla="*/ 2147483647 h 1009"/>
              <a:gd name="T8" fmla="*/ 2147483647 w 1461"/>
              <a:gd name="T9" fmla="*/ 2147483647 h 1009"/>
              <a:gd name="T10" fmla="*/ 2147483647 w 1461"/>
              <a:gd name="T11" fmla="*/ 2147483647 h 1009"/>
              <a:gd name="T12" fmla="*/ 2147483647 w 1461"/>
              <a:gd name="T13" fmla="*/ 0 h 1009"/>
              <a:gd name="T14" fmla="*/ 2147483647 w 1461"/>
              <a:gd name="T15" fmla="*/ 0 h 1009"/>
              <a:gd name="T16" fmla="*/ 2147483647 w 1461"/>
              <a:gd name="T17" fmla="*/ 2147483647 h 1009"/>
              <a:gd name="T18" fmla="*/ 2147483647 w 1461"/>
              <a:gd name="T19" fmla="*/ 2147483647 h 1009"/>
              <a:gd name="T20" fmla="*/ 0 w 1461"/>
              <a:gd name="T21" fmla="*/ 2147483647 h 1009"/>
              <a:gd name="T22" fmla="*/ 0 w 1461"/>
              <a:gd name="T23" fmla="*/ 2147483647 h 1009"/>
              <a:gd name="T24" fmla="*/ 2147483647 w 1461"/>
              <a:gd name="T25" fmla="*/ 2147483647 h 1009"/>
              <a:gd name="T26" fmla="*/ 2147483647 w 1461"/>
              <a:gd name="T27" fmla="*/ 2147483647 h 1009"/>
              <a:gd name="T28" fmla="*/ 2147483647 w 1461"/>
              <a:gd name="T29" fmla="*/ 2147483647 h 1009"/>
              <a:gd name="T30" fmla="*/ 2147483647 w 1461"/>
              <a:gd name="T31" fmla="*/ 2147483647 h 1009"/>
              <a:gd name="T32" fmla="*/ 2147483647 w 1461"/>
              <a:gd name="T33" fmla="*/ 2147483647 h 1009"/>
              <a:gd name="T34" fmla="*/ 2147483647 w 1461"/>
              <a:gd name="T35" fmla="*/ 2147483647 h 1009"/>
              <a:gd name="T36" fmla="*/ 2147483647 w 1461"/>
              <a:gd name="T37" fmla="*/ 2147483647 h 1009"/>
              <a:gd name="T38" fmla="*/ 2147483647 w 1461"/>
              <a:gd name="T39" fmla="*/ 2147483647 h 1009"/>
              <a:gd name="T40" fmla="*/ 2147483647 w 1461"/>
              <a:gd name="T41" fmla="*/ 2147483647 h 1009"/>
              <a:gd name="T42" fmla="*/ 2147483647 w 1461"/>
              <a:gd name="T43" fmla="*/ 2147483647 h 1009"/>
              <a:gd name="T44" fmla="*/ 2147483647 w 1461"/>
              <a:gd name="T45" fmla="*/ 2147483647 h 1009"/>
              <a:gd name="T46" fmla="*/ 2147483647 w 1461"/>
              <a:gd name="T47" fmla="*/ 2147483647 h 1009"/>
              <a:gd name="T48" fmla="*/ 2147483647 w 1461"/>
              <a:gd name="T49" fmla="*/ 2147483647 h 1009"/>
              <a:gd name="T50" fmla="*/ 2147483647 w 1461"/>
              <a:gd name="T51" fmla="*/ 2147483647 h 1009"/>
              <a:gd name="T52" fmla="*/ 2147483647 w 1461"/>
              <a:gd name="T53" fmla="*/ 2147483647 h 1009"/>
              <a:gd name="T54" fmla="*/ 2147483647 w 1461"/>
              <a:gd name="T55" fmla="*/ 2147483647 h 1009"/>
              <a:gd name="T56" fmla="*/ 2147483647 w 1461"/>
              <a:gd name="T57" fmla="*/ 2147483647 h 1009"/>
              <a:gd name="T58" fmla="*/ 2147483647 w 1461"/>
              <a:gd name="T59" fmla="*/ 2147483647 h 1009"/>
              <a:gd name="T60" fmla="*/ 2147483647 w 1461"/>
              <a:gd name="T61" fmla="*/ 2147483647 h 1009"/>
              <a:gd name="T62" fmla="*/ 2147483647 w 1461"/>
              <a:gd name="T63" fmla="*/ 2147483647 h 1009"/>
              <a:gd name="T64" fmla="*/ 2147483647 w 1461"/>
              <a:gd name="T65" fmla="*/ 2147483647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10264" name="Freeform 164"/>
          <p:cNvSpPr>
            <a:spLocks/>
          </p:cNvSpPr>
          <p:nvPr/>
        </p:nvSpPr>
        <p:spPr bwMode="auto">
          <a:xfrm>
            <a:off x="3352800" y="3711575"/>
            <a:ext cx="563563" cy="506413"/>
          </a:xfrm>
          <a:custGeom>
            <a:avLst/>
            <a:gdLst>
              <a:gd name="T0" fmla="*/ 0 w 355"/>
              <a:gd name="T1" fmla="*/ 2147483647 h 319"/>
              <a:gd name="T2" fmla="*/ 2147483647 w 355"/>
              <a:gd name="T3" fmla="*/ 2147483647 h 319"/>
              <a:gd name="T4" fmla="*/ 2147483647 w 355"/>
              <a:gd name="T5" fmla="*/ 2147483647 h 319"/>
              <a:gd name="T6" fmla="*/ 2147483647 w 355"/>
              <a:gd name="T7" fmla="*/ 0 h 319"/>
              <a:gd name="T8" fmla="*/ 2147483647 w 355"/>
              <a:gd name="T9" fmla="*/ 0 h 319"/>
              <a:gd name="T10" fmla="*/ 0 w 355"/>
              <a:gd name="T11" fmla="*/ 2147483647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10265" name="Rectangle 166"/>
          <p:cNvSpPr>
            <a:spLocks noChangeArrowheads="1"/>
          </p:cNvSpPr>
          <p:nvPr/>
        </p:nvSpPr>
        <p:spPr bwMode="auto">
          <a:xfrm>
            <a:off x="4259263" y="3681413"/>
            <a:ext cx="2401887" cy="1246187"/>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10266" name="Rectangle 168"/>
          <p:cNvSpPr>
            <a:spLocks noChangeArrowheads="1"/>
          </p:cNvSpPr>
          <p:nvPr/>
        </p:nvSpPr>
        <p:spPr bwMode="auto">
          <a:xfrm>
            <a:off x="3078163" y="4341813"/>
            <a:ext cx="865187" cy="601662"/>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10267" name="Text Box 169"/>
          <p:cNvSpPr txBox="1">
            <a:spLocks noChangeArrowheads="1"/>
          </p:cNvSpPr>
          <p:nvPr/>
        </p:nvSpPr>
        <p:spPr bwMode="auto">
          <a:xfrm>
            <a:off x="2709863" y="4422775"/>
            <a:ext cx="1628775" cy="396875"/>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a = cte</a:t>
            </a:r>
          </a:p>
        </p:txBody>
      </p:sp>
      <p:sp>
        <p:nvSpPr>
          <p:cNvPr id="10268" name="Freeform 170"/>
          <p:cNvSpPr>
            <a:spLocks/>
          </p:cNvSpPr>
          <p:nvPr/>
        </p:nvSpPr>
        <p:spPr bwMode="auto">
          <a:xfrm>
            <a:off x="5659438" y="5053013"/>
            <a:ext cx="301625" cy="150812"/>
          </a:xfrm>
          <a:custGeom>
            <a:avLst/>
            <a:gdLst>
              <a:gd name="T0" fmla="*/ 2147483647 w 190"/>
              <a:gd name="T1" fmla="*/ 0 h 95"/>
              <a:gd name="T2" fmla="*/ 0 w 190"/>
              <a:gd name="T3" fmla="*/ 0 h 95"/>
              <a:gd name="T4" fmla="*/ 2147483647 w 190"/>
              <a:gd name="T5" fmla="*/ 2147483647 h 95"/>
              <a:gd name="T6" fmla="*/ 2147483647 w 190"/>
              <a:gd name="T7" fmla="*/ 2147483647 h 95"/>
              <a:gd name="T8" fmla="*/ 2147483647 w 190"/>
              <a:gd name="T9" fmla="*/ 2147483647 h 95"/>
              <a:gd name="T10" fmla="*/ 2147483647 w 190"/>
              <a:gd name="T11" fmla="*/ 2147483647 h 95"/>
              <a:gd name="T12" fmla="*/ 2147483647 w 190"/>
              <a:gd name="T13" fmla="*/ 2147483647 h 95"/>
              <a:gd name="T14" fmla="*/ 2147483647 w 190"/>
              <a:gd name="T15" fmla="*/ 2147483647 h 95"/>
              <a:gd name="T16" fmla="*/ 2147483647 w 190"/>
              <a:gd name="T17" fmla="*/ 2147483647 h 95"/>
              <a:gd name="T18" fmla="*/ 2147483647 w 190"/>
              <a:gd name="T19" fmla="*/ 2147483647 h 95"/>
              <a:gd name="T20" fmla="*/ 2147483647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C00000"/>
          </a:solidFill>
          <a:ln w="0">
            <a:solidFill>
              <a:srgbClr val="000000"/>
            </a:solidFill>
            <a:prstDash val="solid"/>
            <a:round/>
            <a:headEnd/>
            <a:tailEnd/>
          </a:ln>
        </p:spPr>
        <p:txBody>
          <a:bodyPr/>
          <a:lstStyle/>
          <a:p>
            <a:endParaRPr lang="es-ES_tradnl"/>
          </a:p>
        </p:txBody>
      </p:sp>
      <p:grpSp>
        <p:nvGrpSpPr>
          <p:cNvPr id="29" name="Group 171"/>
          <p:cNvGrpSpPr>
            <a:grpSpLocks/>
          </p:cNvGrpSpPr>
          <p:nvPr/>
        </p:nvGrpSpPr>
        <p:grpSpPr bwMode="auto">
          <a:xfrm>
            <a:off x="4954588" y="2874963"/>
            <a:ext cx="190500" cy="1593850"/>
            <a:chOff x="3012" y="1775"/>
            <a:chExt cx="120" cy="1004"/>
          </a:xfrm>
        </p:grpSpPr>
        <p:sp>
          <p:nvSpPr>
            <p:cNvPr id="10289" name="Line 172"/>
            <p:cNvSpPr>
              <a:spLocks noChangeShapeType="1"/>
            </p:cNvSpPr>
            <p:nvPr/>
          </p:nvSpPr>
          <p:spPr bwMode="auto">
            <a:xfrm flipV="1">
              <a:off x="3073" y="2285"/>
              <a:ext cx="0" cy="384"/>
            </a:xfrm>
            <a:prstGeom prst="line">
              <a:avLst/>
            </a:prstGeom>
            <a:noFill/>
            <a:ln w="19050">
              <a:solidFill>
                <a:schemeClr val="tx1"/>
              </a:solidFill>
              <a:round/>
              <a:headEnd/>
              <a:tailEnd/>
            </a:ln>
          </p:spPr>
          <p:txBody>
            <a:bodyPr/>
            <a:lstStyle/>
            <a:p>
              <a:endParaRPr lang="es-ES_tradnl"/>
            </a:p>
          </p:txBody>
        </p:sp>
        <p:sp>
          <p:nvSpPr>
            <p:cNvPr id="10290" name="Oval 173"/>
            <p:cNvSpPr>
              <a:spLocks noChangeArrowheads="1"/>
            </p:cNvSpPr>
            <p:nvPr/>
          </p:nvSpPr>
          <p:spPr bwMode="auto">
            <a:xfrm>
              <a:off x="3012" y="2659"/>
              <a:ext cx="120" cy="120"/>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10291" name="Line 174"/>
            <p:cNvSpPr>
              <a:spLocks noChangeShapeType="1"/>
            </p:cNvSpPr>
            <p:nvPr/>
          </p:nvSpPr>
          <p:spPr bwMode="auto">
            <a:xfrm flipV="1">
              <a:off x="3073" y="1897"/>
              <a:ext cx="0" cy="384"/>
            </a:xfrm>
            <a:prstGeom prst="line">
              <a:avLst/>
            </a:prstGeom>
            <a:noFill/>
            <a:ln w="12700">
              <a:noFill/>
              <a:round/>
              <a:headEnd/>
              <a:tailEnd/>
            </a:ln>
          </p:spPr>
          <p:txBody>
            <a:bodyPr/>
            <a:lstStyle/>
            <a:p>
              <a:endParaRPr lang="es-ES_tradnl"/>
            </a:p>
          </p:txBody>
        </p:sp>
        <p:sp>
          <p:nvSpPr>
            <p:cNvPr id="10292" name="Oval 175"/>
            <p:cNvSpPr>
              <a:spLocks noChangeArrowheads="1"/>
            </p:cNvSpPr>
            <p:nvPr/>
          </p:nvSpPr>
          <p:spPr bwMode="auto">
            <a:xfrm>
              <a:off x="3012" y="1775"/>
              <a:ext cx="120" cy="120"/>
            </a:xfrm>
            <a:prstGeom prst="ellipse">
              <a:avLst/>
            </a:prstGeom>
            <a:noFill/>
            <a:ln w="9525">
              <a:noFill/>
              <a:round/>
              <a:headEnd/>
              <a:tailEnd/>
            </a:ln>
          </p:spPr>
          <p:txBody>
            <a:bodyPr wrap="none" anchor="ctr"/>
            <a:lstStyle/>
            <a:p>
              <a:endParaRPr lang="es-ES_tradnl">
                <a:solidFill>
                  <a:srgbClr val="000000"/>
                </a:solidFill>
              </a:endParaRPr>
            </a:p>
          </p:txBody>
        </p:sp>
      </p:grpSp>
      <p:grpSp>
        <p:nvGrpSpPr>
          <p:cNvPr id="30" name="Group 176"/>
          <p:cNvGrpSpPr>
            <a:grpSpLocks/>
          </p:cNvGrpSpPr>
          <p:nvPr/>
        </p:nvGrpSpPr>
        <p:grpSpPr bwMode="auto">
          <a:xfrm>
            <a:off x="5443538" y="4254500"/>
            <a:ext cx="360362" cy="581025"/>
            <a:chOff x="3081" y="3077"/>
            <a:chExt cx="227" cy="366"/>
          </a:xfrm>
        </p:grpSpPr>
        <p:sp>
          <p:nvSpPr>
            <p:cNvPr id="10287" name="Line 177"/>
            <p:cNvSpPr>
              <a:spLocks noChangeShapeType="1"/>
            </p:cNvSpPr>
            <p:nvPr/>
          </p:nvSpPr>
          <p:spPr bwMode="auto">
            <a:xfrm>
              <a:off x="3081" y="3077"/>
              <a:ext cx="0" cy="299"/>
            </a:xfrm>
            <a:prstGeom prst="line">
              <a:avLst/>
            </a:prstGeom>
            <a:noFill/>
            <a:ln w="38100">
              <a:solidFill>
                <a:srgbClr val="3333CC"/>
              </a:solidFill>
              <a:round/>
              <a:headEnd/>
              <a:tailEnd type="triangle" w="med" len="med"/>
            </a:ln>
          </p:spPr>
          <p:txBody>
            <a:bodyPr/>
            <a:lstStyle/>
            <a:p>
              <a:endParaRPr lang="es-ES_tradnl"/>
            </a:p>
          </p:txBody>
        </p:sp>
        <p:sp>
          <p:nvSpPr>
            <p:cNvPr id="10288" name="Text Box 178"/>
            <p:cNvSpPr txBox="1">
              <a:spLocks noChangeArrowheads="1"/>
            </p:cNvSpPr>
            <p:nvPr/>
          </p:nvSpPr>
          <p:spPr bwMode="auto">
            <a:xfrm>
              <a:off x="3112" y="3212"/>
              <a:ext cx="196" cy="231"/>
            </a:xfrm>
            <a:prstGeom prst="rect">
              <a:avLst/>
            </a:prstGeom>
            <a:noFill/>
            <a:ln w="9525">
              <a:noFill/>
              <a:miter lim="800000"/>
              <a:headEnd/>
              <a:tailEnd/>
            </a:ln>
          </p:spPr>
          <p:txBody>
            <a:bodyPr>
              <a:spAutoFit/>
            </a:bodyPr>
            <a:lstStyle/>
            <a:p>
              <a:pPr>
                <a:spcBef>
                  <a:spcPct val="50000"/>
                </a:spcBef>
              </a:pPr>
              <a:r>
                <a:rPr lang="es-ES_tradnl" sz="1800" b="1">
                  <a:solidFill>
                    <a:srgbClr val="3333CC"/>
                  </a:solidFill>
                </a:rPr>
                <a:t>P</a:t>
              </a:r>
            </a:p>
          </p:txBody>
        </p:sp>
      </p:grpSp>
      <p:grpSp>
        <p:nvGrpSpPr>
          <p:cNvPr id="31" name="Group 179"/>
          <p:cNvGrpSpPr>
            <a:grpSpLocks/>
          </p:cNvGrpSpPr>
          <p:nvPr/>
        </p:nvGrpSpPr>
        <p:grpSpPr bwMode="auto">
          <a:xfrm>
            <a:off x="5111750" y="3633788"/>
            <a:ext cx="395288" cy="606425"/>
            <a:chOff x="2890" y="2263"/>
            <a:chExt cx="249" cy="382"/>
          </a:xfrm>
        </p:grpSpPr>
        <p:sp>
          <p:nvSpPr>
            <p:cNvPr id="10285" name="Line 180"/>
            <p:cNvSpPr>
              <a:spLocks noChangeShapeType="1"/>
            </p:cNvSpPr>
            <p:nvPr/>
          </p:nvSpPr>
          <p:spPr bwMode="auto">
            <a:xfrm flipH="1" flipV="1">
              <a:off x="2890" y="2341"/>
              <a:ext cx="208" cy="304"/>
            </a:xfrm>
            <a:prstGeom prst="line">
              <a:avLst/>
            </a:prstGeom>
            <a:noFill/>
            <a:ln w="38100">
              <a:solidFill>
                <a:srgbClr val="FF3300"/>
              </a:solidFill>
              <a:round/>
              <a:headEnd/>
              <a:tailEnd type="triangle" w="med" len="med"/>
            </a:ln>
          </p:spPr>
          <p:txBody>
            <a:bodyPr/>
            <a:lstStyle/>
            <a:p>
              <a:endParaRPr lang="es-ES_tradnl"/>
            </a:p>
          </p:txBody>
        </p:sp>
        <p:sp>
          <p:nvSpPr>
            <p:cNvPr id="10286" name="Text Box 181"/>
            <p:cNvSpPr txBox="1">
              <a:spLocks noChangeArrowheads="1"/>
            </p:cNvSpPr>
            <p:nvPr/>
          </p:nvSpPr>
          <p:spPr bwMode="auto">
            <a:xfrm>
              <a:off x="2915" y="2263"/>
              <a:ext cx="224" cy="231"/>
            </a:xfrm>
            <a:prstGeom prst="rect">
              <a:avLst/>
            </a:prstGeom>
            <a:noFill/>
            <a:ln w="9525">
              <a:noFill/>
              <a:miter lim="800000"/>
              <a:headEnd/>
              <a:tailEnd/>
            </a:ln>
          </p:spPr>
          <p:txBody>
            <a:bodyPr>
              <a:spAutoFit/>
            </a:bodyPr>
            <a:lstStyle/>
            <a:p>
              <a:pPr>
                <a:spcBef>
                  <a:spcPct val="50000"/>
                </a:spcBef>
              </a:pPr>
              <a:r>
                <a:rPr lang="es-ES_tradnl" sz="1800" b="1">
                  <a:solidFill>
                    <a:srgbClr val="FF3300"/>
                  </a:solidFill>
                </a:rPr>
                <a:t>T</a:t>
              </a:r>
            </a:p>
          </p:txBody>
        </p:sp>
      </p:grpSp>
      <p:grpSp>
        <p:nvGrpSpPr>
          <p:cNvPr id="10353" name="Group 182"/>
          <p:cNvGrpSpPr>
            <a:grpSpLocks/>
          </p:cNvGrpSpPr>
          <p:nvPr/>
        </p:nvGrpSpPr>
        <p:grpSpPr bwMode="auto">
          <a:xfrm>
            <a:off x="4705350" y="4157663"/>
            <a:ext cx="736600" cy="304800"/>
            <a:chOff x="2616" y="3016"/>
            <a:chExt cx="464" cy="192"/>
          </a:xfrm>
        </p:grpSpPr>
        <p:sp>
          <p:nvSpPr>
            <p:cNvPr id="10283" name="Line 183"/>
            <p:cNvSpPr>
              <a:spLocks noChangeShapeType="1"/>
            </p:cNvSpPr>
            <p:nvPr/>
          </p:nvSpPr>
          <p:spPr bwMode="auto">
            <a:xfrm flipH="1">
              <a:off x="2876" y="3072"/>
              <a:ext cx="204" cy="0"/>
            </a:xfrm>
            <a:prstGeom prst="line">
              <a:avLst/>
            </a:prstGeom>
            <a:noFill/>
            <a:ln w="38100">
              <a:solidFill>
                <a:srgbClr val="996600"/>
              </a:solidFill>
              <a:round/>
              <a:headEnd/>
              <a:tailEnd type="triangle" w="med" len="med"/>
            </a:ln>
          </p:spPr>
          <p:txBody>
            <a:bodyPr/>
            <a:lstStyle/>
            <a:p>
              <a:endParaRPr lang="es-ES_tradnl"/>
            </a:p>
          </p:txBody>
        </p:sp>
        <p:sp>
          <p:nvSpPr>
            <p:cNvPr id="10284" name="Text Box 184"/>
            <p:cNvSpPr txBox="1">
              <a:spLocks noChangeArrowheads="1"/>
            </p:cNvSpPr>
            <p:nvPr/>
          </p:nvSpPr>
          <p:spPr bwMode="auto">
            <a:xfrm>
              <a:off x="2616" y="3016"/>
              <a:ext cx="396" cy="192"/>
            </a:xfrm>
            <a:prstGeom prst="rect">
              <a:avLst/>
            </a:prstGeom>
            <a:noFill/>
            <a:ln w="9525">
              <a:noFill/>
              <a:miter lim="800000"/>
              <a:headEnd/>
              <a:tailEnd/>
            </a:ln>
          </p:spPr>
          <p:txBody>
            <a:bodyPr>
              <a:spAutoFit/>
            </a:bodyPr>
            <a:lstStyle/>
            <a:p>
              <a:pPr>
                <a:spcBef>
                  <a:spcPct val="50000"/>
                </a:spcBef>
              </a:pPr>
              <a:r>
                <a:rPr lang="es-ES_tradnl" sz="1400" b="1">
                  <a:solidFill>
                    <a:srgbClr val="000000"/>
                  </a:solidFill>
                  <a:sym typeface="Symbol" pitchFamily="18" charset="2"/>
                </a:rPr>
                <a:t></a:t>
              </a:r>
              <a:r>
                <a:rPr lang="es-ES_tradnl" sz="1400" b="1">
                  <a:solidFill>
                    <a:srgbClr val="000000"/>
                  </a:solidFill>
                </a:rPr>
                <a:t>F</a:t>
              </a:r>
              <a:r>
                <a:rPr lang="es-ES_tradnl" sz="1400" b="1" baseline="-25000">
                  <a:solidFill>
                    <a:srgbClr val="3333CC"/>
                  </a:solidFill>
                </a:rPr>
                <a:t>P</a:t>
              </a:r>
              <a:r>
                <a:rPr lang="es-ES_tradnl" sz="1400" b="1" baseline="-25000">
                  <a:solidFill>
                    <a:srgbClr val="FF3300"/>
                  </a:solidFill>
                </a:rPr>
                <a:t>T</a:t>
              </a:r>
              <a:endParaRPr lang="es-ES_tradnl" sz="1400" b="1">
                <a:solidFill>
                  <a:srgbClr val="FF3300"/>
                </a:solidFill>
              </a:endParaRPr>
            </a:p>
          </p:txBody>
        </p:sp>
      </p:grpSp>
      <p:grpSp>
        <p:nvGrpSpPr>
          <p:cNvPr id="10354" name="Group 185"/>
          <p:cNvGrpSpPr>
            <a:grpSpLocks/>
          </p:cNvGrpSpPr>
          <p:nvPr/>
        </p:nvGrpSpPr>
        <p:grpSpPr bwMode="auto">
          <a:xfrm>
            <a:off x="5111750" y="3763963"/>
            <a:ext cx="323850" cy="958850"/>
            <a:chOff x="2872" y="2768"/>
            <a:chExt cx="204" cy="604"/>
          </a:xfrm>
        </p:grpSpPr>
        <p:sp>
          <p:nvSpPr>
            <p:cNvPr id="10281" name="Line 186"/>
            <p:cNvSpPr>
              <a:spLocks noChangeShapeType="1"/>
            </p:cNvSpPr>
            <p:nvPr/>
          </p:nvSpPr>
          <p:spPr bwMode="auto">
            <a:xfrm flipH="1" flipV="1">
              <a:off x="2872" y="3072"/>
              <a:ext cx="204" cy="300"/>
            </a:xfrm>
            <a:prstGeom prst="line">
              <a:avLst/>
            </a:prstGeom>
            <a:noFill/>
            <a:ln w="12700">
              <a:solidFill>
                <a:srgbClr val="000000"/>
              </a:solidFill>
              <a:prstDash val="dash"/>
              <a:round/>
              <a:headEnd/>
              <a:tailEnd/>
            </a:ln>
          </p:spPr>
          <p:txBody>
            <a:bodyPr/>
            <a:lstStyle/>
            <a:p>
              <a:endParaRPr lang="es-ES_tradnl"/>
            </a:p>
          </p:txBody>
        </p:sp>
        <p:sp>
          <p:nvSpPr>
            <p:cNvPr id="10282" name="Line 187"/>
            <p:cNvSpPr>
              <a:spLocks noChangeShapeType="1"/>
            </p:cNvSpPr>
            <p:nvPr/>
          </p:nvSpPr>
          <p:spPr bwMode="auto">
            <a:xfrm flipV="1">
              <a:off x="2872" y="2768"/>
              <a:ext cx="0" cy="304"/>
            </a:xfrm>
            <a:prstGeom prst="line">
              <a:avLst/>
            </a:prstGeom>
            <a:noFill/>
            <a:ln w="12700">
              <a:solidFill>
                <a:srgbClr val="000000"/>
              </a:solidFill>
              <a:prstDash val="dash"/>
              <a:round/>
              <a:headEnd/>
              <a:tailEnd/>
            </a:ln>
          </p:spPr>
          <p:txBody>
            <a:bodyPr/>
            <a:lstStyle/>
            <a:p>
              <a:endParaRPr lang="es-ES_tradnl"/>
            </a:p>
          </p:txBody>
        </p:sp>
      </p:grpSp>
      <p:sp>
        <p:nvSpPr>
          <p:cNvPr id="10274" name="Oval 175"/>
          <p:cNvSpPr>
            <a:spLocks noChangeArrowheads="1"/>
          </p:cNvSpPr>
          <p:nvPr/>
        </p:nvSpPr>
        <p:spPr bwMode="auto">
          <a:xfrm>
            <a:off x="4745038" y="2603500"/>
            <a:ext cx="190500" cy="190500"/>
          </a:xfrm>
          <a:prstGeom prst="ellipse">
            <a:avLst/>
          </a:prstGeom>
          <a:noFill/>
          <a:ln w="9525">
            <a:noFill/>
            <a:round/>
            <a:headEnd/>
            <a:tailEnd/>
          </a:ln>
        </p:spPr>
        <p:txBody>
          <a:bodyPr wrap="none" anchor="ctr"/>
          <a:lstStyle/>
          <a:p>
            <a:endParaRPr lang="es-ES_tradnl">
              <a:solidFill>
                <a:srgbClr val="000000"/>
              </a:solidFill>
            </a:endParaRPr>
          </a:p>
        </p:txBody>
      </p:sp>
      <p:sp>
        <p:nvSpPr>
          <p:cNvPr id="10275"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lleva aceleración constante…</a:t>
            </a:r>
          </a:p>
        </p:txBody>
      </p:sp>
      <p:sp>
        <p:nvSpPr>
          <p:cNvPr id="465" name="464 CuadroTexto"/>
          <p:cNvSpPr txBox="1">
            <a:spLocks noChangeArrowheads="1"/>
          </p:cNvSpPr>
          <p:nvPr/>
        </p:nvSpPr>
        <p:spPr bwMode="auto">
          <a:xfrm>
            <a:off x="0" y="5657671"/>
            <a:ext cx="9144000" cy="1200329"/>
          </a:xfrm>
          <a:prstGeom prst="rect">
            <a:avLst/>
          </a:prstGeom>
          <a:solidFill>
            <a:schemeClr val="bg1"/>
          </a:solidFill>
          <a:ln w="9525">
            <a:solidFill>
              <a:schemeClr val="tx1"/>
            </a:solidFill>
            <a:miter lim="800000"/>
            <a:headEnd/>
            <a:tailEnd/>
          </a:ln>
        </p:spPr>
        <p:txBody>
          <a:bodyPr>
            <a:spAutoFit/>
          </a:bodyPr>
          <a:lstStyle/>
          <a:p>
            <a:pPr algn="ctr"/>
            <a:r>
              <a:rPr lang="es-ES_tradnl" sz="1800" dirty="0">
                <a:solidFill>
                  <a:srgbClr val="000000"/>
                </a:solidFill>
                <a:latin typeface="Calibri" pitchFamily="34" charset="0"/>
              </a:rPr>
              <a:t>El observador </a:t>
            </a:r>
            <a:r>
              <a:rPr lang="es-ES_tradnl" sz="1800" b="1" dirty="0">
                <a:solidFill>
                  <a:srgbClr val="000000"/>
                </a:solidFill>
                <a:latin typeface="Calibri" pitchFamily="34" charset="0"/>
              </a:rPr>
              <a:t>inercial, situado fuera del camión</a:t>
            </a:r>
            <a:r>
              <a:rPr lang="es-ES_tradnl" sz="1800" dirty="0">
                <a:solidFill>
                  <a:srgbClr val="000000"/>
                </a:solidFill>
                <a:latin typeface="Calibri" pitchFamily="34" charset="0"/>
              </a:rPr>
              <a:t>,</a:t>
            </a:r>
            <a:r>
              <a:rPr lang="es-ES_tradnl" sz="1800" b="1" dirty="0">
                <a:solidFill>
                  <a:srgbClr val="000000"/>
                </a:solidFill>
                <a:latin typeface="Calibri" pitchFamily="34" charset="0"/>
              </a:rPr>
              <a:t> </a:t>
            </a:r>
            <a:r>
              <a:rPr lang="es-ES_tradnl" sz="1800" dirty="0">
                <a:solidFill>
                  <a:srgbClr val="000000"/>
                </a:solidFill>
                <a:latin typeface="Calibri" pitchFamily="34" charset="0"/>
              </a:rPr>
              <a:t>ve directamente lo que ocurre dentro de él, analiza las fuerzas que actúan sobre la bola y deduce que está sometida a la resultante </a:t>
            </a:r>
            <a:r>
              <a:rPr lang="el-GR" sz="1800" b="1" dirty="0">
                <a:solidFill>
                  <a:srgbClr val="000000"/>
                </a:solidFill>
                <a:latin typeface="Calibri" pitchFamily="34" charset="0"/>
              </a:rPr>
              <a:t>Σ</a:t>
            </a:r>
            <a:r>
              <a:rPr lang="es-ES_tradnl" sz="1800" b="1" dirty="0" smtClean="0">
                <a:solidFill>
                  <a:srgbClr val="000000"/>
                </a:solidFill>
                <a:latin typeface="Calibri" pitchFamily="34" charset="0"/>
              </a:rPr>
              <a:t>F</a:t>
            </a:r>
            <a:r>
              <a:rPr lang="es-ES_tradnl" sz="1800" dirty="0" smtClean="0">
                <a:solidFill>
                  <a:srgbClr val="000000"/>
                </a:solidFill>
                <a:latin typeface="Calibri" pitchFamily="34" charset="0"/>
              </a:rPr>
              <a:t> que le produce </a:t>
            </a:r>
            <a:r>
              <a:rPr lang="es-ES_tradnl" sz="1800" dirty="0">
                <a:solidFill>
                  <a:srgbClr val="000000"/>
                </a:solidFill>
                <a:latin typeface="Calibri" pitchFamily="34" charset="0"/>
              </a:rPr>
              <a:t>l</a:t>
            </a:r>
            <a:r>
              <a:rPr lang="es-ES_tradnl" sz="1800" dirty="0" smtClean="0">
                <a:solidFill>
                  <a:srgbClr val="000000"/>
                </a:solidFill>
                <a:latin typeface="Calibri" pitchFamily="34" charset="0"/>
              </a:rPr>
              <a:t>a aceleración que comprueba midiendo espacios y tiempos recorridos por la bola.</a:t>
            </a:r>
          </a:p>
          <a:p>
            <a:pPr algn="ctr"/>
            <a:r>
              <a:rPr lang="es-ES_tradnl" sz="1800" dirty="0" smtClean="0">
                <a:solidFill>
                  <a:srgbClr val="000000"/>
                </a:solidFill>
                <a:latin typeface="Calibri" pitchFamily="34" charset="0"/>
              </a:rPr>
              <a:t>Para él todo está de acuerdo con las leyes </a:t>
            </a:r>
            <a:r>
              <a:rPr lang="es-ES_tradnl" sz="1800" dirty="0">
                <a:solidFill>
                  <a:srgbClr val="000000"/>
                </a:solidFill>
                <a:latin typeface="Calibri" pitchFamily="34" charset="0"/>
              </a:rPr>
              <a:t>de Newton. </a:t>
            </a:r>
          </a:p>
        </p:txBody>
      </p:sp>
      <p:sp>
        <p:nvSpPr>
          <p:cNvPr id="278" name="277 Rectángulo"/>
          <p:cNvSpPr/>
          <p:nvPr/>
        </p:nvSpPr>
        <p:spPr>
          <a:xfrm>
            <a:off x="7018338" y="604838"/>
            <a:ext cx="1952625" cy="182403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aphicFrame>
        <p:nvGraphicFramePr>
          <p:cNvPr id="7170" name="Object 269"/>
          <p:cNvGraphicFramePr>
            <a:graphicFrameLocks noChangeAspect="1"/>
          </p:cNvGraphicFramePr>
          <p:nvPr/>
        </p:nvGraphicFramePr>
        <p:xfrm>
          <a:off x="7348538" y="1519238"/>
          <a:ext cx="1322387" cy="881062"/>
        </p:xfrm>
        <a:graphic>
          <a:graphicData uri="http://schemas.openxmlformats.org/presentationml/2006/ole">
            <p:oleObj spid="_x0000_s10242" name="Drawing" r:id="rId6" imgW="838080" imgH="581040" progId="Presentations.Drawing.17">
              <p:embed/>
            </p:oleObj>
          </a:graphicData>
        </a:graphic>
      </p:graphicFrame>
      <p:sp>
        <p:nvSpPr>
          <p:cNvPr id="3202" name="AutoShape 274"/>
          <p:cNvSpPr>
            <a:spLocks noChangeArrowheads="1"/>
          </p:cNvSpPr>
          <p:nvPr/>
        </p:nvSpPr>
        <p:spPr bwMode="auto">
          <a:xfrm>
            <a:off x="7723188" y="666750"/>
            <a:ext cx="1025525" cy="696913"/>
          </a:xfrm>
          <a:prstGeom prst="cloudCallout">
            <a:avLst>
              <a:gd name="adj1" fmla="val 12032"/>
              <a:gd name="adj2" fmla="val 71162"/>
            </a:avLst>
          </a:prstGeom>
          <a:solidFill>
            <a:schemeClr val="accent1"/>
          </a:solidFill>
          <a:ln w="9525">
            <a:solidFill>
              <a:schemeClr val="tx1"/>
            </a:solidFill>
            <a:round/>
            <a:headEnd/>
            <a:tailEnd/>
          </a:ln>
        </p:spPr>
        <p:txBody>
          <a:bodyPr/>
          <a:lstStyle/>
          <a:p>
            <a:pPr algn="ctr"/>
            <a:endParaRPr lang="es-ES" sz="3200" b="1">
              <a:solidFill>
                <a:srgbClr val="FFFFFF"/>
              </a:solidFill>
            </a:endParaRPr>
          </a:p>
        </p:txBody>
      </p:sp>
      <p:sp>
        <p:nvSpPr>
          <p:cNvPr id="214" name="213 Rectángulo"/>
          <p:cNvSpPr>
            <a:spLocks noChangeArrowheads="1"/>
          </p:cNvSpPr>
          <p:nvPr/>
        </p:nvSpPr>
        <p:spPr bwMode="auto">
          <a:xfrm>
            <a:off x="7797800" y="779463"/>
            <a:ext cx="866775" cy="461962"/>
          </a:xfrm>
          <a:prstGeom prst="rect">
            <a:avLst/>
          </a:prstGeom>
          <a:noFill/>
          <a:ln w="9525">
            <a:noFill/>
            <a:miter lim="800000"/>
            <a:headEnd/>
            <a:tailEnd/>
          </a:ln>
        </p:spPr>
        <p:txBody>
          <a:bodyPr wrap="none">
            <a:spAutoFit/>
          </a:bodyPr>
          <a:lstStyle/>
          <a:p>
            <a:r>
              <a:rPr lang="es-ES" b="1">
                <a:solidFill>
                  <a:srgbClr val="FFFFFF"/>
                </a:solidFill>
              </a:rPr>
              <a:t>¡OK!</a:t>
            </a:r>
            <a:endParaRPr lang="es-ES_tradnl">
              <a:solidFill>
                <a:srgbClr val="000000"/>
              </a:solidFill>
              <a:latin typeface="Arial" charset="0"/>
            </a:endParaRPr>
          </a:p>
        </p:txBody>
      </p:sp>
      <p:sp>
        <p:nvSpPr>
          <p:cNvPr id="179" name="178 Rectángulo"/>
          <p:cNvSpPr/>
          <p:nvPr/>
        </p:nvSpPr>
        <p:spPr>
          <a:xfrm>
            <a:off x="4213225" y="3621088"/>
            <a:ext cx="2497138" cy="1371600"/>
          </a:xfrm>
          <a:prstGeom prst="rect">
            <a:avLst/>
          </a:prstGeom>
          <a:noFill/>
          <a:ln w="1270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repeatCount="indefinite" fill="hold" nodeType="clickEffect">
                                  <p:stCondLst>
                                    <p:cond delay="0"/>
                                  </p:stCondLst>
                                  <p:childTnLst>
                                    <p:animMotion origin="layout" path="M -0.69861 -1.3876E-7 L -0.29739 -1.3876E-7 " pathEditMode="relative" rAng="0" ptsTypes="AA">
                                      <p:cBhvr>
                                        <p:cTn id="10" dur="5000" fill="hold"/>
                                        <p:tgtEl>
                                          <p:spTgt spid="2"/>
                                        </p:tgtEl>
                                        <p:attrNameLst>
                                          <p:attrName>ppt_x</p:attrName>
                                          <p:attrName>ppt_y</p:attrName>
                                        </p:attrNameLst>
                                      </p:cBhvr>
                                      <p:rCtr x="201" y="0"/>
                                    </p:animMotion>
                                  </p:childTnLst>
                                </p:cTn>
                              </p:par>
                              <p:par>
                                <p:cTn id="11" presetID="8" presetClass="emph" presetSubtype="0" fill="hold" nodeType="withEffect">
                                  <p:stCondLst>
                                    <p:cond delay="0"/>
                                  </p:stCondLst>
                                  <p:childTnLst>
                                    <p:animRot by="-2040000">
                                      <p:cBhvr>
                                        <p:cTn id="12" dur="2000" fill="hold"/>
                                        <p:tgtEl>
                                          <p:spTgt spid="29"/>
                                        </p:tgtEl>
                                        <p:attrNameLst>
                                          <p:attrName>r</p:attrName>
                                        </p:attrNameLst>
                                      </p:cBhvr>
                                    </p:animRot>
                                  </p:childTnLst>
                                </p:cTn>
                              </p:par>
                              <p:par>
                                <p:cTn id="13" presetID="8" presetClass="emph" presetSubtype="0" repeatCount="indefinite" fill="hold" nodeType="withEffect">
                                  <p:stCondLst>
                                    <p:cond delay="0"/>
                                  </p:stCondLst>
                                  <p:childTnLst>
                                    <p:animRot by="-21600000">
                                      <p:cBhvr>
                                        <p:cTn id="14" dur="500" fill="hold"/>
                                        <p:tgtEl>
                                          <p:spTgt spid="18"/>
                                        </p:tgtEl>
                                        <p:attrNameLst>
                                          <p:attrName>r</p:attrName>
                                        </p:attrNameLst>
                                      </p:cBhvr>
                                    </p:animRot>
                                  </p:childTnLst>
                                </p:cTn>
                              </p:par>
                              <p:par>
                                <p:cTn id="15" presetID="8" presetClass="emph" presetSubtype="0" repeatCount="indefinite" fill="hold" nodeType="withEffect">
                                  <p:stCondLst>
                                    <p:cond delay="0"/>
                                  </p:stCondLst>
                                  <p:childTnLst>
                                    <p:animRot by="-21600000">
                                      <p:cBhvr>
                                        <p:cTn id="16" dur="500" fill="hold"/>
                                        <p:tgtEl>
                                          <p:spTgt spid="20"/>
                                        </p:tgtEl>
                                        <p:attrNameLst>
                                          <p:attrName>r</p:attrName>
                                        </p:attrNameLst>
                                      </p:cBhvr>
                                    </p:animRot>
                                  </p:childTnLst>
                                </p:cTn>
                              </p:par>
                              <p:par>
                                <p:cTn id="17" presetID="8" presetClass="emph" presetSubtype="0" repeatCount="indefinite" fill="hold" nodeType="withEffect">
                                  <p:stCondLst>
                                    <p:cond delay="0"/>
                                  </p:stCondLst>
                                  <p:childTnLst>
                                    <p:animRot by="-21600000">
                                      <p:cBhvr>
                                        <p:cTn id="18" dur="500" fill="hold"/>
                                        <p:tgtEl>
                                          <p:spTgt spid="22"/>
                                        </p:tgtEl>
                                        <p:attrNameLst>
                                          <p:attrName>r</p:attrName>
                                        </p:attrNameLst>
                                      </p:cBhvr>
                                    </p:animRot>
                                  </p:childTnLst>
                                </p:cTn>
                              </p:par>
                              <p:par>
                                <p:cTn id="19" presetID="8" presetClass="emph" presetSubtype="0" repeatCount="indefinite" fill="hold" nodeType="withEffect">
                                  <p:stCondLst>
                                    <p:cond delay="0"/>
                                  </p:stCondLst>
                                  <p:childTnLst>
                                    <p:animRot by="-21600000">
                                      <p:cBhvr>
                                        <p:cTn id="20" dur="500" fill="hold"/>
                                        <p:tgtEl>
                                          <p:spTgt spid="24"/>
                                        </p:tgtEl>
                                        <p:attrNameLst>
                                          <p:attrName>r</p:attrName>
                                        </p:attrNameLst>
                                      </p:cBhvr>
                                    </p:animRot>
                                  </p:childTnLst>
                                </p:cTn>
                              </p:par>
                              <p:par>
                                <p:cTn id="21" presetID="8" presetClass="emph" presetSubtype="0" repeatCount="indefinite" fill="hold" nodeType="withEffect">
                                  <p:stCondLst>
                                    <p:cond delay="0"/>
                                  </p:stCondLst>
                                  <p:childTnLst>
                                    <p:animRot by="-21600000">
                                      <p:cBhvr>
                                        <p:cTn id="22" dur="500" fill="hold"/>
                                        <p:tgtEl>
                                          <p:spTgt spid="26"/>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 fill="hold"/>
                                        <p:tgtEl>
                                          <p:spTgt spid="28"/>
                                        </p:tgtEl>
                                        <p:attrNameLst>
                                          <p:attrName>r</p:attrName>
                                        </p:attrNameLst>
                                      </p:cBhvr>
                                    </p:animRo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7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499"/>
                                          </p:stCondLst>
                                        </p:cTn>
                                        <p:tgtEl>
                                          <p:spTgt spid="3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499"/>
                                          </p:stCondLst>
                                        </p:cTn>
                                        <p:tgtEl>
                                          <p:spTgt spid="1035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499"/>
                                          </p:stCondLst>
                                        </p:cTn>
                                        <p:tgtEl>
                                          <p:spTgt spid="103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nodeType="clickEffect">
                                  <p:stCondLst>
                                    <p:cond delay="0"/>
                                  </p:stCondLst>
                                  <p:childTnLst>
                                    <p:animEffect transition="out" filter="fade">
                                      <p:cBhvr>
                                        <p:cTn id="50" dur="1000"/>
                                        <p:tgtEl>
                                          <p:spTgt spid="31"/>
                                        </p:tgtEl>
                                      </p:cBhvr>
                                    </p:animEffect>
                                    <p:set>
                                      <p:cBhvr>
                                        <p:cTn id="51" dur="1" fill="hold">
                                          <p:stCondLst>
                                            <p:cond delay="999"/>
                                          </p:stCondLst>
                                        </p:cTn>
                                        <p:tgtEl>
                                          <p:spTgt spid="31"/>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1000"/>
                                        <p:tgtEl>
                                          <p:spTgt spid="30"/>
                                        </p:tgtEl>
                                      </p:cBhvr>
                                    </p:animEffect>
                                    <p:set>
                                      <p:cBhvr>
                                        <p:cTn id="54" dur="1" fill="hold">
                                          <p:stCondLst>
                                            <p:cond delay="999"/>
                                          </p:stCondLst>
                                        </p:cTn>
                                        <p:tgtEl>
                                          <p:spTgt spid="30"/>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1000"/>
                                        <p:tgtEl>
                                          <p:spTgt spid="10354"/>
                                        </p:tgtEl>
                                      </p:cBhvr>
                                    </p:animEffect>
                                    <p:set>
                                      <p:cBhvr>
                                        <p:cTn id="57" dur="1" fill="hold">
                                          <p:stCondLst>
                                            <p:cond delay="999"/>
                                          </p:stCondLst>
                                        </p:cTn>
                                        <p:tgtEl>
                                          <p:spTgt spid="10354"/>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202"/>
                                        </p:tgtEl>
                                        <p:attrNameLst>
                                          <p:attrName>style.visibility</p:attrName>
                                        </p:attrNameLst>
                                      </p:cBhvr>
                                      <p:to>
                                        <p:strVal val="visible"/>
                                      </p:to>
                                    </p:set>
                                  </p:childTnLst>
                                </p:cTn>
                              </p:par>
                              <p:par>
                                <p:cTn id="62" presetID="1" presetClass="entr" presetSubtype="0" fill="hold" grpId="0" nodeType="withEffect">
                                  <p:stCondLst>
                                    <p:cond delay="0"/>
                                  </p:stCondLst>
                                  <p:childTnLst>
                                    <p:set>
                                      <p:cBhvr>
                                        <p:cTn id="63" dur="1" fill="hold">
                                          <p:stCondLst>
                                            <p:cond delay="0"/>
                                          </p:stCondLst>
                                        </p:cTn>
                                        <p:tgtEl>
                                          <p:spTgt spid="214"/>
                                        </p:tgtEl>
                                        <p:attrNameLst>
                                          <p:attrName>style.visibility</p:attrName>
                                        </p:attrNameLst>
                                      </p:cBhvr>
                                      <p:to>
                                        <p:strVal val="visible"/>
                                      </p:to>
                                    </p:set>
                                  </p:childTnLst>
                                </p:cTn>
                              </p:par>
                              <p:par>
                                <p:cTn id="64" presetID="10" presetClass="entr" presetSubtype="0" fill="hold" grpId="0" nodeType="withEffect">
                                  <p:stCondLst>
                                    <p:cond delay="0"/>
                                  </p:stCondLst>
                                  <p:childTnLst>
                                    <p:set>
                                      <p:cBhvr>
                                        <p:cTn id="65" dur="1" fill="hold">
                                          <p:stCondLst>
                                            <p:cond delay="0"/>
                                          </p:stCondLst>
                                        </p:cTn>
                                        <p:tgtEl>
                                          <p:spTgt spid="465"/>
                                        </p:tgtEl>
                                        <p:attrNameLst>
                                          <p:attrName>style.visibility</p:attrName>
                                        </p:attrNameLst>
                                      </p:cBhvr>
                                      <p:to>
                                        <p:strVal val="visible"/>
                                      </p:to>
                                    </p:set>
                                    <p:animEffect transition="in" filter="fade">
                                      <p:cBhvr>
                                        <p:cTn id="66" dur="2000"/>
                                        <p:tgtEl>
                                          <p:spTgt spid="4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5" grpId="0" animBg="1"/>
      <p:bldP spid="278" grpId="0" animBg="1"/>
      <p:bldP spid="3202" grpId="0" animBg="1"/>
      <p:bldP spid="21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aphicFrame>
        <p:nvGraphicFramePr>
          <p:cNvPr id="63" name="Object 2"/>
          <p:cNvGraphicFramePr>
            <a:graphicFrameLocks noChangeAspect="1"/>
          </p:cNvGraphicFramePr>
          <p:nvPr/>
        </p:nvGraphicFramePr>
        <p:xfrm>
          <a:off x="4968875" y="1654175"/>
          <a:ext cx="3808413" cy="3810000"/>
        </p:xfrm>
        <a:graphic>
          <a:graphicData uri="http://schemas.openxmlformats.org/presentationml/2006/ole">
            <p:oleObj spid="_x0000_s11266" name="Ecuación" r:id="rId3" imgW="1498320" imgH="1498320" progId="Equation.3">
              <p:embed/>
            </p:oleObj>
          </a:graphicData>
        </a:graphic>
      </p:graphicFrame>
      <p:sp>
        <p:nvSpPr>
          <p:cNvPr id="64" name="63 Rectángulo"/>
          <p:cNvSpPr/>
          <p:nvPr/>
        </p:nvSpPr>
        <p:spPr>
          <a:xfrm>
            <a:off x="6051550" y="4464050"/>
            <a:ext cx="1684338" cy="493713"/>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58" name="57 Rectángulo"/>
          <p:cNvSpPr/>
          <p:nvPr/>
        </p:nvSpPr>
        <p:spPr>
          <a:xfrm>
            <a:off x="588963" y="914400"/>
            <a:ext cx="4127500" cy="544988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nvGrpSpPr>
          <p:cNvPr id="2" name="Group 171"/>
          <p:cNvGrpSpPr>
            <a:grpSpLocks/>
          </p:cNvGrpSpPr>
          <p:nvPr/>
        </p:nvGrpSpPr>
        <p:grpSpPr bwMode="auto">
          <a:xfrm>
            <a:off x="1835150" y="-1681163"/>
            <a:ext cx="798513" cy="6373813"/>
            <a:chOff x="3012" y="1775"/>
            <a:chExt cx="120" cy="957"/>
          </a:xfrm>
        </p:grpSpPr>
        <p:sp>
          <p:nvSpPr>
            <p:cNvPr id="11301" name="Line 172"/>
            <p:cNvSpPr>
              <a:spLocks noChangeShapeType="1"/>
            </p:cNvSpPr>
            <p:nvPr/>
          </p:nvSpPr>
          <p:spPr bwMode="auto">
            <a:xfrm flipV="1">
              <a:off x="3073" y="2285"/>
              <a:ext cx="0" cy="384"/>
            </a:xfrm>
            <a:prstGeom prst="line">
              <a:avLst/>
            </a:prstGeom>
            <a:noFill/>
            <a:ln w="19050">
              <a:solidFill>
                <a:schemeClr val="tx1"/>
              </a:solidFill>
              <a:round/>
              <a:headEnd/>
              <a:tailEnd/>
            </a:ln>
          </p:spPr>
          <p:txBody>
            <a:bodyPr/>
            <a:lstStyle/>
            <a:p>
              <a:endParaRPr lang="es-ES_tradnl"/>
            </a:p>
          </p:txBody>
        </p:sp>
        <p:sp>
          <p:nvSpPr>
            <p:cNvPr id="11302" name="Oval 173"/>
            <p:cNvSpPr>
              <a:spLocks noChangeArrowheads="1"/>
            </p:cNvSpPr>
            <p:nvPr/>
          </p:nvSpPr>
          <p:spPr bwMode="auto">
            <a:xfrm>
              <a:off x="3039" y="2666"/>
              <a:ext cx="66" cy="66"/>
            </a:xfrm>
            <a:prstGeom prst="ellipse">
              <a:avLst/>
            </a:prstGeom>
            <a:solidFill>
              <a:schemeClr val="tx1"/>
            </a:solidFill>
            <a:ln w="9525">
              <a:noFill/>
              <a:round/>
              <a:headEnd/>
              <a:tailEnd/>
            </a:ln>
          </p:spPr>
          <p:txBody>
            <a:bodyPr wrap="none" anchor="ctr"/>
            <a:lstStyle/>
            <a:p>
              <a:endParaRPr lang="es-ES_tradnl">
                <a:solidFill>
                  <a:srgbClr val="000000"/>
                </a:solidFill>
              </a:endParaRPr>
            </a:p>
          </p:txBody>
        </p:sp>
        <p:sp>
          <p:nvSpPr>
            <p:cNvPr id="11303" name="Line 174"/>
            <p:cNvSpPr>
              <a:spLocks noChangeShapeType="1"/>
            </p:cNvSpPr>
            <p:nvPr/>
          </p:nvSpPr>
          <p:spPr bwMode="auto">
            <a:xfrm flipV="1">
              <a:off x="3073" y="1897"/>
              <a:ext cx="0" cy="384"/>
            </a:xfrm>
            <a:prstGeom prst="line">
              <a:avLst/>
            </a:prstGeom>
            <a:noFill/>
            <a:ln w="12700">
              <a:noFill/>
              <a:round/>
              <a:headEnd/>
              <a:tailEnd/>
            </a:ln>
          </p:spPr>
          <p:txBody>
            <a:bodyPr/>
            <a:lstStyle/>
            <a:p>
              <a:endParaRPr lang="es-ES_tradnl"/>
            </a:p>
          </p:txBody>
        </p:sp>
        <p:sp>
          <p:nvSpPr>
            <p:cNvPr id="11304" name="Oval 175"/>
            <p:cNvSpPr>
              <a:spLocks noChangeArrowheads="1"/>
            </p:cNvSpPr>
            <p:nvPr/>
          </p:nvSpPr>
          <p:spPr bwMode="auto">
            <a:xfrm>
              <a:off x="3012" y="1775"/>
              <a:ext cx="120" cy="120"/>
            </a:xfrm>
            <a:prstGeom prst="ellipse">
              <a:avLst/>
            </a:prstGeom>
            <a:noFill/>
            <a:ln w="9525">
              <a:noFill/>
              <a:round/>
              <a:headEnd/>
              <a:tailEnd/>
            </a:ln>
          </p:spPr>
          <p:txBody>
            <a:bodyPr wrap="none" anchor="ctr"/>
            <a:lstStyle/>
            <a:p>
              <a:endParaRPr lang="es-ES_tradnl">
                <a:solidFill>
                  <a:srgbClr val="000000"/>
                </a:solidFill>
              </a:endParaRPr>
            </a:p>
          </p:txBody>
        </p:sp>
      </p:grpSp>
      <p:grpSp>
        <p:nvGrpSpPr>
          <p:cNvPr id="11271" name="15 Grupo"/>
          <p:cNvGrpSpPr>
            <a:grpSpLocks/>
          </p:cNvGrpSpPr>
          <p:nvPr/>
        </p:nvGrpSpPr>
        <p:grpSpPr bwMode="auto">
          <a:xfrm>
            <a:off x="915988" y="1520825"/>
            <a:ext cx="2636837" cy="184150"/>
            <a:chOff x="2264229" y="1347537"/>
            <a:chExt cx="2635345" cy="184627"/>
          </a:xfrm>
        </p:grpSpPr>
        <p:cxnSp>
          <p:nvCxnSpPr>
            <p:cNvPr id="8" name="7 Conector recto"/>
            <p:cNvCxnSpPr/>
            <p:nvPr/>
          </p:nvCxnSpPr>
          <p:spPr>
            <a:xfrm flipV="1">
              <a:off x="2264229" y="1527390"/>
              <a:ext cx="2632172" cy="4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 name="8 Rectángulo"/>
            <p:cNvSpPr/>
            <p:nvPr/>
          </p:nvSpPr>
          <p:spPr>
            <a:xfrm>
              <a:off x="2264229" y="1347537"/>
              <a:ext cx="2635345" cy="179853"/>
            </a:xfrm>
            <a:prstGeom prst="rect">
              <a:avLst/>
            </a:prstGeom>
            <a:solidFill>
              <a:schemeClr val="bg1">
                <a:lumMod val="7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nvGrpSpPr>
          <p:cNvPr id="4" name="16 Grupo"/>
          <p:cNvGrpSpPr>
            <a:grpSpLocks/>
          </p:cNvGrpSpPr>
          <p:nvPr/>
        </p:nvGrpSpPr>
        <p:grpSpPr bwMode="auto">
          <a:xfrm>
            <a:off x="2154238" y="1746250"/>
            <a:ext cx="1227137" cy="3962400"/>
            <a:chOff x="3356811" y="1559718"/>
            <a:chExt cx="1227220" cy="3962024"/>
          </a:xfrm>
        </p:grpSpPr>
        <p:cxnSp>
          <p:nvCxnSpPr>
            <p:cNvPr id="12" name="11 Conector recto"/>
            <p:cNvCxnSpPr/>
            <p:nvPr/>
          </p:nvCxnSpPr>
          <p:spPr>
            <a:xfrm>
              <a:off x="3588602" y="1559718"/>
              <a:ext cx="0" cy="396202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13 Arco"/>
            <p:cNvSpPr/>
            <p:nvPr/>
          </p:nvSpPr>
          <p:spPr>
            <a:xfrm rot="5683057">
              <a:off x="3356879" y="1624731"/>
              <a:ext cx="841295" cy="841432"/>
            </a:xfrm>
            <a:prstGeom prst="arc">
              <a:avLst>
                <a:gd name="adj1" fmla="val 18279945"/>
                <a:gd name="adj2" fmla="val 1304891"/>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sp>
          <p:nvSpPr>
            <p:cNvPr id="15" name="14 CuadroTexto"/>
            <p:cNvSpPr txBox="1"/>
            <p:nvPr/>
          </p:nvSpPr>
          <p:spPr>
            <a:xfrm>
              <a:off x="3729898" y="2345456"/>
              <a:ext cx="854133" cy="585731"/>
            </a:xfrm>
            <a:prstGeom prst="rect">
              <a:avLst/>
            </a:prstGeom>
            <a:noFill/>
          </p:spPr>
          <p:txBody>
            <a:bodyPr>
              <a:spAutoFit/>
            </a:bodyPr>
            <a:lstStyle/>
            <a:p>
              <a:pPr fontAlgn="auto">
                <a:spcBef>
                  <a:spcPts val="0"/>
                </a:spcBef>
                <a:spcAft>
                  <a:spcPts val="0"/>
                </a:spcAft>
                <a:defRPr/>
              </a:pPr>
              <a:r>
                <a:rPr lang="el-GR" sz="3200" dirty="0">
                  <a:solidFill>
                    <a:srgbClr val="000000"/>
                  </a:solidFill>
                  <a:latin typeface="Times New Roman"/>
                  <a:cs typeface="+mn-cs"/>
                </a:rPr>
                <a:t>α</a:t>
              </a:r>
              <a:endParaRPr lang="es-ES_tradnl" sz="3200" dirty="0">
                <a:solidFill>
                  <a:srgbClr val="000000"/>
                </a:solidFill>
                <a:latin typeface="Times New Roman"/>
                <a:cs typeface="+mn-cs"/>
              </a:endParaRPr>
            </a:p>
          </p:txBody>
        </p:sp>
      </p:grpSp>
      <p:sp>
        <p:nvSpPr>
          <p:cNvPr id="40" name="39 Forma libre"/>
          <p:cNvSpPr/>
          <p:nvPr/>
        </p:nvSpPr>
        <p:spPr>
          <a:xfrm>
            <a:off x="3178175" y="2925763"/>
            <a:ext cx="723900" cy="2095500"/>
          </a:xfrm>
          <a:custGeom>
            <a:avLst/>
            <a:gdLst>
              <a:gd name="connsiteX0" fmla="*/ 0 w 723900"/>
              <a:gd name="connsiteY0" fmla="*/ 0 h 2095500"/>
              <a:gd name="connsiteX1" fmla="*/ 9525 w 723900"/>
              <a:gd name="connsiteY1" fmla="*/ 1028700 h 2095500"/>
              <a:gd name="connsiteX2" fmla="*/ 723900 w 723900"/>
              <a:gd name="connsiteY2" fmla="*/ 2095500 h 2095500"/>
            </a:gdLst>
            <a:ahLst/>
            <a:cxnLst>
              <a:cxn ang="0">
                <a:pos x="connsiteX0" y="connsiteY0"/>
              </a:cxn>
              <a:cxn ang="0">
                <a:pos x="connsiteX1" y="connsiteY1"/>
              </a:cxn>
              <a:cxn ang="0">
                <a:pos x="connsiteX2" y="connsiteY2"/>
              </a:cxn>
            </a:cxnLst>
            <a:rect l="l" t="t" r="r" b="b"/>
            <a:pathLst>
              <a:path w="723900" h="2095500">
                <a:moveTo>
                  <a:pt x="0" y="0"/>
                </a:moveTo>
                <a:lnTo>
                  <a:pt x="9525" y="1028700"/>
                </a:lnTo>
                <a:lnTo>
                  <a:pt x="723900" y="2095500"/>
                </a:ln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grpSp>
        <p:nvGrpSpPr>
          <p:cNvPr id="5" name="54 Grupo"/>
          <p:cNvGrpSpPr>
            <a:grpSpLocks/>
          </p:cNvGrpSpPr>
          <p:nvPr/>
        </p:nvGrpSpPr>
        <p:grpSpPr bwMode="auto">
          <a:xfrm>
            <a:off x="3570288" y="4240213"/>
            <a:ext cx="438150" cy="712787"/>
            <a:chOff x="4960019" y="4120188"/>
            <a:chExt cx="436998" cy="711984"/>
          </a:xfrm>
        </p:grpSpPr>
        <p:sp>
          <p:nvSpPr>
            <p:cNvPr id="43" name="42 Arco"/>
            <p:cNvSpPr/>
            <p:nvPr/>
          </p:nvSpPr>
          <p:spPr>
            <a:xfrm rot="17815912">
              <a:off x="5015168" y="4477240"/>
              <a:ext cx="355199" cy="354665"/>
            </a:xfrm>
            <a:prstGeom prst="arc">
              <a:avLst>
                <a:gd name="adj1" fmla="val 1676899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sp>
          <p:nvSpPr>
            <p:cNvPr id="45" name="44 CuadroTexto"/>
            <p:cNvSpPr txBox="1"/>
            <p:nvPr/>
          </p:nvSpPr>
          <p:spPr>
            <a:xfrm>
              <a:off x="4960019" y="4120188"/>
              <a:ext cx="436998" cy="399599"/>
            </a:xfrm>
            <a:prstGeom prst="rect">
              <a:avLst/>
            </a:prstGeom>
            <a:noFill/>
          </p:spPr>
          <p:txBody>
            <a:bodyPr>
              <a:spAutoFit/>
            </a:bodyPr>
            <a:lstStyle/>
            <a:p>
              <a:pPr fontAlgn="auto">
                <a:spcBef>
                  <a:spcPts val="0"/>
                </a:spcBef>
                <a:spcAft>
                  <a:spcPts val="0"/>
                </a:spcAft>
                <a:defRPr/>
              </a:pPr>
              <a:r>
                <a:rPr lang="el-GR" sz="2000" dirty="0">
                  <a:solidFill>
                    <a:srgbClr val="000000"/>
                  </a:solidFill>
                  <a:latin typeface="Times New Roman"/>
                  <a:cs typeface="+mn-cs"/>
                </a:rPr>
                <a:t>α</a:t>
              </a:r>
              <a:endParaRPr lang="es-ES_tradnl" sz="2000" dirty="0">
                <a:solidFill>
                  <a:srgbClr val="000000"/>
                </a:solidFill>
                <a:latin typeface="Times New Roman"/>
                <a:cs typeface="+mn-cs"/>
              </a:endParaRPr>
            </a:p>
          </p:txBody>
        </p:sp>
      </p:grpSp>
      <p:grpSp>
        <p:nvGrpSpPr>
          <p:cNvPr id="6" name="49 Grupo"/>
          <p:cNvGrpSpPr>
            <a:grpSpLocks/>
          </p:cNvGrpSpPr>
          <p:nvPr/>
        </p:nvGrpSpPr>
        <p:grpSpPr bwMode="auto">
          <a:xfrm>
            <a:off x="3708400" y="3959225"/>
            <a:ext cx="657225" cy="1497013"/>
            <a:chOff x="5097630" y="3838575"/>
            <a:chExt cx="657225" cy="1497385"/>
          </a:xfrm>
        </p:grpSpPr>
        <p:cxnSp>
          <p:nvCxnSpPr>
            <p:cNvPr id="29" name="28 Conector recto de flecha"/>
            <p:cNvCxnSpPr/>
            <p:nvPr/>
          </p:nvCxnSpPr>
          <p:spPr>
            <a:xfrm>
              <a:off x="5291305" y="3838575"/>
              <a:ext cx="0" cy="1071829"/>
            </a:xfrm>
            <a:prstGeom prst="straightConnector1">
              <a:avLst/>
            </a:prstGeom>
            <a:ln w="539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5097630" y="4873882"/>
              <a:ext cx="657225" cy="462078"/>
            </a:xfrm>
            <a:prstGeom prst="rect">
              <a:avLst/>
            </a:prstGeom>
            <a:noFill/>
          </p:spPr>
          <p:txBody>
            <a:bodyPr>
              <a:spAutoFit/>
            </a:bodyPr>
            <a:lstStyle/>
            <a:p>
              <a:pPr fontAlgn="auto">
                <a:spcBef>
                  <a:spcPts val="0"/>
                </a:spcBef>
                <a:spcAft>
                  <a:spcPts val="0"/>
                </a:spcAft>
                <a:defRPr/>
              </a:pPr>
              <a:r>
                <a:rPr lang="es-ES_tradnl" b="1" dirty="0">
                  <a:solidFill>
                    <a:srgbClr val="00B050"/>
                  </a:solidFill>
                  <a:latin typeface="Times New Roman"/>
                  <a:cs typeface="+mn-cs"/>
                </a:rPr>
                <a:t>P</a:t>
              </a:r>
            </a:p>
          </p:txBody>
        </p:sp>
      </p:grpSp>
      <p:grpSp>
        <p:nvGrpSpPr>
          <p:cNvPr id="7" name="61 Grupo"/>
          <p:cNvGrpSpPr>
            <a:grpSpLocks/>
          </p:cNvGrpSpPr>
          <p:nvPr/>
        </p:nvGrpSpPr>
        <p:grpSpPr bwMode="auto">
          <a:xfrm>
            <a:off x="3076575" y="2990850"/>
            <a:ext cx="474663" cy="630238"/>
            <a:chOff x="3076033" y="2990833"/>
            <a:chExt cx="474412" cy="630919"/>
          </a:xfrm>
        </p:grpSpPr>
        <p:sp>
          <p:nvSpPr>
            <p:cNvPr id="44" name="43 Arco"/>
            <p:cNvSpPr/>
            <p:nvPr/>
          </p:nvSpPr>
          <p:spPr>
            <a:xfrm rot="6861927">
              <a:off x="3076538" y="2990328"/>
              <a:ext cx="359163" cy="360172"/>
            </a:xfrm>
            <a:prstGeom prst="arc">
              <a:avLst>
                <a:gd name="adj1" fmla="val 16768994"/>
                <a:gd name="adj2" fmla="val 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sp>
          <p:nvSpPr>
            <p:cNvPr id="42" name="41 CuadroTexto"/>
            <p:cNvSpPr txBox="1"/>
            <p:nvPr/>
          </p:nvSpPr>
          <p:spPr>
            <a:xfrm>
              <a:off x="3191860" y="3221270"/>
              <a:ext cx="358585" cy="400482"/>
            </a:xfrm>
            <a:prstGeom prst="rect">
              <a:avLst/>
            </a:prstGeom>
            <a:noFill/>
          </p:spPr>
          <p:txBody>
            <a:bodyPr>
              <a:spAutoFit/>
            </a:bodyPr>
            <a:lstStyle/>
            <a:p>
              <a:pPr fontAlgn="auto">
                <a:spcBef>
                  <a:spcPts val="0"/>
                </a:spcBef>
                <a:spcAft>
                  <a:spcPts val="0"/>
                </a:spcAft>
                <a:defRPr/>
              </a:pPr>
              <a:r>
                <a:rPr lang="el-GR" sz="2000" dirty="0">
                  <a:solidFill>
                    <a:srgbClr val="000000"/>
                  </a:solidFill>
                  <a:latin typeface="Times New Roman"/>
                  <a:cs typeface="+mn-cs"/>
                </a:rPr>
                <a:t>α</a:t>
              </a:r>
              <a:endParaRPr lang="es-ES_tradnl" sz="2000" dirty="0">
                <a:solidFill>
                  <a:srgbClr val="000000"/>
                </a:solidFill>
                <a:latin typeface="Times New Roman"/>
                <a:cs typeface="+mn-cs"/>
              </a:endParaRPr>
            </a:p>
          </p:txBody>
        </p:sp>
      </p:grpSp>
      <p:grpSp>
        <p:nvGrpSpPr>
          <p:cNvPr id="10" name="52 Grupo"/>
          <p:cNvGrpSpPr>
            <a:grpSpLocks/>
          </p:cNvGrpSpPr>
          <p:nvPr/>
        </p:nvGrpSpPr>
        <p:grpSpPr bwMode="auto">
          <a:xfrm>
            <a:off x="3068638" y="2487613"/>
            <a:ext cx="819150" cy="1462087"/>
            <a:chOff x="4458203" y="2367717"/>
            <a:chExt cx="818647" cy="1461333"/>
          </a:xfrm>
        </p:grpSpPr>
        <p:cxnSp>
          <p:nvCxnSpPr>
            <p:cNvPr id="22" name="21 Conector recto"/>
            <p:cNvCxnSpPr/>
            <p:nvPr/>
          </p:nvCxnSpPr>
          <p:spPr>
            <a:xfrm>
              <a:off x="4589884" y="2797707"/>
              <a:ext cx="686966" cy="1031343"/>
            </a:xfrm>
            <a:prstGeom prst="line">
              <a:avLst/>
            </a:prstGeom>
            <a:ln w="539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46 CuadroTexto"/>
            <p:cNvSpPr txBox="1"/>
            <p:nvPr/>
          </p:nvSpPr>
          <p:spPr>
            <a:xfrm>
              <a:off x="4458203" y="2367717"/>
              <a:ext cx="656821" cy="461724"/>
            </a:xfrm>
            <a:prstGeom prst="rect">
              <a:avLst/>
            </a:prstGeom>
            <a:noFill/>
          </p:spPr>
          <p:txBody>
            <a:bodyPr>
              <a:spAutoFit/>
            </a:bodyPr>
            <a:lstStyle/>
            <a:p>
              <a:pPr fontAlgn="auto">
                <a:spcBef>
                  <a:spcPts val="0"/>
                </a:spcBef>
                <a:spcAft>
                  <a:spcPts val="0"/>
                </a:spcAft>
                <a:defRPr/>
              </a:pPr>
              <a:r>
                <a:rPr lang="es-ES_tradnl" b="1" dirty="0">
                  <a:solidFill>
                    <a:srgbClr val="FF0000"/>
                  </a:solidFill>
                  <a:latin typeface="Times New Roman"/>
                  <a:cs typeface="+mn-cs"/>
                </a:rPr>
                <a:t>T</a:t>
              </a:r>
            </a:p>
          </p:txBody>
        </p:sp>
      </p:grpSp>
      <p:grpSp>
        <p:nvGrpSpPr>
          <p:cNvPr id="11" name="51 Grupo"/>
          <p:cNvGrpSpPr>
            <a:grpSpLocks/>
          </p:cNvGrpSpPr>
          <p:nvPr/>
        </p:nvGrpSpPr>
        <p:grpSpPr bwMode="auto">
          <a:xfrm>
            <a:off x="2643188" y="3713163"/>
            <a:ext cx="1244600" cy="461962"/>
            <a:chOff x="4032835" y="3592931"/>
            <a:chExt cx="1244015" cy="461665"/>
          </a:xfrm>
        </p:grpSpPr>
        <p:cxnSp>
          <p:nvCxnSpPr>
            <p:cNvPr id="34" name="33 Conector recto"/>
            <p:cNvCxnSpPr/>
            <p:nvPr/>
          </p:nvCxnSpPr>
          <p:spPr>
            <a:xfrm flipH="1">
              <a:off x="4586612" y="3834076"/>
              <a:ext cx="690238" cy="0"/>
            </a:xfrm>
            <a:prstGeom prst="line">
              <a:avLst/>
            </a:prstGeom>
            <a:ln w="539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9" name="48 CuadroTexto"/>
            <p:cNvSpPr txBox="1"/>
            <p:nvPr/>
          </p:nvSpPr>
          <p:spPr>
            <a:xfrm>
              <a:off x="4032835" y="3592931"/>
              <a:ext cx="804484" cy="461665"/>
            </a:xfrm>
            <a:prstGeom prst="rect">
              <a:avLst/>
            </a:prstGeom>
            <a:noFill/>
          </p:spPr>
          <p:txBody>
            <a:bodyPr>
              <a:spAutoFit/>
            </a:bodyPr>
            <a:lstStyle/>
            <a:p>
              <a:pPr fontAlgn="auto">
                <a:spcBef>
                  <a:spcPts val="0"/>
                </a:spcBef>
                <a:spcAft>
                  <a:spcPts val="0"/>
                </a:spcAft>
                <a:defRPr/>
              </a:pPr>
              <a:r>
                <a:rPr lang="es-ES_tradnl" b="1" dirty="0">
                  <a:solidFill>
                    <a:srgbClr val="0070C0"/>
                  </a:solidFill>
                  <a:latin typeface="Times New Roman"/>
                  <a:cs typeface="+mn-cs"/>
                </a:rPr>
                <a:t>∑F</a:t>
              </a:r>
            </a:p>
          </p:txBody>
        </p:sp>
      </p:grpSp>
      <p:sp>
        <p:nvSpPr>
          <p:cNvPr id="59" name="58 CuadroTexto"/>
          <p:cNvSpPr txBox="1"/>
          <p:nvPr/>
        </p:nvSpPr>
        <p:spPr>
          <a:xfrm>
            <a:off x="0" y="0"/>
            <a:ext cx="9144000" cy="523875"/>
          </a:xfrm>
          <a:prstGeom prst="rect">
            <a:avLst/>
          </a:prstGeom>
          <a:solidFill>
            <a:srgbClr val="004376"/>
          </a:solidFill>
          <a:ln>
            <a:solidFill>
              <a:srgbClr val="0C0595"/>
            </a:solidFill>
          </a:ln>
        </p:spPr>
        <p:txBody>
          <a:bodyPr>
            <a:spAutoFit/>
          </a:bodyPr>
          <a:lstStyle/>
          <a:p>
            <a:pPr algn="ctr" fontAlgn="auto">
              <a:spcBef>
                <a:spcPts val="0"/>
              </a:spcBef>
              <a:spcAft>
                <a:spcPts val="0"/>
              </a:spcAft>
              <a:defRPr/>
            </a:pPr>
            <a:r>
              <a:rPr lang="es-ES_tradnl" sz="2800" b="1" dirty="0">
                <a:solidFill>
                  <a:srgbClr val="FFFF00"/>
                </a:solidFill>
                <a:latin typeface="Calibri" pitchFamily="34" charset="0"/>
                <a:cs typeface="+mn-cs"/>
              </a:rPr>
              <a:t>Medida de la aceleración: acelerómetro.</a:t>
            </a:r>
          </a:p>
        </p:txBody>
      </p:sp>
      <p:sp>
        <p:nvSpPr>
          <p:cNvPr id="60" name="59 CuadroTexto"/>
          <p:cNvSpPr txBox="1"/>
          <p:nvPr/>
        </p:nvSpPr>
        <p:spPr>
          <a:xfrm>
            <a:off x="3257550" y="3482975"/>
            <a:ext cx="439738" cy="461963"/>
          </a:xfrm>
          <a:prstGeom prst="rect">
            <a:avLst/>
          </a:prstGeom>
          <a:noFill/>
        </p:spPr>
        <p:txBody>
          <a:bodyPr>
            <a:spAutoFit/>
          </a:bodyPr>
          <a:lstStyle/>
          <a:p>
            <a:pPr fontAlgn="auto">
              <a:spcBef>
                <a:spcPts val="0"/>
              </a:spcBef>
              <a:spcAft>
                <a:spcPts val="0"/>
              </a:spcAft>
              <a:defRPr/>
            </a:pPr>
            <a:r>
              <a:rPr lang="es-ES_tradnl" sz="1800" b="1" dirty="0" err="1">
                <a:solidFill>
                  <a:srgbClr val="FF0000"/>
                </a:solidFill>
                <a:latin typeface="Times New Roman"/>
                <a:cs typeface="+mn-cs"/>
              </a:rPr>
              <a:t>T</a:t>
            </a:r>
            <a:r>
              <a:rPr lang="es-ES_tradnl" b="1" baseline="-25000" dirty="0" err="1">
                <a:solidFill>
                  <a:srgbClr val="FF0000"/>
                </a:solidFill>
                <a:latin typeface="Times New Roman"/>
                <a:cs typeface="+mn-cs"/>
              </a:rPr>
              <a:t>x</a:t>
            </a:r>
            <a:endParaRPr lang="es-ES_tradnl" b="1" dirty="0">
              <a:solidFill>
                <a:srgbClr val="FF0000"/>
              </a:solidFill>
              <a:latin typeface="Times New Roman"/>
              <a:cs typeface="+mn-cs"/>
            </a:endParaRPr>
          </a:p>
        </p:txBody>
      </p:sp>
      <p:sp>
        <p:nvSpPr>
          <p:cNvPr id="61" name="60 CuadroTexto"/>
          <p:cNvSpPr txBox="1"/>
          <p:nvPr/>
        </p:nvSpPr>
        <p:spPr>
          <a:xfrm>
            <a:off x="2805113" y="3133725"/>
            <a:ext cx="511175" cy="461963"/>
          </a:xfrm>
          <a:prstGeom prst="rect">
            <a:avLst/>
          </a:prstGeom>
          <a:noFill/>
        </p:spPr>
        <p:txBody>
          <a:bodyPr>
            <a:spAutoFit/>
          </a:bodyPr>
          <a:lstStyle/>
          <a:p>
            <a:pPr fontAlgn="auto">
              <a:spcBef>
                <a:spcPts val="0"/>
              </a:spcBef>
              <a:spcAft>
                <a:spcPts val="0"/>
              </a:spcAft>
              <a:defRPr/>
            </a:pPr>
            <a:r>
              <a:rPr lang="es-ES_tradnl" sz="1800" b="1" dirty="0" err="1">
                <a:solidFill>
                  <a:srgbClr val="FF0000"/>
                </a:solidFill>
                <a:latin typeface="Times New Roman"/>
                <a:cs typeface="+mn-cs"/>
              </a:rPr>
              <a:t>T</a:t>
            </a:r>
            <a:r>
              <a:rPr lang="es-ES_tradnl" b="1" baseline="-25000" dirty="0" err="1">
                <a:solidFill>
                  <a:srgbClr val="FF0000"/>
                </a:solidFill>
                <a:latin typeface="Times New Roman"/>
                <a:cs typeface="+mn-cs"/>
              </a:rPr>
              <a:t>y</a:t>
            </a:r>
            <a:endParaRPr lang="es-ES_tradnl" b="1" dirty="0">
              <a:solidFill>
                <a:srgbClr val="FF0000"/>
              </a:solidFill>
              <a:latin typeface="Times New Roman"/>
              <a:cs typeface="+mn-cs"/>
            </a:endParaRPr>
          </a:p>
        </p:txBody>
      </p:sp>
      <p:sp>
        <p:nvSpPr>
          <p:cNvPr id="65" name="64 Rectángulo"/>
          <p:cNvSpPr/>
          <p:nvPr/>
        </p:nvSpPr>
        <p:spPr>
          <a:xfrm>
            <a:off x="6148388" y="2128838"/>
            <a:ext cx="1455737" cy="5540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66" name="65 Rectángulo"/>
          <p:cNvSpPr/>
          <p:nvPr/>
        </p:nvSpPr>
        <p:spPr>
          <a:xfrm>
            <a:off x="5846763" y="2730500"/>
            <a:ext cx="2117725" cy="5540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67" name="66 Rectángulo"/>
          <p:cNvSpPr/>
          <p:nvPr/>
        </p:nvSpPr>
        <p:spPr>
          <a:xfrm>
            <a:off x="5341938" y="3381375"/>
            <a:ext cx="3116262" cy="9493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68" name="67 Rectángulo"/>
          <p:cNvSpPr/>
          <p:nvPr/>
        </p:nvSpPr>
        <p:spPr>
          <a:xfrm>
            <a:off x="5715000" y="4379913"/>
            <a:ext cx="2238375" cy="625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040000">
                                      <p:cBhvr>
                                        <p:cTn id="6" dur="2000" fill="hold"/>
                                        <p:tgtEl>
                                          <p:spTgt spid="2"/>
                                        </p:tgtEl>
                                        <p:attrNameLst>
                                          <p:attrName>r</p:attrName>
                                        </p:attrNameLst>
                                      </p:cBhvr>
                                    </p:animRot>
                                  </p:childTnLst>
                                </p:cTn>
                              </p:par>
                            </p:childTnLst>
                          </p:cTn>
                        </p:par>
                        <p:par>
                          <p:cTn id="7" fill="hold">
                            <p:stCondLst>
                              <p:cond delay="200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up)">
                                      <p:cBhvr>
                                        <p:cTn id="25" dur="20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61"/>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60"/>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3"/>
                                        </p:tgtEl>
                                        <p:attrNameLst>
                                          <p:attrName>style.visibility</p:attrName>
                                        </p:attrNameLst>
                                      </p:cBhvr>
                                      <p:to>
                                        <p:strVal val="visible"/>
                                      </p:to>
                                    </p:set>
                                  </p:childTnLst>
                                </p:cTn>
                              </p:par>
                              <p:par>
                                <p:cTn id="52" presetID="1" presetClass="entr" presetSubtype="0" fill="hold" grpId="1"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par>
                                <p:cTn id="54" presetID="1" presetClass="entr" presetSubtype="0" fill="hold" grpId="1" nodeType="withEffect">
                                  <p:stCondLst>
                                    <p:cond delay="0"/>
                                  </p:stCondLst>
                                  <p:childTnLst>
                                    <p:set>
                                      <p:cBhvr>
                                        <p:cTn id="55" dur="1" fill="hold">
                                          <p:stCondLst>
                                            <p:cond delay="0"/>
                                          </p:stCondLst>
                                        </p:cTn>
                                        <p:tgtEl>
                                          <p:spTgt spid="66"/>
                                        </p:tgtEl>
                                        <p:attrNameLst>
                                          <p:attrName>style.visibility</p:attrName>
                                        </p:attrNameLst>
                                      </p:cBhvr>
                                      <p:to>
                                        <p:strVal val="visible"/>
                                      </p:to>
                                    </p:set>
                                  </p:childTnLst>
                                </p:cTn>
                              </p:par>
                              <p:par>
                                <p:cTn id="56" presetID="1" presetClass="entr" presetSubtype="0" fill="hold" grpId="1" nodeType="withEffect">
                                  <p:stCondLst>
                                    <p:cond delay="0"/>
                                  </p:stCondLst>
                                  <p:childTnLst>
                                    <p:set>
                                      <p:cBhvr>
                                        <p:cTn id="57" dur="1" fill="hold">
                                          <p:stCondLst>
                                            <p:cond delay="0"/>
                                          </p:stCondLst>
                                        </p:cTn>
                                        <p:tgtEl>
                                          <p:spTgt spid="67"/>
                                        </p:tgtEl>
                                        <p:attrNameLst>
                                          <p:attrName>style.visibility</p:attrName>
                                        </p:attrNameLst>
                                      </p:cBhvr>
                                      <p:to>
                                        <p:strVal val="visible"/>
                                      </p:to>
                                    </p:set>
                                  </p:childTnLst>
                                </p:cTn>
                              </p:par>
                              <p:par>
                                <p:cTn id="58" presetID="1" presetClass="entr" presetSubtype="0" fill="hold" grpId="1" nodeType="withEffect">
                                  <p:stCondLst>
                                    <p:cond delay="0"/>
                                  </p:stCondLst>
                                  <p:childTnLst>
                                    <p:set>
                                      <p:cBhvr>
                                        <p:cTn id="59" dur="1" fill="hold">
                                          <p:stCondLst>
                                            <p:cond delay="0"/>
                                          </p:stCondLst>
                                        </p:cTn>
                                        <p:tgtEl>
                                          <p:spTgt spid="68"/>
                                        </p:tgtEl>
                                        <p:attrNameLst>
                                          <p:attrName>style.visibility</p:attrName>
                                        </p:attrNameLst>
                                      </p:cBhvr>
                                      <p:to>
                                        <p:strVal val="visible"/>
                                      </p:to>
                                    </p:set>
                                  </p:childTnLst>
                                </p:cTn>
                              </p:par>
                            </p:childTnLst>
                          </p:cTn>
                        </p:par>
                        <p:par>
                          <p:cTn id="60" fill="hold">
                            <p:stCondLst>
                              <p:cond delay="0"/>
                            </p:stCondLst>
                            <p:childTnLst>
                              <p:par>
                                <p:cTn id="61" presetID="1" presetClass="entr" presetSubtype="0" fill="hold" grpId="0" nodeType="afterEffect">
                                  <p:stCondLst>
                                    <p:cond delay="0"/>
                                  </p:stCondLst>
                                  <p:childTnLst>
                                    <p:set>
                                      <p:cBhvr>
                                        <p:cTn id="62" dur="1" fill="hold">
                                          <p:stCondLst>
                                            <p:cond delay="0"/>
                                          </p:stCondLst>
                                        </p:cTn>
                                        <p:tgtEl>
                                          <p:spTgt spid="6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grpId="0" nodeType="clickEffect">
                                  <p:stCondLst>
                                    <p:cond delay="0"/>
                                  </p:stCondLst>
                                  <p:childTnLst>
                                    <p:animEffect transition="out" filter="fade">
                                      <p:cBhvr>
                                        <p:cTn id="66" dur="1000"/>
                                        <p:tgtEl>
                                          <p:spTgt spid="65"/>
                                        </p:tgtEl>
                                      </p:cBhvr>
                                    </p:animEffect>
                                    <p:set>
                                      <p:cBhvr>
                                        <p:cTn id="67" dur="1" fill="hold">
                                          <p:stCondLst>
                                            <p:cond delay="999"/>
                                          </p:stCondLst>
                                        </p:cTn>
                                        <p:tgtEl>
                                          <p:spTgt spid="6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xit" presetSubtype="0" fill="hold" grpId="0" nodeType="clickEffect">
                                  <p:stCondLst>
                                    <p:cond delay="0"/>
                                  </p:stCondLst>
                                  <p:childTnLst>
                                    <p:animEffect transition="out" filter="fade">
                                      <p:cBhvr>
                                        <p:cTn id="71" dur="1000"/>
                                        <p:tgtEl>
                                          <p:spTgt spid="66"/>
                                        </p:tgtEl>
                                      </p:cBhvr>
                                    </p:animEffect>
                                    <p:set>
                                      <p:cBhvr>
                                        <p:cTn id="72" dur="1" fill="hold">
                                          <p:stCondLst>
                                            <p:cond delay="999"/>
                                          </p:stCondLst>
                                        </p:cTn>
                                        <p:tgtEl>
                                          <p:spTgt spid="66"/>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1000"/>
                                        <p:tgtEl>
                                          <p:spTgt spid="67"/>
                                        </p:tgtEl>
                                      </p:cBhvr>
                                    </p:animEffect>
                                    <p:set>
                                      <p:cBhvr>
                                        <p:cTn id="77" dur="1" fill="hold">
                                          <p:stCondLst>
                                            <p:cond delay="999"/>
                                          </p:stCondLst>
                                        </p:cTn>
                                        <p:tgtEl>
                                          <p:spTgt spid="67"/>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10" presetClass="exit" presetSubtype="0" fill="hold" grpId="0" nodeType="clickEffect">
                                  <p:stCondLst>
                                    <p:cond delay="0"/>
                                  </p:stCondLst>
                                  <p:childTnLst>
                                    <p:animEffect transition="out" filter="fade">
                                      <p:cBhvr>
                                        <p:cTn id="81" dur="1000"/>
                                        <p:tgtEl>
                                          <p:spTgt spid="68"/>
                                        </p:tgtEl>
                                      </p:cBhvr>
                                    </p:animEffect>
                                    <p:set>
                                      <p:cBhvr>
                                        <p:cTn id="82" dur="1" fill="hold">
                                          <p:stCondLst>
                                            <p:cond delay="999"/>
                                          </p:stCondLst>
                                        </p:cTn>
                                        <p:tgtEl>
                                          <p:spTgt spid="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0" grpId="0"/>
      <p:bldP spid="61" grpId="0"/>
      <p:bldP spid="65" grpId="0" animBg="1"/>
      <p:bldP spid="65" grpId="1" animBg="1"/>
      <p:bldP spid="66" grpId="0" animBg="1"/>
      <p:bldP spid="66" grpId="1" animBg="1"/>
      <p:bldP spid="67" grpId="0" animBg="1"/>
      <p:bldP spid="67" grpId="1" animBg="1"/>
      <p:bldP spid="68" grpId="0" animBg="1"/>
      <p:bldP spid="6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305113" y="-382588"/>
            <a:ext cx="131367213" cy="6889751"/>
            <a:chOff x="-38925" y="0"/>
            <a:chExt cx="82751" cy="4340"/>
          </a:xfrm>
        </p:grpSpPr>
        <p:grpSp>
          <p:nvGrpSpPr>
            <p:cNvPr id="187534" name="Group 3"/>
            <p:cNvGrpSpPr>
              <a:grpSpLocks/>
            </p:cNvGrpSpPr>
            <p:nvPr/>
          </p:nvGrpSpPr>
          <p:grpSpPr bwMode="auto">
            <a:xfrm>
              <a:off x="-38925" y="0"/>
              <a:ext cx="41384" cy="4340"/>
              <a:chOff x="4155" y="0"/>
              <a:chExt cx="41384" cy="4340"/>
            </a:xfrm>
          </p:grpSpPr>
          <p:grpSp>
            <p:nvGrpSpPr>
              <p:cNvPr id="187550" name="Group 4"/>
              <p:cNvGrpSpPr>
                <a:grpSpLocks/>
              </p:cNvGrpSpPr>
              <p:nvPr/>
            </p:nvGrpSpPr>
            <p:grpSpPr bwMode="auto">
              <a:xfrm>
                <a:off x="4155" y="0"/>
                <a:ext cx="20699" cy="4340"/>
                <a:chOff x="0" y="0"/>
                <a:chExt cx="20699" cy="4340"/>
              </a:xfrm>
            </p:grpSpPr>
            <p:grpSp>
              <p:nvGrpSpPr>
                <p:cNvPr id="187558" name="Group 5"/>
                <p:cNvGrpSpPr>
                  <a:grpSpLocks/>
                </p:cNvGrpSpPr>
                <p:nvPr/>
              </p:nvGrpSpPr>
              <p:grpSpPr bwMode="auto">
                <a:xfrm>
                  <a:off x="0" y="0"/>
                  <a:ext cx="10355" cy="4340"/>
                  <a:chOff x="0" y="0"/>
                  <a:chExt cx="10355" cy="4340"/>
                </a:xfrm>
              </p:grpSpPr>
              <p:pic>
                <p:nvPicPr>
                  <p:cNvPr id="187562"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7563"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87559" name="Group 8"/>
                <p:cNvGrpSpPr>
                  <a:grpSpLocks/>
                </p:cNvGrpSpPr>
                <p:nvPr/>
              </p:nvGrpSpPr>
              <p:grpSpPr bwMode="auto">
                <a:xfrm>
                  <a:off x="10344" y="0"/>
                  <a:ext cx="10355" cy="4340"/>
                  <a:chOff x="0" y="0"/>
                  <a:chExt cx="10355" cy="4340"/>
                </a:xfrm>
              </p:grpSpPr>
              <p:pic>
                <p:nvPicPr>
                  <p:cNvPr id="187560"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7561"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87551" name="Group 11"/>
              <p:cNvGrpSpPr>
                <a:grpSpLocks/>
              </p:cNvGrpSpPr>
              <p:nvPr/>
            </p:nvGrpSpPr>
            <p:grpSpPr bwMode="auto">
              <a:xfrm>
                <a:off x="24840" y="0"/>
                <a:ext cx="20699" cy="4340"/>
                <a:chOff x="0" y="0"/>
                <a:chExt cx="20699" cy="4340"/>
              </a:xfrm>
            </p:grpSpPr>
            <p:grpSp>
              <p:nvGrpSpPr>
                <p:cNvPr id="187552" name="Group 12"/>
                <p:cNvGrpSpPr>
                  <a:grpSpLocks/>
                </p:cNvGrpSpPr>
                <p:nvPr/>
              </p:nvGrpSpPr>
              <p:grpSpPr bwMode="auto">
                <a:xfrm>
                  <a:off x="0" y="0"/>
                  <a:ext cx="10355" cy="4340"/>
                  <a:chOff x="0" y="0"/>
                  <a:chExt cx="10355" cy="4340"/>
                </a:xfrm>
              </p:grpSpPr>
              <p:pic>
                <p:nvPicPr>
                  <p:cNvPr id="187556"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7557"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87553" name="Group 15"/>
                <p:cNvGrpSpPr>
                  <a:grpSpLocks/>
                </p:cNvGrpSpPr>
                <p:nvPr/>
              </p:nvGrpSpPr>
              <p:grpSpPr bwMode="auto">
                <a:xfrm>
                  <a:off x="10344" y="0"/>
                  <a:ext cx="10355" cy="4340"/>
                  <a:chOff x="0" y="0"/>
                  <a:chExt cx="10355" cy="4340"/>
                </a:xfrm>
              </p:grpSpPr>
              <p:pic>
                <p:nvPicPr>
                  <p:cNvPr id="187554"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7555"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87535" name="Group 18"/>
            <p:cNvGrpSpPr>
              <a:grpSpLocks/>
            </p:cNvGrpSpPr>
            <p:nvPr/>
          </p:nvGrpSpPr>
          <p:grpSpPr bwMode="auto">
            <a:xfrm>
              <a:off x="2450" y="0"/>
              <a:ext cx="41376" cy="4340"/>
              <a:chOff x="0" y="0"/>
              <a:chExt cx="41376" cy="4340"/>
            </a:xfrm>
          </p:grpSpPr>
          <p:grpSp>
            <p:nvGrpSpPr>
              <p:cNvPr id="187536" name="Group 19"/>
              <p:cNvGrpSpPr>
                <a:grpSpLocks/>
              </p:cNvGrpSpPr>
              <p:nvPr/>
            </p:nvGrpSpPr>
            <p:grpSpPr bwMode="auto">
              <a:xfrm>
                <a:off x="0" y="0"/>
                <a:ext cx="20699" cy="4340"/>
                <a:chOff x="0" y="0"/>
                <a:chExt cx="20699" cy="4340"/>
              </a:xfrm>
            </p:grpSpPr>
            <p:grpSp>
              <p:nvGrpSpPr>
                <p:cNvPr id="187544" name="Group 20"/>
                <p:cNvGrpSpPr>
                  <a:grpSpLocks/>
                </p:cNvGrpSpPr>
                <p:nvPr/>
              </p:nvGrpSpPr>
              <p:grpSpPr bwMode="auto">
                <a:xfrm>
                  <a:off x="0" y="0"/>
                  <a:ext cx="10355" cy="4340"/>
                  <a:chOff x="0" y="0"/>
                  <a:chExt cx="10355" cy="4340"/>
                </a:xfrm>
              </p:grpSpPr>
              <p:pic>
                <p:nvPicPr>
                  <p:cNvPr id="187548"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7549"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87545" name="Group 23"/>
                <p:cNvGrpSpPr>
                  <a:grpSpLocks/>
                </p:cNvGrpSpPr>
                <p:nvPr/>
              </p:nvGrpSpPr>
              <p:grpSpPr bwMode="auto">
                <a:xfrm>
                  <a:off x="10344" y="0"/>
                  <a:ext cx="10355" cy="4340"/>
                  <a:chOff x="0" y="0"/>
                  <a:chExt cx="10355" cy="4340"/>
                </a:xfrm>
              </p:grpSpPr>
              <p:pic>
                <p:nvPicPr>
                  <p:cNvPr id="187546"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7547"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87537" name="Group 26"/>
              <p:cNvGrpSpPr>
                <a:grpSpLocks/>
              </p:cNvGrpSpPr>
              <p:nvPr/>
            </p:nvGrpSpPr>
            <p:grpSpPr bwMode="auto">
              <a:xfrm>
                <a:off x="20677" y="0"/>
                <a:ext cx="20699" cy="4340"/>
                <a:chOff x="0" y="0"/>
                <a:chExt cx="20699" cy="4340"/>
              </a:xfrm>
            </p:grpSpPr>
            <p:grpSp>
              <p:nvGrpSpPr>
                <p:cNvPr id="187538" name="Group 27"/>
                <p:cNvGrpSpPr>
                  <a:grpSpLocks/>
                </p:cNvGrpSpPr>
                <p:nvPr/>
              </p:nvGrpSpPr>
              <p:grpSpPr bwMode="auto">
                <a:xfrm>
                  <a:off x="0" y="0"/>
                  <a:ext cx="10355" cy="4340"/>
                  <a:chOff x="0" y="0"/>
                  <a:chExt cx="10355" cy="4340"/>
                </a:xfrm>
              </p:grpSpPr>
              <p:pic>
                <p:nvPicPr>
                  <p:cNvPr id="187542"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7543"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87539" name="Group 30"/>
                <p:cNvGrpSpPr>
                  <a:grpSpLocks/>
                </p:cNvGrpSpPr>
                <p:nvPr/>
              </p:nvGrpSpPr>
              <p:grpSpPr bwMode="auto">
                <a:xfrm>
                  <a:off x="10344" y="0"/>
                  <a:ext cx="10355" cy="4340"/>
                  <a:chOff x="0" y="0"/>
                  <a:chExt cx="10355" cy="4340"/>
                </a:xfrm>
              </p:grpSpPr>
              <p:pic>
                <p:nvPicPr>
                  <p:cNvPr id="187540"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7541"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97" name="Freeform 188"/>
          <p:cNvSpPr>
            <a:spLocks/>
          </p:cNvSpPr>
          <p:nvPr/>
        </p:nvSpPr>
        <p:spPr bwMode="auto">
          <a:xfrm>
            <a:off x="4821238" y="519430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7" name="Group 189"/>
          <p:cNvGrpSpPr>
            <a:grpSpLocks/>
          </p:cNvGrpSpPr>
          <p:nvPr/>
        </p:nvGrpSpPr>
        <p:grpSpPr bwMode="auto">
          <a:xfrm>
            <a:off x="4724400" y="5064125"/>
            <a:ext cx="552450" cy="552450"/>
            <a:chOff x="1289" y="1903"/>
            <a:chExt cx="348" cy="348"/>
          </a:xfrm>
        </p:grpSpPr>
        <p:sp>
          <p:nvSpPr>
            <p:cNvPr id="187532" name="Oval 19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33" name="Oval 19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192"/>
          <p:cNvGrpSpPr>
            <a:grpSpLocks/>
          </p:cNvGrpSpPr>
          <p:nvPr/>
        </p:nvGrpSpPr>
        <p:grpSpPr bwMode="auto">
          <a:xfrm>
            <a:off x="4859338" y="5195888"/>
            <a:ext cx="285750" cy="282575"/>
            <a:chOff x="1639" y="3491"/>
            <a:chExt cx="306" cy="302"/>
          </a:xfrm>
        </p:grpSpPr>
        <p:sp>
          <p:nvSpPr>
            <p:cNvPr id="187524" name="Oval 19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25" name="Oval 19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26" name="Oval 19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27" name="Line 19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7528" name="Line 19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7529" name="Oval 19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30" name="Oval 19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31" name="Oval 20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10" name="Freeform 201"/>
          <p:cNvSpPr>
            <a:spLocks/>
          </p:cNvSpPr>
          <p:nvPr/>
        </p:nvSpPr>
        <p:spPr bwMode="auto">
          <a:xfrm>
            <a:off x="4821238" y="519430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9" name="Group 202"/>
          <p:cNvGrpSpPr>
            <a:grpSpLocks/>
          </p:cNvGrpSpPr>
          <p:nvPr/>
        </p:nvGrpSpPr>
        <p:grpSpPr bwMode="auto">
          <a:xfrm>
            <a:off x="4724400" y="5064125"/>
            <a:ext cx="552450" cy="552450"/>
            <a:chOff x="1289" y="1903"/>
            <a:chExt cx="348" cy="348"/>
          </a:xfrm>
        </p:grpSpPr>
        <p:sp>
          <p:nvSpPr>
            <p:cNvPr id="187522" name="Oval 20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23" name="Oval 20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205"/>
          <p:cNvGrpSpPr>
            <a:grpSpLocks/>
          </p:cNvGrpSpPr>
          <p:nvPr/>
        </p:nvGrpSpPr>
        <p:grpSpPr bwMode="auto">
          <a:xfrm>
            <a:off x="4859338" y="5195888"/>
            <a:ext cx="285750" cy="282575"/>
            <a:chOff x="1639" y="3491"/>
            <a:chExt cx="306" cy="302"/>
          </a:xfrm>
        </p:grpSpPr>
        <p:sp>
          <p:nvSpPr>
            <p:cNvPr id="187514" name="Oval 20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15" name="Oval 20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16" name="Oval 20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17" name="Line 20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7518" name="Line 21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7519" name="Oval 21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20" name="Oval 21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21" name="Oval 21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23" name="Freeform 214"/>
          <p:cNvSpPr>
            <a:spLocks/>
          </p:cNvSpPr>
          <p:nvPr/>
        </p:nvSpPr>
        <p:spPr bwMode="auto">
          <a:xfrm>
            <a:off x="5484813" y="519430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1" name="Group 215"/>
          <p:cNvGrpSpPr>
            <a:grpSpLocks/>
          </p:cNvGrpSpPr>
          <p:nvPr/>
        </p:nvGrpSpPr>
        <p:grpSpPr bwMode="auto">
          <a:xfrm>
            <a:off x="5387975" y="5064125"/>
            <a:ext cx="552450" cy="552450"/>
            <a:chOff x="1289" y="1903"/>
            <a:chExt cx="348" cy="348"/>
          </a:xfrm>
        </p:grpSpPr>
        <p:sp>
          <p:nvSpPr>
            <p:cNvPr id="187512" name="Oval 21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13" name="Oval 21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2" name="Group 218"/>
          <p:cNvGrpSpPr>
            <a:grpSpLocks/>
          </p:cNvGrpSpPr>
          <p:nvPr/>
        </p:nvGrpSpPr>
        <p:grpSpPr bwMode="auto">
          <a:xfrm>
            <a:off x="5522913" y="5195888"/>
            <a:ext cx="285750" cy="282575"/>
            <a:chOff x="1639" y="3491"/>
            <a:chExt cx="306" cy="302"/>
          </a:xfrm>
        </p:grpSpPr>
        <p:sp>
          <p:nvSpPr>
            <p:cNvPr id="187504" name="Oval 21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05" name="Oval 22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06" name="Oval 22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07" name="Line 22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7508" name="Line 22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7509" name="Oval 22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10" name="Oval 22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11" name="Oval 22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36" name="Freeform 227"/>
          <p:cNvSpPr>
            <a:spLocks/>
          </p:cNvSpPr>
          <p:nvPr/>
        </p:nvSpPr>
        <p:spPr bwMode="auto">
          <a:xfrm>
            <a:off x="5484813" y="519430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3" name="Group 228"/>
          <p:cNvGrpSpPr>
            <a:grpSpLocks/>
          </p:cNvGrpSpPr>
          <p:nvPr/>
        </p:nvGrpSpPr>
        <p:grpSpPr bwMode="auto">
          <a:xfrm>
            <a:off x="5387975" y="5064125"/>
            <a:ext cx="552450" cy="552450"/>
            <a:chOff x="1289" y="1903"/>
            <a:chExt cx="348" cy="348"/>
          </a:xfrm>
        </p:grpSpPr>
        <p:sp>
          <p:nvSpPr>
            <p:cNvPr id="187502" name="Oval 22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03" name="Oval 23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4" name="Group 231"/>
          <p:cNvGrpSpPr>
            <a:grpSpLocks/>
          </p:cNvGrpSpPr>
          <p:nvPr/>
        </p:nvGrpSpPr>
        <p:grpSpPr bwMode="auto">
          <a:xfrm>
            <a:off x="5522913" y="5195888"/>
            <a:ext cx="285750" cy="282575"/>
            <a:chOff x="1639" y="3491"/>
            <a:chExt cx="306" cy="302"/>
          </a:xfrm>
        </p:grpSpPr>
        <p:sp>
          <p:nvSpPr>
            <p:cNvPr id="187494" name="Oval 232"/>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95" name="Oval 233"/>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96" name="Oval 234"/>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97" name="Line 23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7498" name="Line 23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7499" name="Oval 237"/>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00" name="Oval 238"/>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501" name="Oval 239"/>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49" name="Freeform 240"/>
          <p:cNvSpPr>
            <a:spLocks/>
          </p:cNvSpPr>
          <p:nvPr/>
        </p:nvSpPr>
        <p:spPr bwMode="auto">
          <a:xfrm>
            <a:off x="2789238" y="519430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5" name="Group 241"/>
          <p:cNvGrpSpPr>
            <a:grpSpLocks/>
          </p:cNvGrpSpPr>
          <p:nvPr/>
        </p:nvGrpSpPr>
        <p:grpSpPr bwMode="auto">
          <a:xfrm>
            <a:off x="2692400" y="5064125"/>
            <a:ext cx="552450" cy="552450"/>
            <a:chOff x="1289" y="1903"/>
            <a:chExt cx="348" cy="348"/>
          </a:xfrm>
        </p:grpSpPr>
        <p:sp>
          <p:nvSpPr>
            <p:cNvPr id="187492" name="Oval 242"/>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93" name="Oval 243"/>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6" name="Group 244"/>
          <p:cNvGrpSpPr>
            <a:grpSpLocks/>
          </p:cNvGrpSpPr>
          <p:nvPr/>
        </p:nvGrpSpPr>
        <p:grpSpPr bwMode="auto">
          <a:xfrm>
            <a:off x="2827338" y="5195888"/>
            <a:ext cx="285750" cy="282575"/>
            <a:chOff x="1639" y="3491"/>
            <a:chExt cx="306" cy="302"/>
          </a:xfrm>
        </p:grpSpPr>
        <p:sp>
          <p:nvSpPr>
            <p:cNvPr id="187484" name="Oval 245"/>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85" name="Oval 246"/>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86" name="Oval 247"/>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87" name="Line 24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7488" name="Line 24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7489" name="Oval 250"/>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90" name="Oval 251"/>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91" name="Oval 252"/>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62" name="Freeform 253"/>
          <p:cNvSpPr>
            <a:spLocks/>
          </p:cNvSpPr>
          <p:nvPr/>
        </p:nvSpPr>
        <p:spPr bwMode="auto">
          <a:xfrm>
            <a:off x="2789238" y="519430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7" name="Group 254"/>
          <p:cNvGrpSpPr>
            <a:grpSpLocks/>
          </p:cNvGrpSpPr>
          <p:nvPr/>
        </p:nvGrpSpPr>
        <p:grpSpPr bwMode="auto">
          <a:xfrm>
            <a:off x="2692400" y="5064125"/>
            <a:ext cx="552450" cy="552450"/>
            <a:chOff x="1289" y="1903"/>
            <a:chExt cx="348" cy="348"/>
          </a:xfrm>
        </p:grpSpPr>
        <p:sp>
          <p:nvSpPr>
            <p:cNvPr id="187482" name="Oval 255"/>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83" name="Oval 256"/>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8" name="Group 257"/>
          <p:cNvGrpSpPr>
            <a:grpSpLocks/>
          </p:cNvGrpSpPr>
          <p:nvPr/>
        </p:nvGrpSpPr>
        <p:grpSpPr bwMode="auto">
          <a:xfrm>
            <a:off x="2827338" y="5195888"/>
            <a:ext cx="285750" cy="282575"/>
            <a:chOff x="1639" y="3491"/>
            <a:chExt cx="306" cy="302"/>
          </a:xfrm>
        </p:grpSpPr>
        <p:sp>
          <p:nvSpPr>
            <p:cNvPr id="187474" name="Oval 258"/>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75" name="Oval 259"/>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76" name="Oval 260"/>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77" name="Line 261"/>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7478" name="Line 262"/>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7479" name="Oval 263"/>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80" name="Oval 264"/>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7481" name="Oval 265"/>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nvGrpSpPr>
          <p:cNvPr id="29" name="Group 182"/>
          <p:cNvGrpSpPr>
            <a:grpSpLocks/>
          </p:cNvGrpSpPr>
          <p:nvPr/>
        </p:nvGrpSpPr>
        <p:grpSpPr bwMode="auto">
          <a:xfrm>
            <a:off x="4157663" y="4221163"/>
            <a:ext cx="736600" cy="304800"/>
            <a:chOff x="2616" y="3016"/>
            <a:chExt cx="464" cy="192"/>
          </a:xfrm>
        </p:grpSpPr>
        <p:sp>
          <p:nvSpPr>
            <p:cNvPr id="187472" name="Line 183"/>
            <p:cNvSpPr>
              <a:spLocks noChangeShapeType="1"/>
            </p:cNvSpPr>
            <p:nvPr/>
          </p:nvSpPr>
          <p:spPr bwMode="auto">
            <a:xfrm flipH="1">
              <a:off x="2876" y="3072"/>
              <a:ext cx="204" cy="0"/>
            </a:xfrm>
            <a:prstGeom prst="line">
              <a:avLst/>
            </a:prstGeom>
            <a:noFill/>
            <a:ln w="38100">
              <a:solidFill>
                <a:srgbClr val="996600"/>
              </a:solidFill>
              <a:round/>
              <a:headEnd/>
              <a:tailEnd type="triangle" w="med" len="med"/>
            </a:ln>
          </p:spPr>
          <p:txBody>
            <a:bodyPr/>
            <a:lstStyle/>
            <a:p>
              <a:endParaRPr lang="es-ES_tradnl"/>
            </a:p>
          </p:txBody>
        </p:sp>
        <p:sp>
          <p:nvSpPr>
            <p:cNvPr id="187473" name="Text Box 184"/>
            <p:cNvSpPr txBox="1">
              <a:spLocks noChangeArrowheads="1"/>
            </p:cNvSpPr>
            <p:nvPr/>
          </p:nvSpPr>
          <p:spPr bwMode="auto">
            <a:xfrm>
              <a:off x="2616" y="3016"/>
              <a:ext cx="396" cy="192"/>
            </a:xfrm>
            <a:prstGeom prst="rect">
              <a:avLst/>
            </a:prstGeom>
            <a:noFill/>
            <a:ln w="9525">
              <a:noFill/>
              <a:miter lim="800000"/>
              <a:headEnd/>
              <a:tailEnd/>
            </a:ln>
          </p:spPr>
          <p:txBody>
            <a:bodyPr>
              <a:spAutoFit/>
            </a:bodyPr>
            <a:lstStyle/>
            <a:p>
              <a:pPr>
                <a:spcBef>
                  <a:spcPct val="50000"/>
                </a:spcBef>
              </a:pPr>
              <a:r>
                <a:rPr lang="es-ES_tradnl" sz="1400" b="1">
                  <a:solidFill>
                    <a:srgbClr val="000000"/>
                  </a:solidFill>
                  <a:sym typeface="Symbol" pitchFamily="18" charset="2"/>
                </a:rPr>
                <a:t></a:t>
              </a:r>
              <a:r>
                <a:rPr lang="es-ES_tradnl" sz="1400" b="1">
                  <a:solidFill>
                    <a:srgbClr val="000000"/>
                  </a:solidFill>
                </a:rPr>
                <a:t>F</a:t>
              </a:r>
              <a:r>
                <a:rPr lang="es-ES_tradnl" sz="1400" b="1" baseline="-25000">
                  <a:solidFill>
                    <a:srgbClr val="3333CC"/>
                  </a:solidFill>
                </a:rPr>
                <a:t>P</a:t>
              </a:r>
              <a:r>
                <a:rPr lang="es-ES_tradnl" sz="1400" b="1" baseline="-25000">
                  <a:solidFill>
                    <a:srgbClr val="FF3300"/>
                  </a:solidFill>
                </a:rPr>
                <a:t>T</a:t>
              </a:r>
              <a:endParaRPr lang="es-ES_tradnl" sz="1400" b="1">
                <a:solidFill>
                  <a:srgbClr val="FF3300"/>
                </a:solidFill>
              </a:endParaRPr>
            </a:p>
          </p:txBody>
        </p:sp>
      </p:grpSp>
      <p:grpSp>
        <p:nvGrpSpPr>
          <p:cNvPr id="30" name="Group 159"/>
          <p:cNvGrpSpPr>
            <a:grpSpLocks/>
          </p:cNvGrpSpPr>
          <p:nvPr/>
        </p:nvGrpSpPr>
        <p:grpSpPr bwMode="auto">
          <a:xfrm>
            <a:off x="2228850" y="3605213"/>
            <a:ext cx="4060825" cy="1711325"/>
            <a:chOff x="1699" y="2207"/>
            <a:chExt cx="2558" cy="1078"/>
          </a:xfrm>
        </p:grpSpPr>
        <p:grpSp>
          <p:nvGrpSpPr>
            <p:cNvPr id="187462" name="Group 160"/>
            <p:cNvGrpSpPr>
              <a:grpSpLocks/>
            </p:cNvGrpSpPr>
            <p:nvPr/>
          </p:nvGrpSpPr>
          <p:grpSpPr bwMode="auto">
            <a:xfrm>
              <a:off x="1699" y="2207"/>
              <a:ext cx="2558" cy="1078"/>
              <a:chOff x="1699" y="2207"/>
              <a:chExt cx="2558" cy="1078"/>
            </a:xfrm>
          </p:grpSpPr>
          <p:grpSp>
            <p:nvGrpSpPr>
              <p:cNvPr id="187464" name="Group 161"/>
              <p:cNvGrpSpPr>
                <a:grpSpLocks/>
              </p:cNvGrpSpPr>
              <p:nvPr/>
            </p:nvGrpSpPr>
            <p:grpSpPr bwMode="auto">
              <a:xfrm>
                <a:off x="1862" y="2207"/>
                <a:ext cx="2395" cy="1078"/>
                <a:chOff x="1862" y="2207"/>
                <a:chExt cx="2395" cy="1078"/>
              </a:xfrm>
            </p:grpSpPr>
            <p:sp>
              <p:nvSpPr>
                <p:cNvPr id="187466" name="Freeform 162"/>
                <p:cNvSpPr>
                  <a:spLocks/>
                </p:cNvSpPr>
                <p:nvPr/>
              </p:nvSpPr>
              <p:spPr bwMode="auto">
                <a:xfrm>
                  <a:off x="3972" y="3164"/>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solidFill>
                    <a:srgbClr val="000000"/>
                  </a:solidFill>
                  <a:prstDash val="solid"/>
                  <a:round/>
                  <a:headEnd/>
                  <a:tailEnd/>
                </a:ln>
              </p:spPr>
              <p:txBody>
                <a:bodyPr/>
                <a:lstStyle/>
                <a:p>
                  <a:endParaRPr lang="es-ES_tradnl"/>
                </a:p>
              </p:txBody>
            </p:sp>
            <p:sp>
              <p:nvSpPr>
                <p:cNvPr id="187467" name="Freeform 163"/>
                <p:cNvSpPr>
                  <a:spLocks/>
                </p:cNvSpPr>
                <p:nvPr/>
              </p:nvSpPr>
              <p:spPr bwMode="auto">
                <a:xfrm>
                  <a:off x="1862" y="2276"/>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187468" name="Freeform 164"/>
                <p:cNvSpPr>
                  <a:spLocks/>
                </p:cNvSpPr>
                <p:nvPr/>
              </p:nvSpPr>
              <p:spPr bwMode="auto">
                <a:xfrm>
                  <a:off x="2104" y="2319"/>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187469" name="Freeform 165"/>
                <p:cNvSpPr>
                  <a:spLocks/>
                </p:cNvSpPr>
                <p:nvPr/>
              </p:nvSpPr>
              <p:spPr bwMode="auto">
                <a:xfrm>
                  <a:off x="2614" y="2207"/>
                  <a:ext cx="1643" cy="949"/>
                </a:xfrm>
                <a:custGeom>
                  <a:avLst/>
                  <a:gdLst>
                    <a:gd name="T0" fmla="*/ 1643 w 1643"/>
                    <a:gd name="T1" fmla="*/ 949 h 949"/>
                    <a:gd name="T2" fmla="*/ 1643 w 1643"/>
                    <a:gd name="T3" fmla="*/ 52 h 949"/>
                    <a:gd name="T4" fmla="*/ 1609 w 1643"/>
                    <a:gd name="T5" fmla="*/ 52 h 949"/>
                    <a:gd name="T6" fmla="*/ 1609 w 1643"/>
                    <a:gd name="T7" fmla="*/ 0 h 949"/>
                    <a:gd name="T8" fmla="*/ 35 w 1643"/>
                    <a:gd name="T9" fmla="*/ 0 h 949"/>
                    <a:gd name="T10" fmla="*/ 35 w 1643"/>
                    <a:gd name="T11" fmla="*/ 35 h 949"/>
                    <a:gd name="T12" fmla="*/ 0 w 1643"/>
                    <a:gd name="T13" fmla="*/ 35 h 949"/>
                    <a:gd name="T14" fmla="*/ 0 w 1643"/>
                    <a:gd name="T15" fmla="*/ 949 h 949"/>
                    <a:gd name="T16" fmla="*/ 1643 w 1643"/>
                    <a:gd name="T17" fmla="*/ 949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sp>
              <p:nvSpPr>
                <p:cNvPr id="187470" name="Rectangle 166"/>
                <p:cNvSpPr>
                  <a:spLocks noChangeArrowheads="1"/>
                </p:cNvSpPr>
                <p:nvPr/>
              </p:nvSpPr>
              <p:spPr bwMode="auto">
                <a:xfrm>
                  <a:off x="2675" y="2293"/>
                  <a:ext cx="1513" cy="785"/>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187471" name="Rectangle 168"/>
                <p:cNvSpPr>
                  <a:spLocks noChangeArrowheads="1"/>
                </p:cNvSpPr>
                <p:nvPr/>
              </p:nvSpPr>
              <p:spPr bwMode="auto">
                <a:xfrm>
                  <a:off x="1931" y="2716"/>
                  <a:ext cx="545" cy="379"/>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187465" name="Text Box 169"/>
              <p:cNvSpPr txBox="1">
                <a:spLocks noChangeArrowheads="1"/>
              </p:cNvSpPr>
              <p:nvPr/>
            </p:nvSpPr>
            <p:spPr bwMode="auto">
              <a:xfrm>
                <a:off x="1699" y="2767"/>
                <a:ext cx="1026" cy="250"/>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a = cte</a:t>
                </a:r>
              </a:p>
            </p:txBody>
          </p:sp>
        </p:grpSp>
        <p:sp>
          <p:nvSpPr>
            <p:cNvPr id="187463" name="Freeform 170"/>
            <p:cNvSpPr>
              <a:spLocks/>
            </p:cNvSpPr>
            <p:nvPr/>
          </p:nvSpPr>
          <p:spPr bwMode="auto">
            <a:xfrm>
              <a:off x="3557" y="3164"/>
              <a:ext cx="190" cy="95"/>
            </a:xfrm>
            <a:custGeom>
              <a:avLst/>
              <a:gdLst>
                <a:gd name="T0" fmla="*/ 190 w 190"/>
                <a:gd name="T1" fmla="*/ 0 h 95"/>
                <a:gd name="T2" fmla="*/ 0 w 190"/>
                <a:gd name="T3" fmla="*/ 0 h 95"/>
                <a:gd name="T4" fmla="*/ 17 w 190"/>
                <a:gd name="T5" fmla="*/ 9 h 95"/>
                <a:gd name="T6" fmla="*/ 52 w 190"/>
                <a:gd name="T7" fmla="*/ 35 h 95"/>
                <a:gd name="T8" fmla="*/ 86 w 190"/>
                <a:gd name="T9" fmla="*/ 69 h 95"/>
                <a:gd name="T10" fmla="*/ 95 w 190"/>
                <a:gd name="T11" fmla="*/ 87 h 95"/>
                <a:gd name="T12" fmla="*/ 95 w 190"/>
                <a:gd name="T13" fmla="*/ 95 h 95"/>
                <a:gd name="T14" fmla="*/ 104 w 190"/>
                <a:gd name="T15" fmla="*/ 78 h 95"/>
                <a:gd name="T16" fmla="*/ 173 w 190"/>
                <a:gd name="T17" fmla="*/ 9 h 95"/>
                <a:gd name="T18" fmla="*/ 190 w 190"/>
                <a:gd name="T19" fmla="*/ 9 h 95"/>
                <a:gd name="T20" fmla="*/ 190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C00000"/>
            </a:solidFill>
            <a:ln w="0">
              <a:solidFill>
                <a:srgbClr val="000000"/>
              </a:solidFill>
              <a:prstDash val="solid"/>
              <a:round/>
              <a:headEnd/>
              <a:tailEnd/>
            </a:ln>
          </p:spPr>
          <p:txBody>
            <a:bodyPr/>
            <a:lstStyle/>
            <a:p>
              <a:endParaRPr lang="es-ES_tradnl"/>
            </a:p>
          </p:txBody>
        </p:sp>
      </p:grpSp>
      <p:grpSp>
        <p:nvGrpSpPr>
          <p:cNvPr id="98" name="227 Grupo"/>
          <p:cNvGrpSpPr>
            <a:grpSpLocks/>
          </p:cNvGrpSpPr>
          <p:nvPr/>
        </p:nvGrpSpPr>
        <p:grpSpPr bwMode="auto">
          <a:xfrm rot="2055188">
            <a:off x="3965575" y="3228975"/>
            <a:ext cx="885825" cy="1225550"/>
            <a:chOff x="4037860" y="296315"/>
            <a:chExt cx="886811" cy="1226097"/>
          </a:xfrm>
        </p:grpSpPr>
        <p:sp>
          <p:nvSpPr>
            <p:cNvPr id="187459" name="Line 172"/>
            <p:cNvSpPr>
              <a:spLocks noChangeShapeType="1"/>
            </p:cNvSpPr>
            <p:nvPr/>
          </p:nvSpPr>
          <p:spPr bwMode="auto">
            <a:xfrm flipH="1" flipV="1">
              <a:off x="4410822" y="818898"/>
              <a:ext cx="375487" cy="524722"/>
            </a:xfrm>
            <a:prstGeom prst="line">
              <a:avLst/>
            </a:prstGeom>
            <a:noFill/>
            <a:ln w="19050">
              <a:solidFill>
                <a:schemeClr val="tx1"/>
              </a:solidFill>
              <a:round/>
              <a:headEnd/>
              <a:tailEnd/>
            </a:ln>
          </p:spPr>
          <p:txBody>
            <a:bodyPr/>
            <a:lstStyle/>
            <a:p>
              <a:endParaRPr lang="es-ES_tradnl"/>
            </a:p>
          </p:txBody>
        </p:sp>
        <p:sp>
          <p:nvSpPr>
            <p:cNvPr id="187460" name="Oval 173"/>
            <p:cNvSpPr>
              <a:spLocks noChangeArrowheads="1"/>
            </p:cNvSpPr>
            <p:nvPr/>
          </p:nvSpPr>
          <p:spPr bwMode="auto">
            <a:xfrm>
              <a:off x="4734171" y="1331912"/>
              <a:ext cx="190500" cy="190500"/>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sp>
          <p:nvSpPr>
            <p:cNvPr id="187461" name="Line 172"/>
            <p:cNvSpPr>
              <a:spLocks noChangeShapeType="1"/>
            </p:cNvSpPr>
            <p:nvPr/>
          </p:nvSpPr>
          <p:spPr bwMode="auto">
            <a:xfrm flipH="1" flipV="1">
              <a:off x="4037860" y="296315"/>
              <a:ext cx="375488" cy="524722"/>
            </a:xfrm>
            <a:prstGeom prst="line">
              <a:avLst/>
            </a:prstGeom>
            <a:noFill/>
            <a:ln w="19050">
              <a:noFill/>
              <a:round/>
              <a:headEnd/>
              <a:tailEnd/>
            </a:ln>
          </p:spPr>
          <p:txBody>
            <a:bodyPr/>
            <a:lstStyle/>
            <a:p>
              <a:endParaRPr lang="es-ES_tradnl"/>
            </a:p>
          </p:txBody>
        </p:sp>
      </p:grpSp>
      <p:sp>
        <p:nvSpPr>
          <p:cNvPr id="187416"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lleva aceleración constante…</a:t>
            </a:r>
          </a:p>
        </p:txBody>
      </p:sp>
      <p:grpSp>
        <p:nvGrpSpPr>
          <p:cNvPr id="99" name="353 Grupo"/>
          <p:cNvGrpSpPr>
            <a:grpSpLocks/>
          </p:cNvGrpSpPr>
          <p:nvPr/>
        </p:nvGrpSpPr>
        <p:grpSpPr bwMode="auto">
          <a:xfrm>
            <a:off x="5486400" y="3732213"/>
            <a:ext cx="692150" cy="692150"/>
            <a:chOff x="5918200" y="582613"/>
            <a:chExt cx="741363" cy="741362"/>
          </a:xfrm>
        </p:grpSpPr>
        <p:pic>
          <p:nvPicPr>
            <p:cNvPr id="187456" name="Picture 45" descr="MCj04326370000[1]"/>
            <p:cNvPicPr>
              <a:picLocks noChangeAspect="1" noChangeArrowheads="1"/>
            </p:cNvPicPr>
            <p:nvPr/>
          </p:nvPicPr>
          <p:blipFill>
            <a:blip r:embed="rId6" cstate="print"/>
            <a:srcRect/>
            <a:stretch>
              <a:fillRect/>
            </a:stretch>
          </p:blipFill>
          <p:spPr bwMode="auto">
            <a:xfrm rot="627280">
              <a:off x="5918200" y="582613"/>
              <a:ext cx="741363" cy="741362"/>
            </a:xfrm>
            <a:prstGeom prst="rect">
              <a:avLst/>
            </a:prstGeom>
            <a:noFill/>
            <a:ln w="9525">
              <a:noFill/>
              <a:miter lim="800000"/>
              <a:headEnd/>
              <a:tailEnd/>
            </a:ln>
          </p:spPr>
        </p:pic>
        <p:sp>
          <p:nvSpPr>
            <p:cNvPr id="181" name="180 Forma libre"/>
            <p:cNvSpPr/>
            <p:nvPr/>
          </p:nvSpPr>
          <p:spPr>
            <a:xfrm>
              <a:off x="5942005" y="1084222"/>
              <a:ext cx="392787" cy="205745"/>
            </a:xfrm>
            <a:custGeom>
              <a:avLst/>
              <a:gdLst>
                <a:gd name="connsiteX0" fmla="*/ 0 w 385762"/>
                <a:gd name="connsiteY0" fmla="*/ 73819 h 207169"/>
                <a:gd name="connsiteX1" fmla="*/ 107156 w 385762"/>
                <a:gd name="connsiteY1" fmla="*/ 128587 h 207169"/>
                <a:gd name="connsiteX2" fmla="*/ 116681 w 385762"/>
                <a:gd name="connsiteY2" fmla="*/ 135731 h 207169"/>
                <a:gd name="connsiteX3" fmla="*/ 128587 w 385762"/>
                <a:gd name="connsiteY3" fmla="*/ 135731 h 207169"/>
                <a:gd name="connsiteX4" fmla="*/ 152400 w 385762"/>
                <a:gd name="connsiteY4" fmla="*/ 111919 h 207169"/>
                <a:gd name="connsiteX5" fmla="*/ 180975 w 385762"/>
                <a:gd name="connsiteY5" fmla="*/ 64294 h 207169"/>
                <a:gd name="connsiteX6" fmla="*/ 204787 w 385762"/>
                <a:gd name="connsiteY6" fmla="*/ 38100 h 207169"/>
                <a:gd name="connsiteX7" fmla="*/ 247650 w 385762"/>
                <a:gd name="connsiteY7" fmla="*/ 14287 h 207169"/>
                <a:gd name="connsiteX8" fmla="*/ 273843 w 385762"/>
                <a:gd name="connsiteY8" fmla="*/ 0 h 207169"/>
                <a:gd name="connsiteX9" fmla="*/ 269081 w 385762"/>
                <a:gd name="connsiteY9" fmla="*/ 16669 h 207169"/>
                <a:gd name="connsiteX10" fmla="*/ 326231 w 385762"/>
                <a:gd name="connsiteY10" fmla="*/ 42862 h 207169"/>
                <a:gd name="connsiteX11" fmla="*/ 350043 w 385762"/>
                <a:gd name="connsiteY11" fmla="*/ 38100 h 207169"/>
                <a:gd name="connsiteX12" fmla="*/ 383381 w 385762"/>
                <a:gd name="connsiteY12" fmla="*/ 45244 h 207169"/>
                <a:gd name="connsiteX13" fmla="*/ 385762 w 385762"/>
                <a:gd name="connsiteY13" fmla="*/ 59531 h 207169"/>
                <a:gd name="connsiteX14" fmla="*/ 335756 w 385762"/>
                <a:gd name="connsiteY14" fmla="*/ 59531 h 207169"/>
                <a:gd name="connsiteX15" fmla="*/ 195262 w 385762"/>
                <a:gd name="connsiteY15" fmla="*/ 207169 h 207169"/>
                <a:gd name="connsiteX16" fmla="*/ 54768 w 385762"/>
                <a:gd name="connsiteY16" fmla="*/ 152400 h 207169"/>
                <a:gd name="connsiteX17" fmla="*/ 0 w 385762"/>
                <a:gd name="connsiteY17" fmla="*/ 73819 h 207169"/>
                <a:gd name="connsiteX0" fmla="*/ 7144 w 392906"/>
                <a:gd name="connsiteY0" fmla="*/ 73819 h 207169"/>
                <a:gd name="connsiteX1" fmla="*/ 114300 w 392906"/>
                <a:gd name="connsiteY1" fmla="*/ 128587 h 207169"/>
                <a:gd name="connsiteX2" fmla="*/ 123825 w 392906"/>
                <a:gd name="connsiteY2" fmla="*/ 135731 h 207169"/>
                <a:gd name="connsiteX3" fmla="*/ 135731 w 392906"/>
                <a:gd name="connsiteY3" fmla="*/ 135731 h 207169"/>
                <a:gd name="connsiteX4" fmla="*/ 159544 w 392906"/>
                <a:gd name="connsiteY4" fmla="*/ 111919 h 207169"/>
                <a:gd name="connsiteX5" fmla="*/ 188119 w 392906"/>
                <a:gd name="connsiteY5" fmla="*/ 64294 h 207169"/>
                <a:gd name="connsiteX6" fmla="*/ 211931 w 392906"/>
                <a:gd name="connsiteY6" fmla="*/ 38100 h 207169"/>
                <a:gd name="connsiteX7" fmla="*/ 254794 w 392906"/>
                <a:gd name="connsiteY7" fmla="*/ 14287 h 207169"/>
                <a:gd name="connsiteX8" fmla="*/ 280987 w 392906"/>
                <a:gd name="connsiteY8" fmla="*/ 0 h 207169"/>
                <a:gd name="connsiteX9" fmla="*/ 276225 w 392906"/>
                <a:gd name="connsiteY9" fmla="*/ 16669 h 207169"/>
                <a:gd name="connsiteX10" fmla="*/ 333375 w 392906"/>
                <a:gd name="connsiteY10" fmla="*/ 42862 h 207169"/>
                <a:gd name="connsiteX11" fmla="*/ 357187 w 392906"/>
                <a:gd name="connsiteY11" fmla="*/ 38100 h 207169"/>
                <a:gd name="connsiteX12" fmla="*/ 390525 w 392906"/>
                <a:gd name="connsiteY12" fmla="*/ 45244 h 207169"/>
                <a:gd name="connsiteX13" fmla="*/ 392906 w 392906"/>
                <a:gd name="connsiteY13" fmla="*/ 59531 h 207169"/>
                <a:gd name="connsiteX14" fmla="*/ 342900 w 392906"/>
                <a:gd name="connsiteY14" fmla="*/ 59531 h 207169"/>
                <a:gd name="connsiteX15" fmla="*/ 202406 w 392906"/>
                <a:gd name="connsiteY15" fmla="*/ 207169 h 207169"/>
                <a:gd name="connsiteX16" fmla="*/ 0 w 392906"/>
                <a:gd name="connsiteY16" fmla="*/ 114300 h 207169"/>
                <a:gd name="connsiteX17" fmla="*/ 7144 w 392906"/>
                <a:gd name="connsiteY17" fmla="*/ 7381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906" h="207169">
                  <a:moveTo>
                    <a:pt x="7144" y="73819"/>
                  </a:moveTo>
                  <a:lnTo>
                    <a:pt x="114300" y="128587"/>
                  </a:lnTo>
                  <a:lnTo>
                    <a:pt x="123825" y="135731"/>
                  </a:lnTo>
                  <a:lnTo>
                    <a:pt x="135731" y="135731"/>
                  </a:lnTo>
                  <a:lnTo>
                    <a:pt x="159544" y="111919"/>
                  </a:lnTo>
                  <a:lnTo>
                    <a:pt x="188119" y="64294"/>
                  </a:lnTo>
                  <a:lnTo>
                    <a:pt x="211931" y="38100"/>
                  </a:lnTo>
                  <a:lnTo>
                    <a:pt x="254794" y="14287"/>
                  </a:lnTo>
                  <a:lnTo>
                    <a:pt x="280987" y="0"/>
                  </a:lnTo>
                  <a:lnTo>
                    <a:pt x="276225" y="16669"/>
                  </a:lnTo>
                  <a:lnTo>
                    <a:pt x="333375" y="42862"/>
                  </a:lnTo>
                  <a:lnTo>
                    <a:pt x="357187" y="38100"/>
                  </a:lnTo>
                  <a:lnTo>
                    <a:pt x="390525" y="45244"/>
                  </a:lnTo>
                  <a:lnTo>
                    <a:pt x="392906" y="59531"/>
                  </a:lnTo>
                  <a:lnTo>
                    <a:pt x="342900" y="59531"/>
                  </a:lnTo>
                  <a:lnTo>
                    <a:pt x="202406" y="207169"/>
                  </a:lnTo>
                  <a:lnTo>
                    <a:pt x="0" y="114300"/>
                  </a:lnTo>
                  <a:lnTo>
                    <a:pt x="7144" y="738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182" name="181 Forma libre"/>
            <p:cNvSpPr/>
            <p:nvPr/>
          </p:nvSpPr>
          <p:spPr>
            <a:xfrm>
              <a:off x="6317788" y="1014507"/>
              <a:ext cx="238052" cy="129228"/>
            </a:xfrm>
            <a:custGeom>
              <a:avLst/>
              <a:gdLst>
                <a:gd name="connsiteX0" fmla="*/ 0 w 238125"/>
                <a:gd name="connsiteY0" fmla="*/ 107156 h 107156"/>
                <a:gd name="connsiteX1" fmla="*/ 92869 w 238125"/>
                <a:gd name="connsiteY1" fmla="*/ 71437 h 107156"/>
                <a:gd name="connsiteX2" fmla="*/ 176213 w 238125"/>
                <a:gd name="connsiteY2" fmla="*/ 28575 h 107156"/>
                <a:gd name="connsiteX3" fmla="*/ 238125 w 238125"/>
                <a:gd name="connsiteY3" fmla="*/ 0 h 107156"/>
                <a:gd name="connsiteX4" fmla="*/ 216694 w 238125"/>
                <a:gd name="connsiteY4" fmla="*/ 40481 h 107156"/>
                <a:gd name="connsiteX5" fmla="*/ 0 w 238125"/>
                <a:gd name="connsiteY5" fmla="*/ 107156 h 107156"/>
                <a:gd name="connsiteX0" fmla="*/ 0 w 238125"/>
                <a:gd name="connsiteY0" fmla="*/ 107156 h 135731"/>
                <a:gd name="connsiteX1" fmla="*/ 92869 w 238125"/>
                <a:gd name="connsiteY1" fmla="*/ 71437 h 135731"/>
                <a:gd name="connsiteX2" fmla="*/ 176213 w 238125"/>
                <a:gd name="connsiteY2" fmla="*/ 28575 h 135731"/>
                <a:gd name="connsiteX3" fmla="*/ 238125 w 238125"/>
                <a:gd name="connsiteY3" fmla="*/ 0 h 135731"/>
                <a:gd name="connsiteX4" fmla="*/ 30956 w 238125"/>
                <a:gd name="connsiteY4" fmla="*/ 135731 h 135731"/>
                <a:gd name="connsiteX5" fmla="*/ 0 w 238125"/>
                <a:gd name="connsiteY5" fmla="*/ 107156 h 135731"/>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6194 w 238125"/>
                <a:gd name="connsiteY4" fmla="*/ 128587 h 128587"/>
                <a:gd name="connsiteX5" fmla="*/ 0 w 238125"/>
                <a:gd name="connsiteY5" fmla="*/ 107156 h 128587"/>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19075 w 238125"/>
                <a:gd name="connsiteY4" fmla="*/ 30956 h 128587"/>
                <a:gd name="connsiteX5" fmla="*/ 26194 w 238125"/>
                <a:gd name="connsiteY5" fmla="*/ 128587 h 128587"/>
                <a:gd name="connsiteX6" fmla="*/ 0 w 238125"/>
                <a:gd name="connsiteY6" fmla="*/ 107156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28587">
                  <a:moveTo>
                    <a:pt x="0" y="107156"/>
                  </a:moveTo>
                  <a:lnTo>
                    <a:pt x="92869" y="71437"/>
                  </a:lnTo>
                  <a:lnTo>
                    <a:pt x="176213" y="28575"/>
                  </a:lnTo>
                  <a:lnTo>
                    <a:pt x="238125" y="0"/>
                  </a:lnTo>
                  <a:lnTo>
                    <a:pt x="219075" y="30956"/>
                  </a:lnTo>
                  <a:lnTo>
                    <a:pt x="26194" y="128587"/>
                  </a:lnTo>
                  <a:lnTo>
                    <a:pt x="0" y="107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
        <p:nvSpPr>
          <p:cNvPr id="176" name="578 CuadroTexto"/>
          <p:cNvSpPr txBox="1">
            <a:spLocks noChangeArrowheads="1"/>
          </p:cNvSpPr>
          <p:nvPr/>
        </p:nvSpPr>
        <p:spPr bwMode="auto">
          <a:xfrm>
            <a:off x="5222875" y="4421188"/>
            <a:ext cx="911225" cy="400050"/>
          </a:xfrm>
          <a:prstGeom prst="rect">
            <a:avLst/>
          </a:prstGeom>
          <a:solidFill>
            <a:schemeClr val="bg1"/>
          </a:solidFill>
          <a:ln w="6350">
            <a:solidFill>
              <a:schemeClr val="tx1"/>
            </a:solidFill>
            <a:miter lim="800000"/>
            <a:headEnd/>
            <a:tailEnd/>
          </a:ln>
        </p:spPr>
        <p:txBody>
          <a:bodyPr>
            <a:spAutoFit/>
          </a:bodyPr>
          <a:lstStyle/>
          <a:p>
            <a:pPr algn="ctr"/>
            <a:r>
              <a:rPr lang="es-ES_tradnl" sz="1000" b="1">
                <a:solidFill>
                  <a:srgbClr val="000000"/>
                </a:solidFill>
                <a:latin typeface="Arial" charset="0"/>
              </a:rPr>
              <a:t>Observador</a:t>
            </a:r>
          </a:p>
          <a:p>
            <a:pPr algn="ctr"/>
            <a:r>
              <a:rPr lang="es-ES_tradnl" sz="1000" b="1">
                <a:solidFill>
                  <a:srgbClr val="000000"/>
                </a:solidFill>
                <a:latin typeface="Arial" charset="0"/>
              </a:rPr>
              <a:t>NO inercial</a:t>
            </a:r>
          </a:p>
        </p:txBody>
      </p:sp>
      <p:sp>
        <p:nvSpPr>
          <p:cNvPr id="218" name="217 CuadroTexto"/>
          <p:cNvSpPr txBox="1">
            <a:spLocks noChangeArrowheads="1"/>
          </p:cNvSpPr>
          <p:nvPr/>
        </p:nvSpPr>
        <p:spPr bwMode="auto">
          <a:xfrm>
            <a:off x="7561263" y="2071688"/>
            <a:ext cx="615950" cy="307975"/>
          </a:xfrm>
          <a:prstGeom prst="rect">
            <a:avLst/>
          </a:prstGeom>
          <a:noFill/>
          <a:ln w="9525">
            <a:noFill/>
            <a:miter lim="800000"/>
            <a:headEnd/>
            <a:tailEnd/>
          </a:ln>
        </p:spPr>
        <p:txBody>
          <a:bodyPr>
            <a:spAutoFit/>
          </a:bodyPr>
          <a:lstStyle/>
          <a:p>
            <a:r>
              <a:rPr lang="el-GR" sz="1400">
                <a:solidFill>
                  <a:srgbClr val="000000"/>
                </a:solidFill>
              </a:rPr>
              <a:t>Σ</a:t>
            </a:r>
            <a:r>
              <a:rPr lang="es-ES_tradnl" sz="1400">
                <a:solidFill>
                  <a:srgbClr val="000000"/>
                </a:solidFill>
              </a:rPr>
              <a:t>F</a:t>
            </a:r>
          </a:p>
        </p:txBody>
      </p:sp>
      <p:sp>
        <p:nvSpPr>
          <p:cNvPr id="219" name="218 Rectángulo"/>
          <p:cNvSpPr/>
          <p:nvPr/>
        </p:nvSpPr>
        <p:spPr>
          <a:xfrm>
            <a:off x="6326188" y="469900"/>
            <a:ext cx="2817812" cy="2520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183" name="AutoShape 274"/>
          <p:cNvSpPr>
            <a:spLocks noChangeArrowheads="1"/>
          </p:cNvSpPr>
          <p:nvPr/>
        </p:nvSpPr>
        <p:spPr bwMode="auto">
          <a:xfrm>
            <a:off x="6935788" y="469900"/>
            <a:ext cx="1697037" cy="1104900"/>
          </a:xfrm>
          <a:prstGeom prst="cloudCallout">
            <a:avLst>
              <a:gd name="adj1" fmla="val -53028"/>
              <a:gd name="adj2" fmla="val 83491"/>
            </a:avLst>
          </a:prstGeom>
          <a:solidFill>
            <a:schemeClr val="accent1"/>
          </a:solidFill>
          <a:ln w="9525">
            <a:solidFill>
              <a:schemeClr val="tx1"/>
            </a:solidFill>
            <a:round/>
            <a:headEnd/>
            <a:tailEnd/>
          </a:ln>
        </p:spPr>
        <p:txBody>
          <a:bodyPr/>
          <a:lstStyle/>
          <a:p>
            <a:pPr algn="ctr"/>
            <a:r>
              <a:rPr lang="es-ES" sz="4400" b="1">
                <a:solidFill>
                  <a:srgbClr val="FFFFFF"/>
                </a:solidFill>
              </a:rPr>
              <a:t>¿?</a:t>
            </a:r>
          </a:p>
        </p:txBody>
      </p:sp>
      <p:grpSp>
        <p:nvGrpSpPr>
          <p:cNvPr id="187422" name="303 Grupo"/>
          <p:cNvGrpSpPr>
            <a:grpSpLocks/>
          </p:cNvGrpSpPr>
          <p:nvPr/>
        </p:nvGrpSpPr>
        <p:grpSpPr bwMode="auto">
          <a:xfrm>
            <a:off x="7304088" y="1754188"/>
            <a:ext cx="1444625" cy="1085850"/>
            <a:chOff x="328613" y="1164431"/>
            <a:chExt cx="2026443" cy="1521619"/>
          </a:xfrm>
        </p:grpSpPr>
        <p:pic>
          <p:nvPicPr>
            <p:cNvPr id="187444" name="282 Imagen" descr="dell-s2309w.jpg"/>
            <p:cNvPicPr>
              <a:picLocks noChangeAspect="1"/>
            </p:cNvPicPr>
            <p:nvPr/>
          </p:nvPicPr>
          <p:blipFill>
            <a:blip r:embed="rId7" cstate="print"/>
            <a:srcRect l="536" t="2348" r="732"/>
            <a:stretch>
              <a:fillRect/>
            </a:stretch>
          </p:blipFill>
          <p:spPr bwMode="auto">
            <a:xfrm>
              <a:off x="335756" y="1173956"/>
              <a:ext cx="2009775" cy="1498057"/>
            </a:xfrm>
            <a:prstGeom prst="rect">
              <a:avLst/>
            </a:prstGeom>
            <a:noFill/>
            <a:ln w="9525">
              <a:noFill/>
              <a:miter lim="800000"/>
              <a:headEnd/>
              <a:tailEnd/>
            </a:ln>
          </p:spPr>
        </p:pic>
        <p:sp>
          <p:nvSpPr>
            <p:cNvPr id="207" name="206 Rectángulo"/>
            <p:cNvSpPr/>
            <p:nvPr/>
          </p:nvSpPr>
          <p:spPr>
            <a:xfrm>
              <a:off x="1735989" y="2374608"/>
              <a:ext cx="619067" cy="30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08" name="207 Rectángulo"/>
            <p:cNvSpPr/>
            <p:nvPr/>
          </p:nvSpPr>
          <p:spPr>
            <a:xfrm>
              <a:off x="328613" y="2374608"/>
              <a:ext cx="616840" cy="30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09" name="208 Rectángulo"/>
            <p:cNvSpPr/>
            <p:nvPr/>
          </p:nvSpPr>
          <p:spPr>
            <a:xfrm>
              <a:off x="876421" y="2376831"/>
              <a:ext cx="325122"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0" name="209 Rectángulo"/>
            <p:cNvSpPr/>
            <p:nvPr/>
          </p:nvSpPr>
          <p:spPr>
            <a:xfrm>
              <a:off x="1486580" y="2376831"/>
              <a:ext cx="325122"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1" name="210 Forma libre"/>
            <p:cNvSpPr/>
            <p:nvPr/>
          </p:nvSpPr>
          <p:spPr>
            <a:xfrm>
              <a:off x="932091" y="2505858"/>
              <a:ext cx="403062" cy="180192"/>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2" name="211 Forma libre"/>
            <p:cNvSpPr/>
            <p:nvPr/>
          </p:nvSpPr>
          <p:spPr>
            <a:xfrm flipH="1">
              <a:off x="1344061" y="2505858"/>
              <a:ext cx="403061" cy="180192"/>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3" name="212 Forma libre"/>
            <p:cNvSpPr/>
            <p:nvPr/>
          </p:nvSpPr>
          <p:spPr>
            <a:xfrm>
              <a:off x="328613" y="2285624"/>
              <a:ext cx="89074" cy="95657"/>
            </a:xfrm>
            <a:custGeom>
              <a:avLst/>
              <a:gdLst>
                <a:gd name="connsiteX0" fmla="*/ 2381 w 88106"/>
                <a:gd name="connsiteY0" fmla="*/ 0 h 95250"/>
                <a:gd name="connsiteX1" fmla="*/ 19050 w 88106"/>
                <a:gd name="connsiteY1" fmla="*/ 59531 h 95250"/>
                <a:gd name="connsiteX2" fmla="*/ 52387 w 88106"/>
                <a:gd name="connsiteY2" fmla="*/ 83344 h 95250"/>
                <a:gd name="connsiteX3" fmla="*/ 88106 w 88106"/>
                <a:gd name="connsiteY3" fmla="*/ 90488 h 95250"/>
                <a:gd name="connsiteX4" fmla="*/ 38100 w 88106"/>
                <a:gd name="connsiteY4" fmla="*/ 95250 h 95250"/>
                <a:gd name="connsiteX5" fmla="*/ 0 w 88106"/>
                <a:gd name="connsiteY5" fmla="*/ 92869 h 95250"/>
                <a:gd name="connsiteX6" fmla="*/ 2381 w 88106"/>
                <a:gd name="connsiteY6"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06" h="95250">
                  <a:moveTo>
                    <a:pt x="2381" y="0"/>
                  </a:moveTo>
                  <a:lnTo>
                    <a:pt x="19050" y="59531"/>
                  </a:lnTo>
                  <a:lnTo>
                    <a:pt x="52387" y="83344"/>
                  </a:lnTo>
                  <a:lnTo>
                    <a:pt x="88106" y="90488"/>
                  </a:lnTo>
                  <a:lnTo>
                    <a:pt x="38100" y="95250"/>
                  </a:lnTo>
                  <a:lnTo>
                    <a:pt x="0" y="92869"/>
                  </a:lnTo>
                  <a:cubicBezTo>
                    <a:pt x="794" y="61913"/>
                    <a:pt x="1587" y="30956"/>
                    <a:pt x="2381" y="0"/>
                  </a:cubicBez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4" name="213 Forma libre"/>
            <p:cNvSpPr/>
            <p:nvPr/>
          </p:nvSpPr>
          <p:spPr>
            <a:xfrm>
              <a:off x="2281569" y="2321217"/>
              <a:ext cx="73487" cy="57839"/>
            </a:xfrm>
            <a:custGeom>
              <a:avLst/>
              <a:gdLst>
                <a:gd name="connsiteX0" fmla="*/ 0 w 73818"/>
                <a:gd name="connsiteY0" fmla="*/ 69056 h 69056"/>
                <a:gd name="connsiteX1" fmla="*/ 57150 w 73818"/>
                <a:gd name="connsiteY1" fmla="*/ 33337 h 69056"/>
                <a:gd name="connsiteX2" fmla="*/ 69056 w 73818"/>
                <a:gd name="connsiteY2" fmla="*/ 0 h 69056"/>
                <a:gd name="connsiteX3" fmla="*/ 73818 w 73818"/>
                <a:gd name="connsiteY3" fmla="*/ 69056 h 69056"/>
                <a:gd name="connsiteX4" fmla="*/ 0 w 73818"/>
                <a:gd name="connsiteY4" fmla="*/ 69056 h 69056"/>
                <a:gd name="connsiteX0" fmla="*/ 0 w 73818"/>
                <a:gd name="connsiteY0" fmla="*/ 69056 h 69056"/>
                <a:gd name="connsiteX1" fmla="*/ 47625 w 73818"/>
                <a:gd name="connsiteY1" fmla="*/ 44846 h 69056"/>
                <a:gd name="connsiteX2" fmla="*/ 69056 w 73818"/>
                <a:gd name="connsiteY2" fmla="*/ 0 h 69056"/>
                <a:gd name="connsiteX3" fmla="*/ 73818 w 73818"/>
                <a:gd name="connsiteY3" fmla="*/ 69056 h 69056"/>
                <a:gd name="connsiteX4" fmla="*/ 0 w 73818"/>
                <a:gd name="connsiteY4" fmla="*/ 69056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 h="69056">
                  <a:moveTo>
                    <a:pt x="0" y="69056"/>
                  </a:moveTo>
                  <a:lnTo>
                    <a:pt x="47625" y="44846"/>
                  </a:lnTo>
                  <a:lnTo>
                    <a:pt x="69056" y="0"/>
                  </a:lnTo>
                  <a:lnTo>
                    <a:pt x="73818" y="69056"/>
                  </a:lnTo>
                  <a:lnTo>
                    <a:pt x="0" y="69056"/>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5" name="214 Forma libre"/>
            <p:cNvSpPr/>
            <p:nvPr/>
          </p:nvSpPr>
          <p:spPr>
            <a:xfrm>
              <a:off x="2277115" y="1164431"/>
              <a:ext cx="75713" cy="60063"/>
            </a:xfrm>
            <a:custGeom>
              <a:avLst/>
              <a:gdLst>
                <a:gd name="connsiteX0" fmla="*/ 0 w 76200"/>
                <a:gd name="connsiteY0" fmla="*/ 4763 h 59532"/>
                <a:gd name="connsiteX1" fmla="*/ 50006 w 76200"/>
                <a:gd name="connsiteY1" fmla="*/ 21432 h 59532"/>
                <a:gd name="connsiteX2" fmla="*/ 73819 w 76200"/>
                <a:gd name="connsiteY2" fmla="*/ 59532 h 59532"/>
                <a:gd name="connsiteX3" fmla="*/ 76200 w 76200"/>
                <a:gd name="connsiteY3" fmla="*/ 33338 h 59532"/>
                <a:gd name="connsiteX4" fmla="*/ 76200 w 76200"/>
                <a:gd name="connsiteY4" fmla="*/ 0 h 59532"/>
                <a:gd name="connsiteX5" fmla="*/ 0 w 76200"/>
                <a:gd name="connsiteY5" fmla="*/ 4763 h 5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9532">
                  <a:moveTo>
                    <a:pt x="0" y="4763"/>
                  </a:moveTo>
                  <a:lnTo>
                    <a:pt x="50006" y="21432"/>
                  </a:lnTo>
                  <a:lnTo>
                    <a:pt x="73819" y="59532"/>
                  </a:lnTo>
                  <a:lnTo>
                    <a:pt x="76200" y="33338"/>
                  </a:lnTo>
                  <a:lnTo>
                    <a:pt x="76200" y="0"/>
                  </a:lnTo>
                  <a:lnTo>
                    <a:pt x="0" y="4763"/>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6" name="215 Forma libre"/>
            <p:cNvSpPr/>
            <p:nvPr/>
          </p:nvSpPr>
          <p:spPr>
            <a:xfrm>
              <a:off x="335293" y="1168880"/>
              <a:ext cx="64580" cy="71187"/>
            </a:xfrm>
            <a:custGeom>
              <a:avLst/>
              <a:gdLst>
                <a:gd name="connsiteX0" fmla="*/ 0 w 64294"/>
                <a:gd name="connsiteY0" fmla="*/ 71437 h 71437"/>
                <a:gd name="connsiteX1" fmla="*/ 19050 w 64294"/>
                <a:gd name="connsiteY1" fmla="*/ 23812 h 71437"/>
                <a:gd name="connsiteX2" fmla="*/ 45244 w 64294"/>
                <a:gd name="connsiteY2" fmla="*/ 7144 h 71437"/>
                <a:gd name="connsiteX3" fmla="*/ 64294 w 64294"/>
                <a:gd name="connsiteY3" fmla="*/ 0 h 71437"/>
                <a:gd name="connsiteX4" fmla="*/ 0 w 64294"/>
                <a:gd name="connsiteY4" fmla="*/ 2381 h 71437"/>
                <a:gd name="connsiteX5" fmla="*/ 0 w 64294"/>
                <a:gd name="connsiteY5" fmla="*/ 7143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0" y="71437"/>
                  </a:moveTo>
                  <a:lnTo>
                    <a:pt x="19050" y="23812"/>
                  </a:lnTo>
                  <a:lnTo>
                    <a:pt x="45244" y="7144"/>
                  </a:lnTo>
                  <a:lnTo>
                    <a:pt x="64294" y="0"/>
                  </a:lnTo>
                  <a:lnTo>
                    <a:pt x="0" y="2381"/>
                  </a:lnTo>
                  <a:lnTo>
                    <a:pt x="0" y="71437"/>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7" name="216 Rectángulo"/>
            <p:cNvSpPr/>
            <p:nvPr/>
          </p:nvSpPr>
          <p:spPr>
            <a:xfrm>
              <a:off x="411006" y="1240067"/>
              <a:ext cx="1863883" cy="105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nvGrpSpPr>
          <p:cNvPr id="101" name="173 Grupo"/>
          <p:cNvGrpSpPr>
            <a:grpSpLocks/>
          </p:cNvGrpSpPr>
          <p:nvPr/>
        </p:nvGrpSpPr>
        <p:grpSpPr bwMode="auto">
          <a:xfrm rot="1624905">
            <a:off x="7770813" y="1392238"/>
            <a:ext cx="525462" cy="904875"/>
            <a:chOff x="7770229" y="1392738"/>
            <a:chExt cx="525383" cy="904964"/>
          </a:xfrm>
        </p:grpSpPr>
        <p:grpSp>
          <p:nvGrpSpPr>
            <p:cNvPr id="187440" name="172 Grupo"/>
            <p:cNvGrpSpPr>
              <a:grpSpLocks/>
            </p:cNvGrpSpPr>
            <p:nvPr/>
          </p:nvGrpSpPr>
          <p:grpSpPr bwMode="auto">
            <a:xfrm>
              <a:off x="7770229" y="1392738"/>
              <a:ext cx="441031" cy="818399"/>
              <a:chOff x="7770229" y="1392738"/>
              <a:chExt cx="441031" cy="818399"/>
            </a:xfrm>
          </p:grpSpPr>
          <p:sp>
            <p:nvSpPr>
              <p:cNvPr id="187442" name="Line 150"/>
              <p:cNvSpPr>
                <a:spLocks noChangeShapeType="1"/>
              </p:cNvSpPr>
              <p:nvPr/>
            </p:nvSpPr>
            <p:spPr bwMode="auto">
              <a:xfrm flipH="1" flipV="1">
                <a:off x="7991687" y="1802313"/>
                <a:ext cx="219573" cy="408824"/>
              </a:xfrm>
              <a:prstGeom prst="line">
                <a:avLst/>
              </a:prstGeom>
              <a:noFill/>
              <a:ln w="12700">
                <a:solidFill>
                  <a:schemeClr val="tx1"/>
                </a:solidFill>
                <a:round/>
                <a:headEnd/>
                <a:tailEnd/>
              </a:ln>
            </p:spPr>
            <p:txBody>
              <a:bodyPr/>
              <a:lstStyle/>
              <a:p>
                <a:endParaRPr lang="es-ES_tradnl"/>
              </a:p>
            </p:txBody>
          </p:sp>
          <p:sp>
            <p:nvSpPr>
              <p:cNvPr id="187443" name="Line 150"/>
              <p:cNvSpPr>
                <a:spLocks noChangeShapeType="1"/>
              </p:cNvSpPr>
              <p:nvPr/>
            </p:nvSpPr>
            <p:spPr bwMode="auto">
              <a:xfrm flipH="1" flipV="1">
                <a:off x="7770229" y="1392738"/>
                <a:ext cx="219573" cy="408824"/>
              </a:xfrm>
              <a:prstGeom prst="line">
                <a:avLst/>
              </a:prstGeom>
              <a:noFill/>
              <a:ln w="12700">
                <a:noFill/>
                <a:round/>
                <a:headEnd/>
                <a:tailEnd/>
              </a:ln>
            </p:spPr>
            <p:txBody>
              <a:bodyPr/>
              <a:lstStyle/>
              <a:p>
                <a:endParaRPr lang="es-ES_tradnl"/>
              </a:p>
            </p:txBody>
          </p:sp>
        </p:grpSp>
        <p:sp>
          <p:nvSpPr>
            <p:cNvPr id="187441" name="Oval 157"/>
            <p:cNvSpPr>
              <a:spLocks noChangeArrowheads="1"/>
            </p:cNvSpPr>
            <p:nvPr/>
          </p:nvSpPr>
          <p:spPr bwMode="auto">
            <a:xfrm>
              <a:off x="8166616" y="2168597"/>
              <a:ext cx="128996" cy="129105"/>
            </a:xfrm>
            <a:prstGeom prst="ellipse">
              <a:avLst/>
            </a:prstGeom>
            <a:solidFill>
              <a:srgbClr val="8E5F00"/>
            </a:solidFill>
            <a:ln w="9525">
              <a:solidFill>
                <a:srgbClr val="8E5F00"/>
              </a:solidFill>
              <a:round/>
              <a:headEnd/>
              <a:tailEnd/>
            </a:ln>
          </p:spPr>
          <p:txBody>
            <a:bodyPr wrap="none" anchor="ctr"/>
            <a:lstStyle/>
            <a:p>
              <a:endParaRPr lang="es-ES_tradnl">
                <a:solidFill>
                  <a:srgbClr val="000000"/>
                </a:solidFill>
              </a:endParaRPr>
            </a:p>
          </p:txBody>
        </p:sp>
      </p:grpSp>
      <p:grpSp>
        <p:nvGrpSpPr>
          <p:cNvPr id="187424" name="Group 11"/>
          <p:cNvGrpSpPr>
            <a:grpSpLocks/>
          </p:cNvGrpSpPr>
          <p:nvPr/>
        </p:nvGrpSpPr>
        <p:grpSpPr bwMode="auto">
          <a:xfrm rot="4821202">
            <a:off x="6392863" y="2070100"/>
            <a:ext cx="915988" cy="496887"/>
            <a:chOff x="1119" y="3899"/>
            <a:chExt cx="834" cy="425"/>
          </a:xfrm>
        </p:grpSpPr>
        <p:sp>
          <p:nvSpPr>
            <p:cNvPr id="187433"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187434" name="Group 5"/>
            <p:cNvGrpSpPr>
              <a:grpSpLocks/>
            </p:cNvGrpSpPr>
            <p:nvPr/>
          </p:nvGrpSpPr>
          <p:grpSpPr bwMode="auto">
            <a:xfrm rot="-5400000">
              <a:off x="1323" y="3695"/>
              <a:ext cx="425" cy="834"/>
              <a:chOff x="1588" y="1265"/>
              <a:chExt cx="734" cy="1486"/>
            </a:xfrm>
          </p:grpSpPr>
          <p:sp>
            <p:nvSpPr>
              <p:cNvPr id="187435" name="Freeform 6"/>
              <p:cNvSpPr>
                <a:spLocks/>
              </p:cNvSpPr>
              <p:nvPr/>
            </p:nvSpPr>
            <p:spPr bwMode="auto">
              <a:xfrm rot="165224">
                <a:off x="1704" y="1265"/>
                <a:ext cx="273" cy="749"/>
              </a:xfrm>
              <a:custGeom>
                <a:avLst/>
                <a:gdLst>
                  <a:gd name="T0" fmla="*/ 21 w 318"/>
                  <a:gd name="T1" fmla="*/ 0 h 726"/>
                  <a:gd name="T2" fmla="*/ 18 w 318"/>
                  <a:gd name="T3" fmla="*/ 637 h 726"/>
                  <a:gd name="T4" fmla="*/ 8 w 318"/>
                  <a:gd name="T5" fmla="*/ 1032 h 726"/>
                  <a:gd name="T6" fmla="*/ 0 w 318"/>
                  <a:gd name="T7" fmla="*/ 127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187436"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rot="10800000" vert="eaVert" wrap="none" anchor="ctr"/>
              <a:lstStyle/>
              <a:p>
                <a:endParaRPr lang="es-ES_tradnl"/>
              </a:p>
            </p:txBody>
          </p:sp>
          <p:sp>
            <p:nvSpPr>
              <p:cNvPr id="187437"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sz="1800">
                  <a:solidFill>
                    <a:srgbClr val="000000"/>
                  </a:solidFill>
                </a:endParaRPr>
              </a:p>
            </p:txBody>
          </p:sp>
          <p:sp>
            <p:nvSpPr>
              <p:cNvPr id="187438"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sz="1800">
                  <a:solidFill>
                    <a:srgbClr val="000000"/>
                  </a:solidFill>
                </a:endParaRPr>
              </a:p>
            </p:txBody>
          </p:sp>
          <p:sp>
            <p:nvSpPr>
              <p:cNvPr id="187439" name="Freeform 10"/>
              <p:cNvSpPr>
                <a:spLocks/>
              </p:cNvSpPr>
              <p:nvPr/>
            </p:nvSpPr>
            <p:spPr bwMode="auto">
              <a:xfrm flipV="1">
                <a:off x="1701" y="2004"/>
                <a:ext cx="255" cy="747"/>
              </a:xfrm>
              <a:custGeom>
                <a:avLst/>
                <a:gdLst>
                  <a:gd name="T0" fmla="*/ 0 w 9731"/>
                  <a:gd name="T1" fmla="*/ 0 h 9981"/>
                  <a:gd name="T2" fmla="*/ 0 w 9731"/>
                  <a:gd name="T3" fmla="*/ 0 h 9981"/>
                  <a:gd name="T4" fmla="*/ 0 w 9731"/>
                  <a:gd name="T5" fmla="*/ 0 h 9981"/>
                  <a:gd name="T6" fmla="*/ 0 w 9731"/>
                  <a:gd name="T7" fmla="*/ 0 h 9981"/>
                  <a:gd name="T8" fmla="*/ 0 60000 65536"/>
                  <a:gd name="T9" fmla="*/ 0 60000 65536"/>
                  <a:gd name="T10" fmla="*/ 0 60000 65536"/>
                  <a:gd name="T11" fmla="*/ 0 60000 65536"/>
                  <a:gd name="T12" fmla="*/ 0 w 9731"/>
                  <a:gd name="T13" fmla="*/ 0 h 9981"/>
                  <a:gd name="T14" fmla="*/ 9731 w 9731"/>
                  <a:gd name="T15" fmla="*/ 9981 h 9981"/>
                </a:gdLst>
                <a:ahLst/>
                <a:cxnLst>
                  <a:cxn ang="T8">
                    <a:pos x="T0" y="T1"/>
                  </a:cxn>
                  <a:cxn ang="T9">
                    <a:pos x="T2" y="T3"/>
                  </a:cxn>
                  <a:cxn ang="T10">
                    <a:pos x="T4" y="T5"/>
                  </a:cxn>
                  <a:cxn ang="T11">
                    <a:pos x="T6" y="T7"/>
                  </a:cxn>
                </a:cxnLst>
                <a:rect l="T12" t="T13" r="T14" b="T15"/>
                <a:pathLst>
                  <a:path w="9731" h="9981">
                    <a:moveTo>
                      <a:pt x="9467" y="0"/>
                    </a:moveTo>
                    <a:cubicBezTo>
                      <a:pt x="9205" y="1821"/>
                      <a:pt x="9731" y="3625"/>
                      <a:pt x="8895" y="4973"/>
                    </a:cubicBezTo>
                    <a:cubicBezTo>
                      <a:pt x="8059" y="6321"/>
                      <a:pt x="5919" y="7264"/>
                      <a:pt x="4448" y="8091"/>
                    </a:cubicBezTo>
                    <a:cubicBezTo>
                      <a:pt x="2976" y="8918"/>
                      <a:pt x="752" y="9664"/>
                      <a:pt x="0" y="9981"/>
                    </a:cubicBezTo>
                  </a:path>
                </a:pathLst>
              </a:custGeom>
              <a:noFill/>
              <a:ln w="19050">
                <a:solidFill>
                  <a:schemeClr val="tx1"/>
                </a:solidFill>
                <a:round/>
                <a:headEnd/>
                <a:tailEnd/>
              </a:ln>
            </p:spPr>
            <p:txBody>
              <a:bodyPr rot="10800000"/>
              <a:lstStyle/>
              <a:p>
                <a:endParaRPr lang="es-ES_tradnl"/>
              </a:p>
            </p:txBody>
          </p:sp>
        </p:grpSp>
      </p:grpSp>
      <p:grpSp>
        <p:nvGrpSpPr>
          <p:cNvPr id="105" name="Group 209"/>
          <p:cNvGrpSpPr>
            <a:grpSpLocks/>
          </p:cNvGrpSpPr>
          <p:nvPr/>
        </p:nvGrpSpPr>
        <p:grpSpPr bwMode="auto">
          <a:xfrm rot="19343830" flipH="1">
            <a:off x="5210175" y="3846513"/>
            <a:ext cx="514350" cy="501650"/>
            <a:chOff x="1655" y="1582"/>
            <a:chExt cx="1148" cy="1140"/>
          </a:xfrm>
        </p:grpSpPr>
        <p:sp>
          <p:nvSpPr>
            <p:cNvPr id="187427" name="Arc 210"/>
            <p:cNvSpPr>
              <a:spLocks/>
            </p:cNvSpPr>
            <p:nvPr/>
          </p:nvSpPr>
          <p:spPr bwMode="auto">
            <a:xfrm rot="20140164" flipH="1">
              <a:off x="1655" y="1582"/>
              <a:ext cx="1148" cy="1118"/>
            </a:xfrm>
            <a:custGeom>
              <a:avLst/>
              <a:gdLst>
                <a:gd name="T0" fmla="*/ 0 w 21600"/>
                <a:gd name="T1" fmla="*/ 0 h 21035"/>
                <a:gd name="T2" fmla="*/ 0 w 21600"/>
                <a:gd name="T3" fmla="*/ 0 h 21035"/>
                <a:gd name="T4" fmla="*/ 0 w 21600"/>
                <a:gd name="T5" fmla="*/ 0 h 21035"/>
                <a:gd name="T6" fmla="*/ 0 60000 65536"/>
                <a:gd name="T7" fmla="*/ 0 60000 65536"/>
                <a:gd name="T8" fmla="*/ 0 60000 65536"/>
                <a:gd name="T9" fmla="*/ 0 w 21600"/>
                <a:gd name="T10" fmla="*/ 0 h 21035"/>
                <a:gd name="T11" fmla="*/ 21600 w 21600"/>
                <a:gd name="T12" fmla="*/ 21035 h 21035"/>
              </a:gdLst>
              <a:ahLst/>
              <a:cxnLst>
                <a:cxn ang="T6">
                  <a:pos x="T0" y="T1"/>
                </a:cxn>
                <a:cxn ang="T7">
                  <a:pos x="T2" y="T3"/>
                </a:cxn>
                <a:cxn ang="T8">
                  <a:pos x="T4" y="T5"/>
                </a:cxn>
              </a:cxnLst>
              <a:rect l="T9" t="T10" r="T11" b="T12"/>
              <a:pathLst>
                <a:path w="21600" h="21035" fill="none" extrusionOk="0">
                  <a:moveTo>
                    <a:pt x="11699" y="0"/>
                  </a:moveTo>
                  <a:cubicBezTo>
                    <a:pt x="17871" y="3976"/>
                    <a:pt x="21600" y="10815"/>
                    <a:pt x="21600" y="18157"/>
                  </a:cubicBezTo>
                  <a:cubicBezTo>
                    <a:pt x="21600" y="19119"/>
                    <a:pt x="21535" y="20081"/>
                    <a:pt x="21407" y="21035"/>
                  </a:cubicBezTo>
                </a:path>
                <a:path w="21600" h="21035" stroke="0" extrusionOk="0">
                  <a:moveTo>
                    <a:pt x="11699" y="0"/>
                  </a:moveTo>
                  <a:cubicBezTo>
                    <a:pt x="17871" y="3976"/>
                    <a:pt x="21600" y="10815"/>
                    <a:pt x="21600" y="18157"/>
                  </a:cubicBezTo>
                  <a:cubicBezTo>
                    <a:pt x="21600" y="19119"/>
                    <a:pt x="21535" y="20081"/>
                    <a:pt x="21407" y="21035"/>
                  </a:cubicBezTo>
                  <a:lnTo>
                    <a:pt x="0" y="18157"/>
                  </a:lnTo>
                  <a:close/>
                </a:path>
              </a:pathLst>
            </a:custGeom>
            <a:noFill/>
            <a:ln w="28575">
              <a:solidFill>
                <a:schemeClr val="tx1"/>
              </a:solidFill>
              <a:round/>
              <a:headEnd/>
              <a:tailEnd/>
            </a:ln>
          </p:spPr>
          <p:txBody>
            <a:bodyPr wrap="none" anchor="ctr"/>
            <a:lstStyle/>
            <a:p>
              <a:endParaRPr lang="es-ES_tradnl"/>
            </a:p>
          </p:txBody>
        </p:sp>
        <p:sp>
          <p:nvSpPr>
            <p:cNvPr id="187428" name="Arc 211"/>
            <p:cNvSpPr>
              <a:spLocks/>
            </p:cNvSpPr>
            <p:nvPr/>
          </p:nvSpPr>
          <p:spPr bwMode="auto">
            <a:xfrm rot="18998195" flipH="1">
              <a:off x="2222" y="1991"/>
              <a:ext cx="556" cy="565"/>
            </a:xfrm>
            <a:custGeom>
              <a:avLst/>
              <a:gdLst>
                <a:gd name="T0" fmla="*/ 0 w 21045"/>
                <a:gd name="T1" fmla="*/ 0 h 20916"/>
                <a:gd name="T2" fmla="*/ 0 w 21045"/>
                <a:gd name="T3" fmla="*/ 0 h 20916"/>
                <a:gd name="T4" fmla="*/ 0 w 21045"/>
                <a:gd name="T5" fmla="*/ 0 h 20916"/>
                <a:gd name="T6" fmla="*/ 0 60000 65536"/>
                <a:gd name="T7" fmla="*/ 0 60000 65536"/>
                <a:gd name="T8" fmla="*/ 0 60000 65536"/>
                <a:gd name="T9" fmla="*/ 0 w 21045"/>
                <a:gd name="T10" fmla="*/ 0 h 20916"/>
                <a:gd name="T11" fmla="*/ 21045 w 21045"/>
                <a:gd name="T12" fmla="*/ 20916 h 20916"/>
              </a:gdLst>
              <a:ahLst/>
              <a:cxnLst>
                <a:cxn ang="T6">
                  <a:pos x="T0" y="T1"/>
                </a:cxn>
                <a:cxn ang="T7">
                  <a:pos x="T2" y="T3"/>
                </a:cxn>
                <a:cxn ang="T8">
                  <a:pos x="T4" y="T5"/>
                </a:cxn>
              </a:cxnLst>
              <a:rect l="T9" t="T10" r="T11" b="T12"/>
              <a:pathLst>
                <a:path w="21045" h="20916" fill="none" extrusionOk="0">
                  <a:moveTo>
                    <a:pt x="5391" y="-1"/>
                  </a:moveTo>
                  <a:cubicBezTo>
                    <a:pt x="13194" y="2010"/>
                    <a:pt x="19229" y="8199"/>
                    <a:pt x="21044" y="16051"/>
                  </a:cubicBezTo>
                </a:path>
                <a:path w="21045" h="20916" stroke="0" extrusionOk="0">
                  <a:moveTo>
                    <a:pt x="5391" y="-1"/>
                  </a:moveTo>
                  <a:cubicBezTo>
                    <a:pt x="13194" y="2010"/>
                    <a:pt x="19229" y="8199"/>
                    <a:pt x="21044" y="16051"/>
                  </a:cubicBezTo>
                  <a:lnTo>
                    <a:pt x="0" y="20916"/>
                  </a:lnTo>
                  <a:close/>
                </a:path>
              </a:pathLst>
            </a:custGeom>
            <a:noFill/>
            <a:ln w="28575">
              <a:solidFill>
                <a:schemeClr val="tx1"/>
              </a:solidFill>
              <a:round/>
              <a:headEnd/>
              <a:tailEnd/>
            </a:ln>
          </p:spPr>
          <p:txBody>
            <a:bodyPr wrap="none" anchor="ctr"/>
            <a:lstStyle/>
            <a:p>
              <a:endParaRPr lang="es-ES_tradnl"/>
            </a:p>
          </p:txBody>
        </p:sp>
        <p:sp>
          <p:nvSpPr>
            <p:cNvPr id="187429" name="Arc 212"/>
            <p:cNvSpPr>
              <a:spLocks/>
            </p:cNvSpPr>
            <p:nvPr/>
          </p:nvSpPr>
          <p:spPr bwMode="auto">
            <a:xfrm rot="-8036476">
              <a:off x="1997" y="1956"/>
              <a:ext cx="648" cy="636"/>
            </a:xfrm>
            <a:custGeom>
              <a:avLst/>
              <a:gdLst>
                <a:gd name="T0" fmla="*/ 0 w 21403"/>
                <a:gd name="T1" fmla="*/ 0 h 21470"/>
                <a:gd name="T2" fmla="*/ 0 w 21403"/>
                <a:gd name="T3" fmla="*/ 0 h 21470"/>
                <a:gd name="T4" fmla="*/ 0 w 21403"/>
                <a:gd name="T5" fmla="*/ 0 h 21470"/>
                <a:gd name="T6" fmla="*/ 0 60000 65536"/>
                <a:gd name="T7" fmla="*/ 0 60000 65536"/>
                <a:gd name="T8" fmla="*/ 0 60000 65536"/>
                <a:gd name="T9" fmla="*/ 0 w 21403"/>
                <a:gd name="T10" fmla="*/ 0 h 21470"/>
                <a:gd name="T11" fmla="*/ 21403 w 21403"/>
                <a:gd name="T12" fmla="*/ 21470 h 21470"/>
              </a:gdLst>
              <a:ahLst/>
              <a:cxnLst>
                <a:cxn ang="T6">
                  <a:pos x="T0" y="T1"/>
                </a:cxn>
                <a:cxn ang="T7">
                  <a:pos x="T2" y="T3"/>
                </a:cxn>
                <a:cxn ang="T8">
                  <a:pos x="T4" y="T5"/>
                </a:cxn>
              </a:cxnLst>
              <a:rect l="T9" t="T10" r="T11" b="T12"/>
              <a:pathLst>
                <a:path w="21403" h="21470" fill="none" extrusionOk="0">
                  <a:moveTo>
                    <a:pt x="2368" y="0"/>
                  </a:moveTo>
                  <a:cubicBezTo>
                    <a:pt x="12221" y="1087"/>
                    <a:pt x="20068" y="8740"/>
                    <a:pt x="21403" y="18561"/>
                  </a:cubicBezTo>
                </a:path>
                <a:path w="21403" h="21470" stroke="0" extrusionOk="0">
                  <a:moveTo>
                    <a:pt x="2368" y="0"/>
                  </a:moveTo>
                  <a:cubicBezTo>
                    <a:pt x="12221" y="1087"/>
                    <a:pt x="20068" y="8740"/>
                    <a:pt x="21403" y="18561"/>
                  </a:cubicBezTo>
                  <a:lnTo>
                    <a:pt x="0" y="21470"/>
                  </a:lnTo>
                  <a:close/>
                </a:path>
              </a:pathLst>
            </a:custGeom>
            <a:noFill/>
            <a:ln w="28575">
              <a:solidFill>
                <a:schemeClr val="tx1"/>
              </a:solidFill>
              <a:round/>
              <a:headEnd/>
              <a:tailEnd/>
            </a:ln>
          </p:spPr>
          <p:txBody>
            <a:bodyPr rot="10800000" vert="eaVert" wrap="none" anchor="ctr"/>
            <a:lstStyle/>
            <a:p>
              <a:endParaRPr lang="es-ES_tradnl"/>
            </a:p>
          </p:txBody>
        </p:sp>
        <p:sp>
          <p:nvSpPr>
            <p:cNvPr id="187430" name="Arc 213"/>
            <p:cNvSpPr>
              <a:spLocks/>
            </p:cNvSpPr>
            <p:nvPr/>
          </p:nvSpPr>
          <p:spPr bwMode="auto">
            <a:xfrm rot="-8036476">
              <a:off x="1781" y="1859"/>
              <a:ext cx="884" cy="841"/>
            </a:xfrm>
            <a:custGeom>
              <a:avLst/>
              <a:gdLst>
                <a:gd name="T0" fmla="*/ 0 w 21243"/>
                <a:gd name="T1" fmla="*/ 0 h 21272"/>
                <a:gd name="T2" fmla="*/ 0 w 21243"/>
                <a:gd name="T3" fmla="*/ 0 h 21272"/>
                <a:gd name="T4" fmla="*/ 0 w 21243"/>
                <a:gd name="T5" fmla="*/ 0 h 21272"/>
                <a:gd name="T6" fmla="*/ 0 60000 65536"/>
                <a:gd name="T7" fmla="*/ 0 60000 65536"/>
                <a:gd name="T8" fmla="*/ 0 60000 65536"/>
                <a:gd name="T9" fmla="*/ 0 w 21243"/>
                <a:gd name="T10" fmla="*/ 0 h 21272"/>
                <a:gd name="T11" fmla="*/ 21243 w 21243"/>
                <a:gd name="T12" fmla="*/ 21272 h 21272"/>
              </a:gdLst>
              <a:ahLst/>
              <a:cxnLst>
                <a:cxn ang="T6">
                  <a:pos x="T0" y="T1"/>
                </a:cxn>
                <a:cxn ang="T7">
                  <a:pos x="T2" y="T3"/>
                </a:cxn>
                <a:cxn ang="T8">
                  <a:pos x="T4" y="T5"/>
                </a:cxn>
              </a:cxnLst>
              <a:rect l="T9" t="T10" r="T11" b="T12"/>
              <a:pathLst>
                <a:path w="21243" h="21272" fill="none" extrusionOk="0">
                  <a:moveTo>
                    <a:pt x="3752" y="0"/>
                  </a:moveTo>
                  <a:cubicBezTo>
                    <a:pt x="12636" y="1567"/>
                    <a:pt x="19610" y="8490"/>
                    <a:pt x="21243" y="17361"/>
                  </a:cubicBezTo>
                </a:path>
                <a:path w="21243" h="21272" stroke="0" extrusionOk="0">
                  <a:moveTo>
                    <a:pt x="3752" y="0"/>
                  </a:moveTo>
                  <a:cubicBezTo>
                    <a:pt x="12636" y="1567"/>
                    <a:pt x="19610" y="8490"/>
                    <a:pt x="21243" y="17361"/>
                  </a:cubicBezTo>
                  <a:lnTo>
                    <a:pt x="0" y="21272"/>
                  </a:lnTo>
                  <a:close/>
                </a:path>
              </a:pathLst>
            </a:custGeom>
            <a:noFill/>
            <a:ln w="28575">
              <a:solidFill>
                <a:schemeClr val="tx1"/>
              </a:solidFill>
              <a:round/>
              <a:headEnd/>
              <a:tailEnd/>
            </a:ln>
          </p:spPr>
          <p:txBody>
            <a:bodyPr rot="10800000" vert="eaVert" wrap="none" anchor="ctr"/>
            <a:lstStyle/>
            <a:p>
              <a:endParaRPr lang="es-ES_tradnl"/>
            </a:p>
          </p:txBody>
        </p:sp>
        <p:sp>
          <p:nvSpPr>
            <p:cNvPr id="187431" name="Arc 214"/>
            <p:cNvSpPr>
              <a:spLocks/>
            </p:cNvSpPr>
            <p:nvPr/>
          </p:nvSpPr>
          <p:spPr bwMode="auto">
            <a:xfrm rot="19078134" flipH="1">
              <a:off x="2416" y="2071"/>
              <a:ext cx="381" cy="407"/>
            </a:xfrm>
            <a:custGeom>
              <a:avLst/>
              <a:gdLst>
                <a:gd name="T0" fmla="*/ 0 w 21045"/>
                <a:gd name="T1" fmla="*/ 0 h 20930"/>
                <a:gd name="T2" fmla="*/ 0 w 21045"/>
                <a:gd name="T3" fmla="*/ 0 h 20930"/>
                <a:gd name="T4" fmla="*/ 0 w 21045"/>
                <a:gd name="T5" fmla="*/ 0 h 20930"/>
                <a:gd name="T6" fmla="*/ 0 60000 65536"/>
                <a:gd name="T7" fmla="*/ 0 60000 65536"/>
                <a:gd name="T8" fmla="*/ 0 60000 65536"/>
                <a:gd name="T9" fmla="*/ 0 w 21045"/>
                <a:gd name="T10" fmla="*/ 0 h 20930"/>
                <a:gd name="T11" fmla="*/ 21045 w 21045"/>
                <a:gd name="T12" fmla="*/ 20930 h 20930"/>
              </a:gdLst>
              <a:ahLst/>
              <a:cxnLst>
                <a:cxn ang="T6">
                  <a:pos x="T0" y="T1"/>
                </a:cxn>
                <a:cxn ang="T7">
                  <a:pos x="T2" y="T3"/>
                </a:cxn>
                <a:cxn ang="T8">
                  <a:pos x="T4" y="T5"/>
                </a:cxn>
              </a:cxnLst>
              <a:rect l="T9" t="T10" r="T11" b="T12"/>
              <a:pathLst>
                <a:path w="21045" h="20930" fill="none" extrusionOk="0">
                  <a:moveTo>
                    <a:pt x="5338" y="-1"/>
                  </a:moveTo>
                  <a:cubicBezTo>
                    <a:pt x="13165" y="1996"/>
                    <a:pt x="19225" y="8194"/>
                    <a:pt x="21044" y="16065"/>
                  </a:cubicBezTo>
                </a:path>
                <a:path w="21045" h="20930" stroke="0" extrusionOk="0">
                  <a:moveTo>
                    <a:pt x="5338" y="-1"/>
                  </a:moveTo>
                  <a:cubicBezTo>
                    <a:pt x="13165" y="1996"/>
                    <a:pt x="19225" y="8194"/>
                    <a:pt x="21044" y="16065"/>
                  </a:cubicBezTo>
                  <a:lnTo>
                    <a:pt x="0" y="20930"/>
                  </a:lnTo>
                  <a:close/>
                </a:path>
              </a:pathLst>
            </a:custGeom>
            <a:noFill/>
            <a:ln w="28575">
              <a:solidFill>
                <a:schemeClr val="tx1"/>
              </a:solidFill>
              <a:round/>
              <a:headEnd/>
              <a:tailEnd/>
            </a:ln>
          </p:spPr>
          <p:txBody>
            <a:bodyPr wrap="none" anchor="ctr"/>
            <a:lstStyle/>
            <a:p>
              <a:endParaRPr lang="es-ES_tradnl"/>
            </a:p>
          </p:txBody>
        </p:sp>
        <p:sp>
          <p:nvSpPr>
            <p:cNvPr id="187432" name="Arc 215"/>
            <p:cNvSpPr>
              <a:spLocks/>
            </p:cNvSpPr>
            <p:nvPr/>
          </p:nvSpPr>
          <p:spPr bwMode="auto">
            <a:xfrm rot="19305917" flipH="1">
              <a:off x="2608" y="2160"/>
              <a:ext cx="187" cy="213"/>
            </a:xfrm>
            <a:custGeom>
              <a:avLst/>
              <a:gdLst>
                <a:gd name="T0" fmla="*/ 0 w 21342"/>
                <a:gd name="T1" fmla="*/ 0 h 20878"/>
                <a:gd name="T2" fmla="*/ 0 w 21342"/>
                <a:gd name="T3" fmla="*/ 0 h 20878"/>
                <a:gd name="T4" fmla="*/ 0 w 21342"/>
                <a:gd name="T5" fmla="*/ 0 h 20878"/>
                <a:gd name="T6" fmla="*/ 0 60000 65536"/>
                <a:gd name="T7" fmla="*/ 0 60000 65536"/>
                <a:gd name="T8" fmla="*/ 0 60000 65536"/>
                <a:gd name="T9" fmla="*/ 0 w 21342"/>
                <a:gd name="T10" fmla="*/ 0 h 20878"/>
                <a:gd name="T11" fmla="*/ 21342 w 21342"/>
                <a:gd name="T12" fmla="*/ 20878 h 20878"/>
              </a:gdLst>
              <a:ahLst/>
              <a:cxnLst>
                <a:cxn ang="T6">
                  <a:pos x="T0" y="T1"/>
                </a:cxn>
                <a:cxn ang="T7">
                  <a:pos x="T2" y="T3"/>
                </a:cxn>
                <a:cxn ang="T8">
                  <a:pos x="T4" y="T5"/>
                </a:cxn>
              </a:cxnLst>
              <a:rect l="T9" t="T10" r="T11" b="T12"/>
              <a:pathLst>
                <a:path w="21342" h="20878" fill="none" extrusionOk="0">
                  <a:moveTo>
                    <a:pt x="5537" y="0"/>
                  </a:moveTo>
                  <a:cubicBezTo>
                    <a:pt x="13821" y="2197"/>
                    <a:pt x="20022" y="9083"/>
                    <a:pt x="21342" y="17550"/>
                  </a:cubicBezTo>
                </a:path>
                <a:path w="21342" h="20878" stroke="0" extrusionOk="0">
                  <a:moveTo>
                    <a:pt x="5537" y="0"/>
                  </a:moveTo>
                  <a:cubicBezTo>
                    <a:pt x="13821" y="2197"/>
                    <a:pt x="20022" y="9083"/>
                    <a:pt x="21342" y="17550"/>
                  </a:cubicBezTo>
                  <a:lnTo>
                    <a:pt x="0" y="20878"/>
                  </a:lnTo>
                  <a:close/>
                </a:path>
              </a:pathLst>
            </a:custGeom>
            <a:noFill/>
            <a:ln w="28575">
              <a:solidFill>
                <a:schemeClr val="tx1"/>
              </a:solidFill>
              <a:round/>
              <a:headEnd/>
              <a:tailEnd/>
            </a:ln>
          </p:spPr>
          <p:txBody>
            <a:bodyPr wrap="none" anchor="ctr"/>
            <a:lstStyle/>
            <a:p>
              <a:endParaRPr lang="es-ES_tradnl"/>
            </a:p>
          </p:txBody>
        </p:sp>
      </p:grpSp>
      <p:sp>
        <p:nvSpPr>
          <p:cNvPr id="220" name="219 CuadroTexto"/>
          <p:cNvSpPr txBox="1">
            <a:spLocks noChangeArrowheads="1"/>
          </p:cNvSpPr>
          <p:nvPr/>
        </p:nvSpPr>
        <p:spPr bwMode="auto">
          <a:xfrm>
            <a:off x="0" y="6027738"/>
            <a:ext cx="9144000" cy="830262"/>
          </a:xfrm>
          <a:prstGeom prst="rect">
            <a:avLst/>
          </a:prstGeom>
          <a:solidFill>
            <a:schemeClr val="bg1"/>
          </a:solidFill>
          <a:ln w="9525">
            <a:solidFill>
              <a:schemeClr val="tx1"/>
            </a:solidFill>
            <a:miter lim="800000"/>
            <a:headEnd/>
            <a:tailEnd/>
          </a:ln>
        </p:spPr>
        <p:txBody>
          <a:bodyPr>
            <a:spAutoFit/>
          </a:bodyPr>
          <a:lstStyle/>
          <a:p>
            <a:pPr algn="ctr"/>
            <a:r>
              <a:rPr lang="es-ES_tradnl" sz="1600">
                <a:solidFill>
                  <a:srgbClr val="000000"/>
                </a:solidFill>
                <a:latin typeface="Calibri" pitchFamily="34" charset="0"/>
              </a:rPr>
              <a:t>La cámara es un observador </a:t>
            </a:r>
            <a:r>
              <a:rPr lang="es-ES_tradnl" sz="1600" b="1">
                <a:solidFill>
                  <a:srgbClr val="000000"/>
                </a:solidFill>
                <a:latin typeface="Calibri" pitchFamily="34" charset="0"/>
              </a:rPr>
              <a:t>no inercial </a:t>
            </a:r>
            <a:r>
              <a:rPr lang="es-ES_tradnl" sz="1600">
                <a:solidFill>
                  <a:srgbClr val="000000"/>
                </a:solidFill>
                <a:latin typeface="Calibri" pitchFamily="34" charset="0"/>
              </a:rPr>
              <a:t>perfecto ya que por ser solidaria al camión “</a:t>
            </a:r>
            <a:r>
              <a:rPr lang="es-ES_tradnl" sz="1600" b="1">
                <a:solidFill>
                  <a:srgbClr val="000000"/>
                </a:solidFill>
                <a:latin typeface="Calibri" pitchFamily="34" charset="0"/>
              </a:rPr>
              <a:t>no siente” </a:t>
            </a:r>
            <a:r>
              <a:rPr lang="es-ES_tradnl" sz="1600">
                <a:solidFill>
                  <a:srgbClr val="000000"/>
                </a:solidFill>
                <a:latin typeface="Calibri" pitchFamily="34" charset="0"/>
              </a:rPr>
              <a:t>la aceleración. El observador que mira lo que ocurre dentro del camión </a:t>
            </a:r>
            <a:r>
              <a:rPr lang="es-ES_tradnl" sz="1600" b="1">
                <a:solidFill>
                  <a:srgbClr val="000000"/>
                </a:solidFill>
                <a:latin typeface="Calibri" pitchFamily="34" charset="0"/>
              </a:rPr>
              <a:t>a través del monitor aprecia que la bola se desplaza y queda en reposo </a:t>
            </a:r>
            <a:r>
              <a:rPr lang="es-ES_tradnl" sz="1600">
                <a:solidFill>
                  <a:srgbClr val="000000"/>
                </a:solidFill>
                <a:latin typeface="Calibri" pitchFamily="34" charset="0"/>
              </a:rPr>
              <a:t>y no lo comprende.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499"/>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9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05"/>
                                        </p:tgtEl>
                                        <p:attrNameLst>
                                          <p:attrName>style.visibility</p:attrName>
                                        </p:attrNameLst>
                                      </p:cBhvr>
                                      <p:to>
                                        <p:strVal val="visible"/>
                                      </p:to>
                                    </p:set>
                                  </p:childTnLst>
                                </p:cTn>
                              </p:par>
                              <p:par>
                                <p:cTn id="57" presetID="0" presetClass="path" presetSubtype="0" repeatCount="indefinite" fill="hold" nodeType="withEffect">
                                  <p:stCondLst>
                                    <p:cond delay="0"/>
                                  </p:stCondLst>
                                  <p:childTnLst>
                                    <p:animMotion origin="layout" path="M 0.02031 -3.7037E-6 L 0.21666 -0.24305 " pathEditMode="relative" rAng="0" ptsTypes="AA">
                                      <p:cBhvr>
                                        <p:cTn id="58" dur="500" fill="hold"/>
                                        <p:tgtEl>
                                          <p:spTgt spid="105"/>
                                        </p:tgtEl>
                                        <p:attrNameLst>
                                          <p:attrName>ppt_x</p:attrName>
                                          <p:attrName>ppt_y</p:attrName>
                                        </p:attrNameLst>
                                      </p:cBhvr>
                                      <p:rCtr x="98" y="-122"/>
                                    </p:animMotion>
                                  </p:childTnLst>
                                </p:cTn>
                              </p:par>
                              <p:par>
                                <p:cTn id="59" presetID="0" presetClass="path" presetSubtype="0" repeatCount="indefinite" fill="hold" nodeType="withEffect">
                                  <p:stCondLst>
                                    <p:cond delay="0"/>
                                  </p:stCondLst>
                                  <p:childTnLst>
                                    <p:animMotion origin="layout" path="M -0.69861 -1.3876E-7 L -0.29739 -1.3876E-7 " pathEditMode="relative" rAng="0" ptsTypes="AA">
                                      <p:cBhvr>
                                        <p:cTn id="60" dur="5000" fill="hold"/>
                                        <p:tgtEl>
                                          <p:spTgt spid="2"/>
                                        </p:tgtEl>
                                        <p:attrNameLst>
                                          <p:attrName>ppt_x</p:attrName>
                                          <p:attrName>ppt_y</p:attrName>
                                        </p:attrNameLst>
                                      </p:cBhvr>
                                      <p:rCtr x="201" y="0"/>
                                    </p:animMotion>
                                  </p:childTnLst>
                                </p:cTn>
                              </p:par>
                              <p:par>
                                <p:cTn id="61" presetID="1" presetClass="entr" presetSubtype="0" fill="hold" grpId="0" nodeType="withEffect">
                                  <p:stCondLst>
                                    <p:cond delay="0"/>
                                  </p:stCondLst>
                                  <p:childTnLst>
                                    <p:set>
                                      <p:cBhvr>
                                        <p:cTn id="62" dur="1" fill="hold">
                                          <p:stCondLst>
                                            <p:cond delay="0"/>
                                          </p:stCondLst>
                                        </p:cTn>
                                        <p:tgtEl>
                                          <p:spTgt spid="176"/>
                                        </p:tgtEl>
                                        <p:attrNameLst>
                                          <p:attrName>style.visibility</p:attrName>
                                        </p:attrNameLst>
                                      </p:cBhvr>
                                      <p:to>
                                        <p:strVal val="visible"/>
                                      </p:to>
                                    </p:set>
                                  </p:childTnLst>
                                </p:cTn>
                              </p:par>
                              <p:par>
                                <p:cTn id="63" presetID="8" presetClass="emph" presetSubtype="0" fill="hold" nodeType="withEffect">
                                  <p:stCondLst>
                                    <p:cond delay="0"/>
                                  </p:stCondLst>
                                  <p:childTnLst>
                                    <p:animRot by="-1800000">
                                      <p:cBhvr>
                                        <p:cTn id="64" dur="2000" fill="hold"/>
                                        <p:tgtEl>
                                          <p:spTgt spid="98"/>
                                        </p:tgtEl>
                                        <p:attrNameLst>
                                          <p:attrName>r</p:attrName>
                                        </p:attrNameLst>
                                      </p:cBhvr>
                                    </p:animRot>
                                  </p:childTnLst>
                                </p:cTn>
                              </p:par>
                              <p:par>
                                <p:cTn id="65" presetID="1" presetClass="entr" presetSubtype="0" fill="hold" grpId="0" nodeType="withEffect">
                                  <p:stCondLst>
                                    <p:cond delay="0"/>
                                  </p:stCondLst>
                                  <p:childTnLst>
                                    <p:set>
                                      <p:cBhvr>
                                        <p:cTn id="66" dur="1" fill="hold">
                                          <p:stCondLst>
                                            <p:cond delay="0"/>
                                          </p:stCondLst>
                                        </p:cTn>
                                        <p:tgtEl>
                                          <p:spTgt spid="220"/>
                                        </p:tgtEl>
                                        <p:attrNameLst>
                                          <p:attrName>style.visibility</p:attrName>
                                        </p:attrNameLst>
                                      </p:cBhvr>
                                      <p:to>
                                        <p:strVal val="visible"/>
                                      </p:to>
                                    </p:set>
                                  </p:childTnLst>
                                </p:cTn>
                              </p:par>
                              <p:par>
                                <p:cTn id="67" presetID="8" presetClass="emph" presetSubtype="0" repeatCount="indefinite" fill="hold" nodeType="withEffect">
                                  <p:stCondLst>
                                    <p:cond delay="0"/>
                                  </p:stCondLst>
                                  <p:childTnLst>
                                    <p:animRot by="-21600000">
                                      <p:cBhvr>
                                        <p:cTn id="68" dur="500" fill="hold"/>
                                        <p:tgtEl>
                                          <p:spTgt spid="18"/>
                                        </p:tgtEl>
                                        <p:attrNameLst>
                                          <p:attrName>r</p:attrName>
                                        </p:attrNameLst>
                                      </p:cBhvr>
                                    </p:animRot>
                                  </p:childTnLst>
                                </p:cTn>
                              </p:par>
                              <p:par>
                                <p:cTn id="69" presetID="8" presetClass="emph" presetSubtype="0" repeatCount="indefinite" fill="hold" nodeType="withEffect">
                                  <p:stCondLst>
                                    <p:cond delay="0"/>
                                  </p:stCondLst>
                                  <p:childTnLst>
                                    <p:animRot by="-21600000">
                                      <p:cBhvr>
                                        <p:cTn id="70" dur="500" fill="hold"/>
                                        <p:tgtEl>
                                          <p:spTgt spid="20"/>
                                        </p:tgtEl>
                                        <p:attrNameLst>
                                          <p:attrName>r</p:attrName>
                                        </p:attrNameLst>
                                      </p:cBhvr>
                                    </p:animRot>
                                  </p:childTnLst>
                                </p:cTn>
                              </p:par>
                              <p:par>
                                <p:cTn id="71" presetID="8" presetClass="emph" presetSubtype="0" repeatCount="indefinite" fill="hold" nodeType="withEffect">
                                  <p:stCondLst>
                                    <p:cond delay="0"/>
                                  </p:stCondLst>
                                  <p:childTnLst>
                                    <p:animRot by="-21600000">
                                      <p:cBhvr>
                                        <p:cTn id="72" dur="500" fill="hold"/>
                                        <p:tgtEl>
                                          <p:spTgt spid="22"/>
                                        </p:tgtEl>
                                        <p:attrNameLst>
                                          <p:attrName>r</p:attrName>
                                        </p:attrNameLst>
                                      </p:cBhvr>
                                    </p:animRot>
                                  </p:childTnLst>
                                </p:cTn>
                              </p:par>
                              <p:par>
                                <p:cTn id="73" presetID="8" presetClass="emph" presetSubtype="0" repeatCount="indefinite" fill="hold" nodeType="withEffect">
                                  <p:stCondLst>
                                    <p:cond delay="0"/>
                                  </p:stCondLst>
                                  <p:childTnLst>
                                    <p:animRot by="-21600000">
                                      <p:cBhvr>
                                        <p:cTn id="74" dur="500" fill="hold"/>
                                        <p:tgtEl>
                                          <p:spTgt spid="24"/>
                                        </p:tgtEl>
                                        <p:attrNameLst>
                                          <p:attrName>r</p:attrName>
                                        </p:attrNameLst>
                                      </p:cBhvr>
                                    </p:animRot>
                                  </p:childTnLst>
                                </p:cTn>
                              </p:par>
                              <p:par>
                                <p:cTn id="75" presetID="8" presetClass="emph" presetSubtype="0" repeatCount="indefinite" fill="hold" nodeType="withEffect">
                                  <p:stCondLst>
                                    <p:cond delay="0"/>
                                  </p:stCondLst>
                                  <p:childTnLst>
                                    <p:animRot by="-21600000">
                                      <p:cBhvr>
                                        <p:cTn id="76" dur="500" fill="hold"/>
                                        <p:tgtEl>
                                          <p:spTgt spid="26"/>
                                        </p:tgtEl>
                                        <p:attrNameLst>
                                          <p:attrName>r</p:attrName>
                                        </p:attrNameLst>
                                      </p:cBhvr>
                                    </p:animRot>
                                  </p:childTnLst>
                                </p:cTn>
                              </p:par>
                              <p:par>
                                <p:cTn id="77" presetID="8" presetClass="emph" presetSubtype="0" repeatCount="indefinite" fill="hold" nodeType="withEffect">
                                  <p:stCondLst>
                                    <p:cond delay="0"/>
                                  </p:stCondLst>
                                  <p:childTnLst>
                                    <p:animRot by="-21600000">
                                      <p:cBhvr>
                                        <p:cTn id="78" dur="500" fill="hold"/>
                                        <p:tgtEl>
                                          <p:spTgt spid="28"/>
                                        </p:tgtEl>
                                        <p:attrNameLst>
                                          <p:attrName>r</p:attrName>
                                        </p:attrNameLst>
                                      </p:cBhvr>
                                    </p:animRot>
                                  </p:childTnLst>
                                </p:cTn>
                              </p:par>
                              <p:par>
                                <p:cTn id="79" presetID="1" presetClass="entr" presetSubtype="0" fill="hold" grpId="1" nodeType="withEffect">
                                  <p:stCondLst>
                                    <p:cond delay="0"/>
                                  </p:stCondLst>
                                  <p:childTnLst>
                                    <p:set>
                                      <p:cBhvr>
                                        <p:cTn id="80" dur="1" fill="hold">
                                          <p:stCondLst>
                                            <p:cond delay="0"/>
                                          </p:stCondLst>
                                        </p:cTn>
                                        <p:tgtEl>
                                          <p:spTgt spid="183"/>
                                        </p:tgtEl>
                                        <p:attrNameLst>
                                          <p:attrName>style.visibility</p:attrName>
                                        </p:attrNameLst>
                                      </p:cBhvr>
                                      <p:to>
                                        <p:strVal val="visible"/>
                                      </p:to>
                                    </p:set>
                                  </p:childTnLst>
                                </p:cTn>
                              </p:par>
                              <p:par>
                                <p:cTn id="81" presetID="35" presetClass="emph" presetSubtype="0" repeatCount="indefinite" fill="hold" grpId="0" nodeType="withEffect">
                                  <p:stCondLst>
                                    <p:cond delay="0"/>
                                  </p:stCondLst>
                                  <p:childTnLst>
                                    <p:anim calcmode="discrete" valueType="str">
                                      <p:cBhvr>
                                        <p:cTn id="82" dur="500" fill="hold"/>
                                        <p:tgtEl>
                                          <p:spTgt spid="183"/>
                                        </p:tgtEl>
                                        <p:attrNameLst>
                                          <p:attrName>style.visibility</p:attrName>
                                        </p:attrNameLst>
                                      </p:cBhvr>
                                      <p:tavLst>
                                        <p:tav tm="0">
                                          <p:val>
                                            <p:strVal val="hidden"/>
                                          </p:val>
                                        </p:tav>
                                        <p:tav tm="50000">
                                          <p:val>
                                            <p:strVal val="visible"/>
                                          </p:val>
                                        </p:tav>
                                      </p:tavLst>
                                    </p:anim>
                                  </p:childTnLst>
                                </p:cTn>
                              </p:par>
                              <p:par>
                                <p:cTn id="83" presetID="1" presetClass="entr" presetSubtype="0" fill="hold" nodeType="withEffect">
                                  <p:stCondLst>
                                    <p:cond delay="0"/>
                                  </p:stCondLst>
                                  <p:childTnLst>
                                    <p:set>
                                      <p:cBhvr>
                                        <p:cTn id="84" dur="1" fill="hold">
                                          <p:stCondLst>
                                            <p:cond delay="0"/>
                                          </p:stCondLst>
                                        </p:cTn>
                                        <p:tgtEl>
                                          <p:spTgt spid="218"/>
                                        </p:tgtEl>
                                        <p:attrNameLst>
                                          <p:attrName>style.visibility</p:attrName>
                                        </p:attrNameLst>
                                      </p:cBhvr>
                                      <p:to>
                                        <p:strVal val="visible"/>
                                      </p:to>
                                    </p:set>
                                  </p:childTnLst>
                                </p:cTn>
                              </p:par>
                              <p:par>
                                <p:cTn id="85" presetID="8" presetClass="emph" presetSubtype="0" fill="hold" nodeType="withEffect">
                                  <p:stCondLst>
                                    <p:cond delay="0"/>
                                  </p:stCondLst>
                                  <p:childTnLst>
                                    <p:animRot by="-1800000">
                                      <p:cBhvr>
                                        <p:cTn id="86" dur="2000" fill="hold"/>
                                        <p:tgtEl>
                                          <p:spTgt spid="10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0" grpId="0" animBg="1"/>
      <p:bldP spid="123" grpId="0" animBg="1"/>
      <p:bldP spid="136" grpId="0" animBg="1"/>
      <p:bldP spid="149" grpId="0" animBg="1"/>
      <p:bldP spid="162" grpId="0" animBg="1"/>
      <p:bldP spid="176" grpId="0" animBg="1"/>
      <p:bldP spid="183" grpId="0" animBg="1"/>
      <p:bldP spid="183" grpId="1" animBg="1"/>
      <p:bldP spid="220"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217800" y="-309563"/>
            <a:ext cx="131367213" cy="6889751"/>
            <a:chOff x="-38925" y="0"/>
            <a:chExt cx="82751" cy="4340"/>
          </a:xfrm>
        </p:grpSpPr>
        <p:grpSp>
          <p:nvGrpSpPr>
            <p:cNvPr id="188571" name="Group 3"/>
            <p:cNvGrpSpPr>
              <a:grpSpLocks/>
            </p:cNvGrpSpPr>
            <p:nvPr/>
          </p:nvGrpSpPr>
          <p:grpSpPr bwMode="auto">
            <a:xfrm>
              <a:off x="-38925" y="0"/>
              <a:ext cx="41384" cy="4340"/>
              <a:chOff x="4155" y="0"/>
              <a:chExt cx="41384" cy="4340"/>
            </a:xfrm>
          </p:grpSpPr>
          <p:grpSp>
            <p:nvGrpSpPr>
              <p:cNvPr id="188587" name="Group 4"/>
              <p:cNvGrpSpPr>
                <a:grpSpLocks/>
              </p:cNvGrpSpPr>
              <p:nvPr/>
            </p:nvGrpSpPr>
            <p:grpSpPr bwMode="auto">
              <a:xfrm>
                <a:off x="4155" y="0"/>
                <a:ext cx="20699" cy="4340"/>
                <a:chOff x="0" y="0"/>
                <a:chExt cx="20699" cy="4340"/>
              </a:xfrm>
            </p:grpSpPr>
            <p:grpSp>
              <p:nvGrpSpPr>
                <p:cNvPr id="188595" name="Group 5"/>
                <p:cNvGrpSpPr>
                  <a:grpSpLocks/>
                </p:cNvGrpSpPr>
                <p:nvPr/>
              </p:nvGrpSpPr>
              <p:grpSpPr bwMode="auto">
                <a:xfrm>
                  <a:off x="0" y="0"/>
                  <a:ext cx="10355" cy="4340"/>
                  <a:chOff x="0" y="0"/>
                  <a:chExt cx="10355" cy="4340"/>
                </a:xfrm>
              </p:grpSpPr>
              <p:pic>
                <p:nvPicPr>
                  <p:cNvPr id="188599"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8600"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88596" name="Group 8"/>
                <p:cNvGrpSpPr>
                  <a:grpSpLocks/>
                </p:cNvGrpSpPr>
                <p:nvPr/>
              </p:nvGrpSpPr>
              <p:grpSpPr bwMode="auto">
                <a:xfrm>
                  <a:off x="10344" y="0"/>
                  <a:ext cx="10355" cy="4340"/>
                  <a:chOff x="0" y="0"/>
                  <a:chExt cx="10355" cy="4340"/>
                </a:xfrm>
              </p:grpSpPr>
              <p:pic>
                <p:nvPicPr>
                  <p:cNvPr id="188597"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8598"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88588" name="Group 11"/>
              <p:cNvGrpSpPr>
                <a:grpSpLocks/>
              </p:cNvGrpSpPr>
              <p:nvPr/>
            </p:nvGrpSpPr>
            <p:grpSpPr bwMode="auto">
              <a:xfrm>
                <a:off x="24840" y="0"/>
                <a:ext cx="20699" cy="4340"/>
                <a:chOff x="0" y="0"/>
                <a:chExt cx="20699" cy="4340"/>
              </a:xfrm>
            </p:grpSpPr>
            <p:grpSp>
              <p:nvGrpSpPr>
                <p:cNvPr id="188589" name="Group 12"/>
                <p:cNvGrpSpPr>
                  <a:grpSpLocks/>
                </p:cNvGrpSpPr>
                <p:nvPr/>
              </p:nvGrpSpPr>
              <p:grpSpPr bwMode="auto">
                <a:xfrm>
                  <a:off x="0" y="0"/>
                  <a:ext cx="10355" cy="4340"/>
                  <a:chOff x="0" y="0"/>
                  <a:chExt cx="10355" cy="4340"/>
                </a:xfrm>
              </p:grpSpPr>
              <p:pic>
                <p:nvPicPr>
                  <p:cNvPr id="188593"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8594"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88590" name="Group 15"/>
                <p:cNvGrpSpPr>
                  <a:grpSpLocks/>
                </p:cNvGrpSpPr>
                <p:nvPr/>
              </p:nvGrpSpPr>
              <p:grpSpPr bwMode="auto">
                <a:xfrm>
                  <a:off x="10344" y="0"/>
                  <a:ext cx="10355" cy="4340"/>
                  <a:chOff x="0" y="0"/>
                  <a:chExt cx="10355" cy="4340"/>
                </a:xfrm>
              </p:grpSpPr>
              <p:pic>
                <p:nvPicPr>
                  <p:cNvPr id="188591"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8592"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88572" name="Group 18"/>
            <p:cNvGrpSpPr>
              <a:grpSpLocks/>
            </p:cNvGrpSpPr>
            <p:nvPr/>
          </p:nvGrpSpPr>
          <p:grpSpPr bwMode="auto">
            <a:xfrm>
              <a:off x="2450" y="0"/>
              <a:ext cx="41376" cy="4340"/>
              <a:chOff x="0" y="0"/>
              <a:chExt cx="41376" cy="4340"/>
            </a:xfrm>
          </p:grpSpPr>
          <p:grpSp>
            <p:nvGrpSpPr>
              <p:cNvPr id="188573" name="Group 19"/>
              <p:cNvGrpSpPr>
                <a:grpSpLocks/>
              </p:cNvGrpSpPr>
              <p:nvPr/>
            </p:nvGrpSpPr>
            <p:grpSpPr bwMode="auto">
              <a:xfrm>
                <a:off x="0" y="0"/>
                <a:ext cx="20699" cy="4340"/>
                <a:chOff x="0" y="0"/>
                <a:chExt cx="20699" cy="4340"/>
              </a:xfrm>
            </p:grpSpPr>
            <p:grpSp>
              <p:nvGrpSpPr>
                <p:cNvPr id="188581" name="Group 20"/>
                <p:cNvGrpSpPr>
                  <a:grpSpLocks/>
                </p:cNvGrpSpPr>
                <p:nvPr/>
              </p:nvGrpSpPr>
              <p:grpSpPr bwMode="auto">
                <a:xfrm>
                  <a:off x="0" y="0"/>
                  <a:ext cx="10355" cy="4340"/>
                  <a:chOff x="0" y="0"/>
                  <a:chExt cx="10355" cy="4340"/>
                </a:xfrm>
              </p:grpSpPr>
              <p:pic>
                <p:nvPicPr>
                  <p:cNvPr id="188585"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8586"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88582" name="Group 23"/>
                <p:cNvGrpSpPr>
                  <a:grpSpLocks/>
                </p:cNvGrpSpPr>
                <p:nvPr/>
              </p:nvGrpSpPr>
              <p:grpSpPr bwMode="auto">
                <a:xfrm>
                  <a:off x="10344" y="0"/>
                  <a:ext cx="10355" cy="4340"/>
                  <a:chOff x="0" y="0"/>
                  <a:chExt cx="10355" cy="4340"/>
                </a:xfrm>
              </p:grpSpPr>
              <p:pic>
                <p:nvPicPr>
                  <p:cNvPr id="188583"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8584"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88574" name="Group 26"/>
              <p:cNvGrpSpPr>
                <a:grpSpLocks/>
              </p:cNvGrpSpPr>
              <p:nvPr/>
            </p:nvGrpSpPr>
            <p:grpSpPr bwMode="auto">
              <a:xfrm>
                <a:off x="20677" y="0"/>
                <a:ext cx="20699" cy="4340"/>
                <a:chOff x="0" y="0"/>
                <a:chExt cx="20699" cy="4340"/>
              </a:xfrm>
            </p:grpSpPr>
            <p:grpSp>
              <p:nvGrpSpPr>
                <p:cNvPr id="188575" name="Group 27"/>
                <p:cNvGrpSpPr>
                  <a:grpSpLocks/>
                </p:cNvGrpSpPr>
                <p:nvPr/>
              </p:nvGrpSpPr>
              <p:grpSpPr bwMode="auto">
                <a:xfrm>
                  <a:off x="0" y="0"/>
                  <a:ext cx="10355" cy="4340"/>
                  <a:chOff x="0" y="0"/>
                  <a:chExt cx="10355" cy="4340"/>
                </a:xfrm>
              </p:grpSpPr>
              <p:pic>
                <p:nvPicPr>
                  <p:cNvPr id="188579"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8580"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88576" name="Group 30"/>
                <p:cNvGrpSpPr>
                  <a:grpSpLocks/>
                </p:cNvGrpSpPr>
                <p:nvPr/>
              </p:nvGrpSpPr>
              <p:grpSpPr bwMode="auto">
                <a:xfrm>
                  <a:off x="10344" y="0"/>
                  <a:ext cx="10355" cy="4340"/>
                  <a:chOff x="0" y="0"/>
                  <a:chExt cx="10355" cy="4340"/>
                </a:xfrm>
              </p:grpSpPr>
              <p:pic>
                <p:nvPicPr>
                  <p:cNvPr id="188577"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88578"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97" name="Freeform 188"/>
          <p:cNvSpPr>
            <a:spLocks/>
          </p:cNvSpPr>
          <p:nvPr/>
        </p:nvSpPr>
        <p:spPr bwMode="auto">
          <a:xfrm>
            <a:off x="4821238" y="5170488"/>
            <a:ext cx="315912"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7" name="Group 189"/>
          <p:cNvGrpSpPr>
            <a:grpSpLocks/>
          </p:cNvGrpSpPr>
          <p:nvPr/>
        </p:nvGrpSpPr>
        <p:grpSpPr bwMode="auto">
          <a:xfrm>
            <a:off x="4724400" y="5040313"/>
            <a:ext cx="552450" cy="552450"/>
            <a:chOff x="1289" y="1903"/>
            <a:chExt cx="348" cy="348"/>
          </a:xfrm>
        </p:grpSpPr>
        <p:sp>
          <p:nvSpPr>
            <p:cNvPr id="188569" name="Oval 19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70" name="Oval 19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192"/>
          <p:cNvGrpSpPr>
            <a:grpSpLocks/>
          </p:cNvGrpSpPr>
          <p:nvPr/>
        </p:nvGrpSpPr>
        <p:grpSpPr bwMode="auto">
          <a:xfrm>
            <a:off x="4859338" y="5172075"/>
            <a:ext cx="285750" cy="282575"/>
            <a:chOff x="1639" y="3491"/>
            <a:chExt cx="306" cy="302"/>
          </a:xfrm>
        </p:grpSpPr>
        <p:sp>
          <p:nvSpPr>
            <p:cNvPr id="188561" name="Oval 19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62" name="Oval 19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63" name="Oval 19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64" name="Line 19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8565" name="Line 19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8566" name="Oval 19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67" name="Oval 19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68" name="Oval 20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10" name="Freeform 201"/>
          <p:cNvSpPr>
            <a:spLocks/>
          </p:cNvSpPr>
          <p:nvPr/>
        </p:nvSpPr>
        <p:spPr bwMode="auto">
          <a:xfrm>
            <a:off x="4821238" y="5170488"/>
            <a:ext cx="315912"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88423" name="Group 202"/>
          <p:cNvGrpSpPr>
            <a:grpSpLocks/>
          </p:cNvGrpSpPr>
          <p:nvPr/>
        </p:nvGrpSpPr>
        <p:grpSpPr bwMode="auto">
          <a:xfrm>
            <a:off x="4724400" y="5040313"/>
            <a:ext cx="552450" cy="552450"/>
            <a:chOff x="1289" y="1903"/>
            <a:chExt cx="348" cy="348"/>
          </a:xfrm>
        </p:grpSpPr>
        <p:sp>
          <p:nvSpPr>
            <p:cNvPr id="188559" name="Oval 20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60" name="Oval 20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205"/>
          <p:cNvGrpSpPr>
            <a:grpSpLocks/>
          </p:cNvGrpSpPr>
          <p:nvPr/>
        </p:nvGrpSpPr>
        <p:grpSpPr bwMode="auto">
          <a:xfrm>
            <a:off x="4859338" y="5172075"/>
            <a:ext cx="285750" cy="282575"/>
            <a:chOff x="1639" y="3491"/>
            <a:chExt cx="306" cy="302"/>
          </a:xfrm>
        </p:grpSpPr>
        <p:sp>
          <p:nvSpPr>
            <p:cNvPr id="188551" name="Oval 20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52" name="Oval 20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53" name="Oval 20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54" name="Line 20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8555" name="Line 21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8556" name="Oval 21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57" name="Oval 21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58" name="Oval 21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23" name="Freeform 214"/>
          <p:cNvSpPr>
            <a:spLocks/>
          </p:cNvSpPr>
          <p:nvPr/>
        </p:nvSpPr>
        <p:spPr bwMode="auto">
          <a:xfrm>
            <a:off x="5484813" y="5170488"/>
            <a:ext cx="315912"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1" name="Group 215"/>
          <p:cNvGrpSpPr>
            <a:grpSpLocks/>
          </p:cNvGrpSpPr>
          <p:nvPr/>
        </p:nvGrpSpPr>
        <p:grpSpPr bwMode="auto">
          <a:xfrm>
            <a:off x="5387975" y="5040313"/>
            <a:ext cx="552450" cy="552450"/>
            <a:chOff x="1289" y="1903"/>
            <a:chExt cx="348" cy="348"/>
          </a:xfrm>
        </p:grpSpPr>
        <p:sp>
          <p:nvSpPr>
            <p:cNvPr id="188549" name="Oval 21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50" name="Oval 21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2" name="Group 218"/>
          <p:cNvGrpSpPr>
            <a:grpSpLocks/>
          </p:cNvGrpSpPr>
          <p:nvPr/>
        </p:nvGrpSpPr>
        <p:grpSpPr bwMode="auto">
          <a:xfrm>
            <a:off x="5522913" y="5172075"/>
            <a:ext cx="285750" cy="282575"/>
            <a:chOff x="1639" y="3491"/>
            <a:chExt cx="306" cy="302"/>
          </a:xfrm>
        </p:grpSpPr>
        <p:sp>
          <p:nvSpPr>
            <p:cNvPr id="188541" name="Oval 21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42" name="Oval 22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43" name="Oval 22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44" name="Line 22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8545" name="Line 22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8546" name="Oval 22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47" name="Oval 22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48" name="Oval 22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36" name="Freeform 227"/>
          <p:cNvSpPr>
            <a:spLocks/>
          </p:cNvSpPr>
          <p:nvPr/>
        </p:nvSpPr>
        <p:spPr bwMode="auto">
          <a:xfrm>
            <a:off x="5484813" y="5170488"/>
            <a:ext cx="315912"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88429" name="Group 228"/>
          <p:cNvGrpSpPr>
            <a:grpSpLocks/>
          </p:cNvGrpSpPr>
          <p:nvPr/>
        </p:nvGrpSpPr>
        <p:grpSpPr bwMode="auto">
          <a:xfrm>
            <a:off x="5387975" y="5040313"/>
            <a:ext cx="552450" cy="552450"/>
            <a:chOff x="1289" y="1903"/>
            <a:chExt cx="348" cy="348"/>
          </a:xfrm>
        </p:grpSpPr>
        <p:sp>
          <p:nvSpPr>
            <p:cNvPr id="188539" name="Oval 22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40" name="Oval 23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4" name="Group 231"/>
          <p:cNvGrpSpPr>
            <a:grpSpLocks/>
          </p:cNvGrpSpPr>
          <p:nvPr/>
        </p:nvGrpSpPr>
        <p:grpSpPr bwMode="auto">
          <a:xfrm>
            <a:off x="5522913" y="5172075"/>
            <a:ext cx="285750" cy="282575"/>
            <a:chOff x="1639" y="3491"/>
            <a:chExt cx="306" cy="302"/>
          </a:xfrm>
        </p:grpSpPr>
        <p:sp>
          <p:nvSpPr>
            <p:cNvPr id="188531" name="Oval 232"/>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32" name="Oval 233"/>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33" name="Oval 234"/>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34" name="Line 23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8535" name="Line 23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8536" name="Oval 237"/>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37" name="Oval 238"/>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38" name="Oval 239"/>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49" name="Freeform 240"/>
          <p:cNvSpPr>
            <a:spLocks/>
          </p:cNvSpPr>
          <p:nvPr/>
        </p:nvSpPr>
        <p:spPr bwMode="auto">
          <a:xfrm>
            <a:off x="2789238" y="5170488"/>
            <a:ext cx="315912"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5" name="Group 241"/>
          <p:cNvGrpSpPr>
            <a:grpSpLocks/>
          </p:cNvGrpSpPr>
          <p:nvPr/>
        </p:nvGrpSpPr>
        <p:grpSpPr bwMode="auto">
          <a:xfrm>
            <a:off x="2692400" y="5040313"/>
            <a:ext cx="552450" cy="552450"/>
            <a:chOff x="1289" y="1903"/>
            <a:chExt cx="348" cy="348"/>
          </a:xfrm>
        </p:grpSpPr>
        <p:sp>
          <p:nvSpPr>
            <p:cNvPr id="188529" name="Oval 242"/>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30" name="Oval 243"/>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6" name="Group 244"/>
          <p:cNvGrpSpPr>
            <a:grpSpLocks/>
          </p:cNvGrpSpPr>
          <p:nvPr/>
        </p:nvGrpSpPr>
        <p:grpSpPr bwMode="auto">
          <a:xfrm>
            <a:off x="2827338" y="5172075"/>
            <a:ext cx="285750" cy="282575"/>
            <a:chOff x="1639" y="3491"/>
            <a:chExt cx="306" cy="302"/>
          </a:xfrm>
        </p:grpSpPr>
        <p:sp>
          <p:nvSpPr>
            <p:cNvPr id="188521" name="Oval 245"/>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22" name="Oval 246"/>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23" name="Oval 247"/>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24" name="Line 24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8525" name="Line 24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8526" name="Oval 250"/>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27" name="Oval 251"/>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28" name="Oval 252"/>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162" name="Freeform 253"/>
          <p:cNvSpPr>
            <a:spLocks/>
          </p:cNvSpPr>
          <p:nvPr/>
        </p:nvSpPr>
        <p:spPr bwMode="auto">
          <a:xfrm>
            <a:off x="2789238" y="5170488"/>
            <a:ext cx="315912" cy="315912"/>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88435" name="Group 254"/>
          <p:cNvGrpSpPr>
            <a:grpSpLocks/>
          </p:cNvGrpSpPr>
          <p:nvPr/>
        </p:nvGrpSpPr>
        <p:grpSpPr bwMode="auto">
          <a:xfrm>
            <a:off x="2692400" y="5040313"/>
            <a:ext cx="552450" cy="552450"/>
            <a:chOff x="1289" y="1903"/>
            <a:chExt cx="348" cy="348"/>
          </a:xfrm>
        </p:grpSpPr>
        <p:sp>
          <p:nvSpPr>
            <p:cNvPr id="188519" name="Oval 255"/>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20" name="Oval 256"/>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8" name="Group 257"/>
          <p:cNvGrpSpPr>
            <a:grpSpLocks/>
          </p:cNvGrpSpPr>
          <p:nvPr/>
        </p:nvGrpSpPr>
        <p:grpSpPr bwMode="auto">
          <a:xfrm>
            <a:off x="2827338" y="5172075"/>
            <a:ext cx="285750" cy="282575"/>
            <a:chOff x="1639" y="3491"/>
            <a:chExt cx="306" cy="302"/>
          </a:xfrm>
        </p:grpSpPr>
        <p:sp>
          <p:nvSpPr>
            <p:cNvPr id="188511" name="Oval 258"/>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12" name="Oval 259"/>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13" name="Oval 260"/>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14" name="Line 261"/>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88515" name="Line 262"/>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88516" name="Oval 263"/>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17" name="Oval 264"/>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88518" name="Oval 265"/>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219" name="218 Rectángulo"/>
          <p:cNvSpPr/>
          <p:nvPr/>
        </p:nvSpPr>
        <p:spPr>
          <a:xfrm>
            <a:off x="6326188" y="469900"/>
            <a:ext cx="2817812" cy="2520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nvGrpSpPr>
          <p:cNvPr id="188438" name="225 Grupo"/>
          <p:cNvGrpSpPr>
            <a:grpSpLocks/>
          </p:cNvGrpSpPr>
          <p:nvPr/>
        </p:nvGrpSpPr>
        <p:grpSpPr bwMode="auto">
          <a:xfrm>
            <a:off x="6602413" y="1754188"/>
            <a:ext cx="2146300" cy="1085850"/>
            <a:chOff x="6602284" y="1753845"/>
            <a:chExt cx="2146300" cy="1085850"/>
          </a:xfrm>
        </p:grpSpPr>
        <p:grpSp>
          <p:nvGrpSpPr>
            <p:cNvPr id="188490" name="303 Grupo"/>
            <p:cNvGrpSpPr>
              <a:grpSpLocks/>
            </p:cNvGrpSpPr>
            <p:nvPr/>
          </p:nvGrpSpPr>
          <p:grpSpPr bwMode="auto">
            <a:xfrm>
              <a:off x="7303721" y="1753845"/>
              <a:ext cx="1444863" cy="1085850"/>
              <a:chOff x="328613" y="1164431"/>
              <a:chExt cx="2026443" cy="1521619"/>
            </a:xfrm>
          </p:grpSpPr>
          <p:pic>
            <p:nvPicPr>
              <p:cNvPr id="188499" name="282 Imagen" descr="dell-s2309w.jpg"/>
              <p:cNvPicPr>
                <a:picLocks noChangeAspect="1"/>
              </p:cNvPicPr>
              <p:nvPr/>
            </p:nvPicPr>
            <p:blipFill>
              <a:blip r:embed="rId4" cstate="print"/>
              <a:srcRect l="536" t="2348" r="732"/>
              <a:stretch>
                <a:fillRect/>
              </a:stretch>
            </p:blipFill>
            <p:spPr bwMode="auto">
              <a:xfrm>
                <a:off x="335756" y="1173956"/>
                <a:ext cx="2009775" cy="1498057"/>
              </a:xfrm>
              <a:prstGeom prst="rect">
                <a:avLst/>
              </a:prstGeom>
              <a:noFill/>
              <a:ln w="9525">
                <a:noFill/>
                <a:miter lim="800000"/>
                <a:headEnd/>
                <a:tailEnd/>
              </a:ln>
            </p:spPr>
          </p:pic>
          <p:sp>
            <p:nvSpPr>
              <p:cNvPr id="217" name="216 Rectángulo"/>
              <p:cNvSpPr/>
              <p:nvPr/>
            </p:nvSpPr>
            <p:spPr>
              <a:xfrm>
                <a:off x="411326" y="1240067"/>
                <a:ext cx="1863576" cy="105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07" name="206 Rectángulo"/>
              <p:cNvSpPr/>
              <p:nvPr/>
            </p:nvSpPr>
            <p:spPr>
              <a:xfrm>
                <a:off x="1736091" y="2374608"/>
                <a:ext cx="618965" cy="30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08" name="207 Rectángulo"/>
              <p:cNvSpPr/>
              <p:nvPr/>
            </p:nvSpPr>
            <p:spPr>
              <a:xfrm>
                <a:off x="328947" y="2374608"/>
                <a:ext cx="616738" cy="300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09" name="208 Rectángulo"/>
              <p:cNvSpPr/>
              <p:nvPr/>
            </p:nvSpPr>
            <p:spPr>
              <a:xfrm>
                <a:off x="876664" y="2376831"/>
                <a:ext cx="325068"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0" name="209 Rectángulo"/>
              <p:cNvSpPr/>
              <p:nvPr/>
            </p:nvSpPr>
            <p:spPr>
              <a:xfrm>
                <a:off x="1486723" y="2376831"/>
                <a:ext cx="325068"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1" name="210 Forma libre"/>
              <p:cNvSpPr/>
              <p:nvPr/>
            </p:nvSpPr>
            <p:spPr>
              <a:xfrm>
                <a:off x="932326" y="2505858"/>
                <a:ext cx="402996" cy="180192"/>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2" name="211 Forma libre"/>
              <p:cNvSpPr/>
              <p:nvPr/>
            </p:nvSpPr>
            <p:spPr>
              <a:xfrm flipH="1">
                <a:off x="1344228" y="2505858"/>
                <a:ext cx="402995" cy="180192"/>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3" name="212 Forma libre"/>
              <p:cNvSpPr/>
              <p:nvPr/>
            </p:nvSpPr>
            <p:spPr>
              <a:xfrm>
                <a:off x="328947" y="2285624"/>
                <a:ext cx="89060" cy="95657"/>
              </a:xfrm>
              <a:custGeom>
                <a:avLst/>
                <a:gdLst>
                  <a:gd name="connsiteX0" fmla="*/ 2381 w 88106"/>
                  <a:gd name="connsiteY0" fmla="*/ 0 h 95250"/>
                  <a:gd name="connsiteX1" fmla="*/ 19050 w 88106"/>
                  <a:gd name="connsiteY1" fmla="*/ 59531 h 95250"/>
                  <a:gd name="connsiteX2" fmla="*/ 52387 w 88106"/>
                  <a:gd name="connsiteY2" fmla="*/ 83344 h 95250"/>
                  <a:gd name="connsiteX3" fmla="*/ 88106 w 88106"/>
                  <a:gd name="connsiteY3" fmla="*/ 90488 h 95250"/>
                  <a:gd name="connsiteX4" fmla="*/ 38100 w 88106"/>
                  <a:gd name="connsiteY4" fmla="*/ 95250 h 95250"/>
                  <a:gd name="connsiteX5" fmla="*/ 0 w 88106"/>
                  <a:gd name="connsiteY5" fmla="*/ 92869 h 95250"/>
                  <a:gd name="connsiteX6" fmla="*/ 2381 w 88106"/>
                  <a:gd name="connsiteY6"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06" h="95250">
                    <a:moveTo>
                      <a:pt x="2381" y="0"/>
                    </a:moveTo>
                    <a:lnTo>
                      <a:pt x="19050" y="59531"/>
                    </a:lnTo>
                    <a:lnTo>
                      <a:pt x="52387" y="83344"/>
                    </a:lnTo>
                    <a:lnTo>
                      <a:pt x="88106" y="90488"/>
                    </a:lnTo>
                    <a:lnTo>
                      <a:pt x="38100" y="95250"/>
                    </a:lnTo>
                    <a:lnTo>
                      <a:pt x="0" y="92869"/>
                    </a:lnTo>
                    <a:cubicBezTo>
                      <a:pt x="794" y="61913"/>
                      <a:pt x="1587" y="30956"/>
                      <a:pt x="2381" y="0"/>
                    </a:cubicBez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4" name="213 Forma libre"/>
              <p:cNvSpPr/>
              <p:nvPr/>
            </p:nvSpPr>
            <p:spPr>
              <a:xfrm>
                <a:off x="2281581" y="2321217"/>
                <a:ext cx="73475" cy="57839"/>
              </a:xfrm>
              <a:custGeom>
                <a:avLst/>
                <a:gdLst>
                  <a:gd name="connsiteX0" fmla="*/ 0 w 73818"/>
                  <a:gd name="connsiteY0" fmla="*/ 69056 h 69056"/>
                  <a:gd name="connsiteX1" fmla="*/ 57150 w 73818"/>
                  <a:gd name="connsiteY1" fmla="*/ 33337 h 69056"/>
                  <a:gd name="connsiteX2" fmla="*/ 69056 w 73818"/>
                  <a:gd name="connsiteY2" fmla="*/ 0 h 69056"/>
                  <a:gd name="connsiteX3" fmla="*/ 73818 w 73818"/>
                  <a:gd name="connsiteY3" fmla="*/ 69056 h 69056"/>
                  <a:gd name="connsiteX4" fmla="*/ 0 w 73818"/>
                  <a:gd name="connsiteY4" fmla="*/ 69056 h 69056"/>
                  <a:gd name="connsiteX0" fmla="*/ 0 w 73818"/>
                  <a:gd name="connsiteY0" fmla="*/ 69056 h 69056"/>
                  <a:gd name="connsiteX1" fmla="*/ 47625 w 73818"/>
                  <a:gd name="connsiteY1" fmla="*/ 44846 h 69056"/>
                  <a:gd name="connsiteX2" fmla="*/ 69056 w 73818"/>
                  <a:gd name="connsiteY2" fmla="*/ 0 h 69056"/>
                  <a:gd name="connsiteX3" fmla="*/ 73818 w 73818"/>
                  <a:gd name="connsiteY3" fmla="*/ 69056 h 69056"/>
                  <a:gd name="connsiteX4" fmla="*/ 0 w 73818"/>
                  <a:gd name="connsiteY4" fmla="*/ 69056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 h="69056">
                    <a:moveTo>
                      <a:pt x="0" y="69056"/>
                    </a:moveTo>
                    <a:lnTo>
                      <a:pt x="47625" y="44846"/>
                    </a:lnTo>
                    <a:lnTo>
                      <a:pt x="69056" y="0"/>
                    </a:lnTo>
                    <a:lnTo>
                      <a:pt x="73818" y="69056"/>
                    </a:lnTo>
                    <a:lnTo>
                      <a:pt x="0" y="69056"/>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5" name="214 Forma libre"/>
              <p:cNvSpPr/>
              <p:nvPr/>
            </p:nvSpPr>
            <p:spPr>
              <a:xfrm>
                <a:off x="2277128" y="1164431"/>
                <a:ext cx="75701" cy="60063"/>
              </a:xfrm>
              <a:custGeom>
                <a:avLst/>
                <a:gdLst>
                  <a:gd name="connsiteX0" fmla="*/ 0 w 76200"/>
                  <a:gd name="connsiteY0" fmla="*/ 4763 h 59532"/>
                  <a:gd name="connsiteX1" fmla="*/ 50006 w 76200"/>
                  <a:gd name="connsiteY1" fmla="*/ 21432 h 59532"/>
                  <a:gd name="connsiteX2" fmla="*/ 73819 w 76200"/>
                  <a:gd name="connsiteY2" fmla="*/ 59532 h 59532"/>
                  <a:gd name="connsiteX3" fmla="*/ 76200 w 76200"/>
                  <a:gd name="connsiteY3" fmla="*/ 33338 h 59532"/>
                  <a:gd name="connsiteX4" fmla="*/ 76200 w 76200"/>
                  <a:gd name="connsiteY4" fmla="*/ 0 h 59532"/>
                  <a:gd name="connsiteX5" fmla="*/ 0 w 76200"/>
                  <a:gd name="connsiteY5" fmla="*/ 4763 h 5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9532">
                    <a:moveTo>
                      <a:pt x="0" y="4763"/>
                    </a:moveTo>
                    <a:lnTo>
                      <a:pt x="50006" y="21432"/>
                    </a:lnTo>
                    <a:lnTo>
                      <a:pt x="73819" y="59532"/>
                    </a:lnTo>
                    <a:lnTo>
                      <a:pt x="76200" y="33338"/>
                    </a:lnTo>
                    <a:lnTo>
                      <a:pt x="76200" y="0"/>
                    </a:lnTo>
                    <a:lnTo>
                      <a:pt x="0" y="4763"/>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16" name="215 Forma libre"/>
              <p:cNvSpPr/>
              <p:nvPr/>
            </p:nvSpPr>
            <p:spPr>
              <a:xfrm>
                <a:off x="335626" y="1168880"/>
                <a:ext cx="64569" cy="71187"/>
              </a:xfrm>
              <a:custGeom>
                <a:avLst/>
                <a:gdLst>
                  <a:gd name="connsiteX0" fmla="*/ 0 w 64294"/>
                  <a:gd name="connsiteY0" fmla="*/ 71437 h 71437"/>
                  <a:gd name="connsiteX1" fmla="*/ 19050 w 64294"/>
                  <a:gd name="connsiteY1" fmla="*/ 23812 h 71437"/>
                  <a:gd name="connsiteX2" fmla="*/ 45244 w 64294"/>
                  <a:gd name="connsiteY2" fmla="*/ 7144 h 71437"/>
                  <a:gd name="connsiteX3" fmla="*/ 64294 w 64294"/>
                  <a:gd name="connsiteY3" fmla="*/ 0 h 71437"/>
                  <a:gd name="connsiteX4" fmla="*/ 0 w 64294"/>
                  <a:gd name="connsiteY4" fmla="*/ 2381 h 71437"/>
                  <a:gd name="connsiteX5" fmla="*/ 0 w 64294"/>
                  <a:gd name="connsiteY5" fmla="*/ 7143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0" y="71437"/>
                    </a:moveTo>
                    <a:lnTo>
                      <a:pt x="19050" y="23812"/>
                    </a:lnTo>
                    <a:lnTo>
                      <a:pt x="45244" y="7144"/>
                    </a:lnTo>
                    <a:lnTo>
                      <a:pt x="64294" y="0"/>
                    </a:lnTo>
                    <a:lnTo>
                      <a:pt x="0" y="2381"/>
                    </a:lnTo>
                    <a:lnTo>
                      <a:pt x="0" y="71437"/>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nvGrpSpPr>
            <p:cNvPr id="188491" name="Group 11"/>
            <p:cNvGrpSpPr>
              <a:grpSpLocks/>
            </p:cNvGrpSpPr>
            <p:nvPr/>
          </p:nvGrpSpPr>
          <p:grpSpPr bwMode="auto">
            <a:xfrm rot="4821202">
              <a:off x="6393353" y="2069376"/>
              <a:ext cx="915241" cy="497379"/>
              <a:chOff x="1119" y="3899"/>
              <a:chExt cx="834" cy="425"/>
            </a:xfrm>
          </p:grpSpPr>
          <p:sp>
            <p:nvSpPr>
              <p:cNvPr id="188492"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188493" name="Group 5"/>
              <p:cNvGrpSpPr>
                <a:grpSpLocks/>
              </p:cNvGrpSpPr>
              <p:nvPr/>
            </p:nvGrpSpPr>
            <p:grpSpPr bwMode="auto">
              <a:xfrm rot="-5400000">
                <a:off x="1323" y="3695"/>
                <a:ext cx="425" cy="834"/>
                <a:chOff x="1588" y="1265"/>
                <a:chExt cx="734" cy="1486"/>
              </a:xfrm>
            </p:grpSpPr>
            <p:sp>
              <p:nvSpPr>
                <p:cNvPr id="188494" name="Freeform 6"/>
                <p:cNvSpPr>
                  <a:spLocks/>
                </p:cNvSpPr>
                <p:nvPr/>
              </p:nvSpPr>
              <p:spPr bwMode="auto">
                <a:xfrm rot="165224">
                  <a:off x="1704" y="1265"/>
                  <a:ext cx="273" cy="749"/>
                </a:xfrm>
                <a:custGeom>
                  <a:avLst/>
                  <a:gdLst>
                    <a:gd name="T0" fmla="*/ 21 w 318"/>
                    <a:gd name="T1" fmla="*/ 0 h 726"/>
                    <a:gd name="T2" fmla="*/ 18 w 318"/>
                    <a:gd name="T3" fmla="*/ 637 h 726"/>
                    <a:gd name="T4" fmla="*/ 8 w 318"/>
                    <a:gd name="T5" fmla="*/ 1032 h 726"/>
                    <a:gd name="T6" fmla="*/ 0 w 318"/>
                    <a:gd name="T7" fmla="*/ 127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188495"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rot="10800000" vert="eaVert" wrap="none" anchor="ctr"/>
                <a:lstStyle/>
                <a:p>
                  <a:endParaRPr lang="es-ES_tradnl"/>
                </a:p>
              </p:txBody>
            </p:sp>
            <p:sp>
              <p:nvSpPr>
                <p:cNvPr id="188496"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sz="1800">
                    <a:solidFill>
                      <a:srgbClr val="000000"/>
                    </a:solidFill>
                  </a:endParaRPr>
                </a:p>
              </p:txBody>
            </p:sp>
            <p:sp>
              <p:nvSpPr>
                <p:cNvPr id="188497"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sz="1800">
                    <a:solidFill>
                      <a:srgbClr val="000000"/>
                    </a:solidFill>
                  </a:endParaRPr>
                </a:p>
              </p:txBody>
            </p:sp>
            <p:sp>
              <p:nvSpPr>
                <p:cNvPr id="188498" name="Freeform 10"/>
                <p:cNvSpPr>
                  <a:spLocks/>
                </p:cNvSpPr>
                <p:nvPr/>
              </p:nvSpPr>
              <p:spPr bwMode="auto">
                <a:xfrm flipV="1">
                  <a:off x="1701" y="2004"/>
                  <a:ext cx="255" cy="747"/>
                </a:xfrm>
                <a:custGeom>
                  <a:avLst/>
                  <a:gdLst>
                    <a:gd name="T0" fmla="*/ 0 w 9731"/>
                    <a:gd name="T1" fmla="*/ 0 h 9981"/>
                    <a:gd name="T2" fmla="*/ 0 w 9731"/>
                    <a:gd name="T3" fmla="*/ 0 h 9981"/>
                    <a:gd name="T4" fmla="*/ 0 w 9731"/>
                    <a:gd name="T5" fmla="*/ 0 h 9981"/>
                    <a:gd name="T6" fmla="*/ 0 w 9731"/>
                    <a:gd name="T7" fmla="*/ 0 h 9981"/>
                    <a:gd name="T8" fmla="*/ 0 60000 65536"/>
                    <a:gd name="T9" fmla="*/ 0 60000 65536"/>
                    <a:gd name="T10" fmla="*/ 0 60000 65536"/>
                    <a:gd name="T11" fmla="*/ 0 60000 65536"/>
                    <a:gd name="T12" fmla="*/ 0 w 9731"/>
                    <a:gd name="T13" fmla="*/ 0 h 9981"/>
                    <a:gd name="T14" fmla="*/ 9731 w 9731"/>
                    <a:gd name="T15" fmla="*/ 9981 h 9981"/>
                  </a:gdLst>
                  <a:ahLst/>
                  <a:cxnLst>
                    <a:cxn ang="T8">
                      <a:pos x="T0" y="T1"/>
                    </a:cxn>
                    <a:cxn ang="T9">
                      <a:pos x="T2" y="T3"/>
                    </a:cxn>
                    <a:cxn ang="T10">
                      <a:pos x="T4" y="T5"/>
                    </a:cxn>
                    <a:cxn ang="T11">
                      <a:pos x="T6" y="T7"/>
                    </a:cxn>
                  </a:cxnLst>
                  <a:rect l="T12" t="T13" r="T14" b="T15"/>
                  <a:pathLst>
                    <a:path w="9731" h="9981">
                      <a:moveTo>
                        <a:pt x="9467" y="0"/>
                      </a:moveTo>
                      <a:cubicBezTo>
                        <a:pt x="9205" y="1821"/>
                        <a:pt x="9731" y="3625"/>
                        <a:pt x="8895" y="4973"/>
                      </a:cubicBezTo>
                      <a:cubicBezTo>
                        <a:pt x="8059" y="6321"/>
                        <a:pt x="5919" y="7264"/>
                        <a:pt x="4448" y="8091"/>
                      </a:cubicBezTo>
                      <a:cubicBezTo>
                        <a:pt x="2976" y="8918"/>
                        <a:pt x="752" y="9664"/>
                        <a:pt x="0" y="9981"/>
                      </a:cubicBezTo>
                    </a:path>
                  </a:pathLst>
                </a:custGeom>
                <a:noFill/>
                <a:ln w="19050">
                  <a:solidFill>
                    <a:schemeClr val="tx1"/>
                  </a:solidFill>
                  <a:round/>
                  <a:headEnd/>
                  <a:tailEnd/>
                </a:ln>
              </p:spPr>
              <p:txBody>
                <a:bodyPr rot="10800000"/>
                <a:lstStyle/>
                <a:p>
                  <a:endParaRPr lang="es-ES_tradnl"/>
                </a:p>
              </p:txBody>
            </p:sp>
          </p:grpSp>
        </p:grpSp>
      </p:grpSp>
      <p:grpSp>
        <p:nvGrpSpPr>
          <p:cNvPr id="188417" name="Group 182"/>
          <p:cNvGrpSpPr>
            <a:grpSpLocks/>
          </p:cNvGrpSpPr>
          <p:nvPr/>
        </p:nvGrpSpPr>
        <p:grpSpPr bwMode="auto">
          <a:xfrm>
            <a:off x="4157663" y="4221163"/>
            <a:ext cx="736600" cy="304800"/>
            <a:chOff x="2616" y="3016"/>
            <a:chExt cx="464" cy="192"/>
          </a:xfrm>
        </p:grpSpPr>
        <p:sp>
          <p:nvSpPr>
            <p:cNvPr id="188488" name="Line 183"/>
            <p:cNvSpPr>
              <a:spLocks noChangeShapeType="1"/>
            </p:cNvSpPr>
            <p:nvPr/>
          </p:nvSpPr>
          <p:spPr bwMode="auto">
            <a:xfrm flipH="1">
              <a:off x="2876" y="3072"/>
              <a:ext cx="204" cy="0"/>
            </a:xfrm>
            <a:prstGeom prst="line">
              <a:avLst/>
            </a:prstGeom>
            <a:noFill/>
            <a:ln w="38100">
              <a:solidFill>
                <a:srgbClr val="996600"/>
              </a:solidFill>
              <a:round/>
              <a:headEnd/>
              <a:tailEnd type="triangle" w="med" len="med"/>
            </a:ln>
          </p:spPr>
          <p:txBody>
            <a:bodyPr/>
            <a:lstStyle/>
            <a:p>
              <a:endParaRPr lang="es-ES_tradnl"/>
            </a:p>
          </p:txBody>
        </p:sp>
        <p:sp>
          <p:nvSpPr>
            <p:cNvPr id="188489" name="Text Box 184"/>
            <p:cNvSpPr txBox="1">
              <a:spLocks noChangeArrowheads="1"/>
            </p:cNvSpPr>
            <p:nvPr/>
          </p:nvSpPr>
          <p:spPr bwMode="auto">
            <a:xfrm>
              <a:off x="2616" y="3016"/>
              <a:ext cx="396" cy="192"/>
            </a:xfrm>
            <a:prstGeom prst="rect">
              <a:avLst/>
            </a:prstGeom>
            <a:noFill/>
            <a:ln w="9525">
              <a:noFill/>
              <a:miter lim="800000"/>
              <a:headEnd/>
              <a:tailEnd/>
            </a:ln>
          </p:spPr>
          <p:txBody>
            <a:bodyPr>
              <a:spAutoFit/>
            </a:bodyPr>
            <a:lstStyle/>
            <a:p>
              <a:pPr>
                <a:spcBef>
                  <a:spcPct val="50000"/>
                </a:spcBef>
              </a:pPr>
              <a:r>
                <a:rPr lang="es-ES_tradnl" sz="1400" b="1">
                  <a:solidFill>
                    <a:srgbClr val="000000"/>
                  </a:solidFill>
                  <a:sym typeface="Symbol" pitchFamily="18" charset="2"/>
                </a:rPr>
                <a:t></a:t>
              </a:r>
              <a:r>
                <a:rPr lang="es-ES_tradnl" sz="1400" b="1">
                  <a:solidFill>
                    <a:srgbClr val="000000"/>
                  </a:solidFill>
                </a:rPr>
                <a:t>F</a:t>
              </a:r>
              <a:r>
                <a:rPr lang="es-ES_tradnl" sz="1400" b="1" baseline="-25000">
                  <a:solidFill>
                    <a:srgbClr val="3333CC"/>
                  </a:solidFill>
                </a:rPr>
                <a:t>P</a:t>
              </a:r>
              <a:r>
                <a:rPr lang="es-ES_tradnl" sz="1400" b="1" baseline="-25000">
                  <a:solidFill>
                    <a:srgbClr val="FF3300"/>
                  </a:solidFill>
                </a:rPr>
                <a:t>T</a:t>
              </a:r>
              <a:endParaRPr lang="es-ES_tradnl" sz="1400" b="1">
                <a:solidFill>
                  <a:srgbClr val="FF3300"/>
                </a:solidFill>
              </a:endParaRPr>
            </a:p>
          </p:txBody>
        </p:sp>
      </p:grpSp>
      <p:grpSp>
        <p:nvGrpSpPr>
          <p:cNvPr id="188440" name="Group 159"/>
          <p:cNvGrpSpPr>
            <a:grpSpLocks/>
          </p:cNvGrpSpPr>
          <p:nvPr/>
        </p:nvGrpSpPr>
        <p:grpSpPr bwMode="auto">
          <a:xfrm>
            <a:off x="2228850" y="3605213"/>
            <a:ext cx="4060825" cy="1711325"/>
            <a:chOff x="1699" y="2207"/>
            <a:chExt cx="2558" cy="1078"/>
          </a:xfrm>
        </p:grpSpPr>
        <p:grpSp>
          <p:nvGrpSpPr>
            <p:cNvPr id="188478" name="Group 160"/>
            <p:cNvGrpSpPr>
              <a:grpSpLocks/>
            </p:cNvGrpSpPr>
            <p:nvPr/>
          </p:nvGrpSpPr>
          <p:grpSpPr bwMode="auto">
            <a:xfrm>
              <a:off x="1699" y="2207"/>
              <a:ext cx="2558" cy="1078"/>
              <a:chOff x="1699" y="2207"/>
              <a:chExt cx="2558" cy="1078"/>
            </a:xfrm>
          </p:grpSpPr>
          <p:grpSp>
            <p:nvGrpSpPr>
              <p:cNvPr id="188480" name="Group 161"/>
              <p:cNvGrpSpPr>
                <a:grpSpLocks/>
              </p:cNvGrpSpPr>
              <p:nvPr/>
            </p:nvGrpSpPr>
            <p:grpSpPr bwMode="auto">
              <a:xfrm>
                <a:off x="1862" y="2207"/>
                <a:ext cx="2395" cy="1078"/>
                <a:chOff x="1862" y="2207"/>
                <a:chExt cx="2395" cy="1078"/>
              </a:xfrm>
            </p:grpSpPr>
            <p:sp>
              <p:nvSpPr>
                <p:cNvPr id="188482" name="Freeform 162"/>
                <p:cNvSpPr>
                  <a:spLocks/>
                </p:cNvSpPr>
                <p:nvPr/>
              </p:nvSpPr>
              <p:spPr bwMode="auto">
                <a:xfrm>
                  <a:off x="3972" y="3164"/>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000000"/>
                </a:solidFill>
                <a:ln w="0">
                  <a:solidFill>
                    <a:srgbClr val="000000"/>
                  </a:solidFill>
                  <a:prstDash val="solid"/>
                  <a:round/>
                  <a:headEnd/>
                  <a:tailEnd/>
                </a:ln>
              </p:spPr>
              <p:txBody>
                <a:bodyPr/>
                <a:lstStyle/>
                <a:p>
                  <a:endParaRPr lang="es-ES_tradnl"/>
                </a:p>
              </p:txBody>
            </p:sp>
            <p:sp>
              <p:nvSpPr>
                <p:cNvPr id="188483" name="Freeform 163"/>
                <p:cNvSpPr>
                  <a:spLocks/>
                </p:cNvSpPr>
                <p:nvPr/>
              </p:nvSpPr>
              <p:spPr bwMode="auto">
                <a:xfrm>
                  <a:off x="1862" y="2276"/>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188484" name="Freeform 164"/>
                <p:cNvSpPr>
                  <a:spLocks/>
                </p:cNvSpPr>
                <p:nvPr/>
              </p:nvSpPr>
              <p:spPr bwMode="auto">
                <a:xfrm>
                  <a:off x="2104" y="2319"/>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188485" name="Freeform 165"/>
                <p:cNvSpPr>
                  <a:spLocks/>
                </p:cNvSpPr>
                <p:nvPr/>
              </p:nvSpPr>
              <p:spPr bwMode="auto">
                <a:xfrm>
                  <a:off x="2614" y="2207"/>
                  <a:ext cx="1643" cy="949"/>
                </a:xfrm>
                <a:custGeom>
                  <a:avLst/>
                  <a:gdLst>
                    <a:gd name="T0" fmla="*/ 1643 w 1643"/>
                    <a:gd name="T1" fmla="*/ 949 h 949"/>
                    <a:gd name="T2" fmla="*/ 1643 w 1643"/>
                    <a:gd name="T3" fmla="*/ 52 h 949"/>
                    <a:gd name="T4" fmla="*/ 1609 w 1643"/>
                    <a:gd name="T5" fmla="*/ 52 h 949"/>
                    <a:gd name="T6" fmla="*/ 1609 w 1643"/>
                    <a:gd name="T7" fmla="*/ 0 h 949"/>
                    <a:gd name="T8" fmla="*/ 35 w 1643"/>
                    <a:gd name="T9" fmla="*/ 0 h 949"/>
                    <a:gd name="T10" fmla="*/ 35 w 1643"/>
                    <a:gd name="T11" fmla="*/ 35 h 949"/>
                    <a:gd name="T12" fmla="*/ 0 w 1643"/>
                    <a:gd name="T13" fmla="*/ 35 h 949"/>
                    <a:gd name="T14" fmla="*/ 0 w 1643"/>
                    <a:gd name="T15" fmla="*/ 949 h 949"/>
                    <a:gd name="T16" fmla="*/ 1643 w 1643"/>
                    <a:gd name="T17" fmla="*/ 949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sp>
              <p:nvSpPr>
                <p:cNvPr id="188486" name="Rectangle 166"/>
                <p:cNvSpPr>
                  <a:spLocks noChangeArrowheads="1"/>
                </p:cNvSpPr>
                <p:nvPr/>
              </p:nvSpPr>
              <p:spPr bwMode="auto">
                <a:xfrm>
                  <a:off x="2675" y="2293"/>
                  <a:ext cx="1513" cy="785"/>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188487" name="Rectangle 168"/>
                <p:cNvSpPr>
                  <a:spLocks noChangeArrowheads="1"/>
                </p:cNvSpPr>
                <p:nvPr/>
              </p:nvSpPr>
              <p:spPr bwMode="auto">
                <a:xfrm>
                  <a:off x="1931" y="2716"/>
                  <a:ext cx="545" cy="379"/>
                </a:xfrm>
                <a:prstGeom prst="rect">
                  <a:avLst/>
                </a:prstGeom>
                <a:blipFill dpi="0" rotWithShape="0">
                  <a:blip r:embed="rId6"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188481" name="Text Box 169"/>
              <p:cNvSpPr txBox="1">
                <a:spLocks noChangeArrowheads="1"/>
              </p:cNvSpPr>
              <p:nvPr/>
            </p:nvSpPr>
            <p:spPr bwMode="auto">
              <a:xfrm>
                <a:off x="1699" y="2767"/>
                <a:ext cx="1026" cy="250"/>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a = cte</a:t>
                </a:r>
              </a:p>
            </p:txBody>
          </p:sp>
        </p:grpSp>
        <p:sp>
          <p:nvSpPr>
            <p:cNvPr id="188479" name="Freeform 170"/>
            <p:cNvSpPr>
              <a:spLocks/>
            </p:cNvSpPr>
            <p:nvPr/>
          </p:nvSpPr>
          <p:spPr bwMode="auto">
            <a:xfrm>
              <a:off x="3557" y="3164"/>
              <a:ext cx="190" cy="95"/>
            </a:xfrm>
            <a:custGeom>
              <a:avLst/>
              <a:gdLst>
                <a:gd name="T0" fmla="*/ 190 w 190"/>
                <a:gd name="T1" fmla="*/ 0 h 95"/>
                <a:gd name="T2" fmla="*/ 0 w 190"/>
                <a:gd name="T3" fmla="*/ 0 h 95"/>
                <a:gd name="T4" fmla="*/ 17 w 190"/>
                <a:gd name="T5" fmla="*/ 9 h 95"/>
                <a:gd name="T6" fmla="*/ 52 w 190"/>
                <a:gd name="T7" fmla="*/ 35 h 95"/>
                <a:gd name="T8" fmla="*/ 86 w 190"/>
                <a:gd name="T9" fmla="*/ 69 h 95"/>
                <a:gd name="T10" fmla="*/ 95 w 190"/>
                <a:gd name="T11" fmla="*/ 87 h 95"/>
                <a:gd name="T12" fmla="*/ 95 w 190"/>
                <a:gd name="T13" fmla="*/ 95 h 95"/>
                <a:gd name="T14" fmla="*/ 104 w 190"/>
                <a:gd name="T15" fmla="*/ 78 h 95"/>
                <a:gd name="T16" fmla="*/ 173 w 190"/>
                <a:gd name="T17" fmla="*/ 9 h 95"/>
                <a:gd name="T18" fmla="*/ 190 w 190"/>
                <a:gd name="T19" fmla="*/ 9 h 95"/>
                <a:gd name="T20" fmla="*/ 190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000000"/>
            </a:solidFill>
            <a:ln w="0">
              <a:solidFill>
                <a:srgbClr val="000000"/>
              </a:solidFill>
              <a:prstDash val="solid"/>
              <a:round/>
              <a:headEnd/>
              <a:tailEnd/>
            </a:ln>
          </p:spPr>
          <p:txBody>
            <a:bodyPr/>
            <a:lstStyle/>
            <a:p>
              <a:endParaRPr lang="es-ES_tradnl"/>
            </a:p>
          </p:txBody>
        </p:sp>
      </p:grpSp>
      <p:grpSp>
        <p:nvGrpSpPr>
          <p:cNvPr id="188441" name="227 Grupo"/>
          <p:cNvGrpSpPr>
            <a:grpSpLocks/>
          </p:cNvGrpSpPr>
          <p:nvPr/>
        </p:nvGrpSpPr>
        <p:grpSpPr bwMode="auto">
          <a:xfrm>
            <a:off x="4387850" y="3738563"/>
            <a:ext cx="512763" cy="703262"/>
            <a:chOff x="4410825" y="818899"/>
            <a:chExt cx="513850" cy="703514"/>
          </a:xfrm>
        </p:grpSpPr>
        <p:sp>
          <p:nvSpPr>
            <p:cNvPr id="188476" name="Line 172"/>
            <p:cNvSpPr>
              <a:spLocks noChangeShapeType="1"/>
            </p:cNvSpPr>
            <p:nvPr/>
          </p:nvSpPr>
          <p:spPr bwMode="auto">
            <a:xfrm flipH="1" flipV="1">
              <a:off x="4410825" y="818899"/>
              <a:ext cx="375487" cy="524722"/>
            </a:xfrm>
            <a:prstGeom prst="line">
              <a:avLst/>
            </a:prstGeom>
            <a:noFill/>
            <a:ln w="19050">
              <a:solidFill>
                <a:schemeClr val="tx1"/>
              </a:solidFill>
              <a:round/>
              <a:headEnd/>
              <a:tailEnd/>
            </a:ln>
          </p:spPr>
          <p:txBody>
            <a:bodyPr/>
            <a:lstStyle/>
            <a:p>
              <a:endParaRPr lang="es-ES_tradnl"/>
            </a:p>
          </p:txBody>
        </p:sp>
        <p:sp>
          <p:nvSpPr>
            <p:cNvPr id="188477" name="Oval 173"/>
            <p:cNvSpPr>
              <a:spLocks noChangeArrowheads="1"/>
            </p:cNvSpPr>
            <p:nvPr/>
          </p:nvSpPr>
          <p:spPr bwMode="auto">
            <a:xfrm>
              <a:off x="4734175" y="1331913"/>
              <a:ext cx="190500" cy="190500"/>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grpSp>
      <p:grpSp>
        <p:nvGrpSpPr>
          <p:cNvPr id="188422" name="Group 182"/>
          <p:cNvGrpSpPr>
            <a:grpSpLocks/>
          </p:cNvGrpSpPr>
          <p:nvPr/>
        </p:nvGrpSpPr>
        <p:grpSpPr bwMode="auto">
          <a:xfrm>
            <a:off x="4000500" y="4237038"/>
            <a:ext cx="798513" cy="304800"/>
            <a:chOff x="2525" y="2953"/>
            <a:chExt cx="504" cy="192"/>
          </a:xfrm>
        </p:grpSpPr>
        <p:sp>
          <p:nvSpPr>
            <p:cNvPr id="188474" name="Line 183"/>
            <p:cNvSpPr>
              <a:spLocks noChangeShapeType="1"/>
            </p:cNvSpPr>
            <p:nvPr/>
          </p:nvSpPr>
          <p:spPr bwMode="auto">
            <a:xfrm flipH="1">
              <a:off x="2825" y="3021"/>
              <a:ext cx="204" cy="0"/>
            </a:xfrm>
            <a:prstGeom prst="line">
              <a:avLst/>
            </a:prstGeom>
            <a:noFill/>
            <a:ln w="38100">
              <a:solidFill>
                <a:srgbClr val="996600"/>
              </a:solidFill>
              <a:round/>
              <a:headEnd/>
              <a:tailEnd type="triangle" w="med" len="med"/>
            </a:ln>
          </p:spPr>
          <p:txBody>
            <a:bodyPr/>
            <a:lstStyle/>
            <a:p>
              <a:endParaRPr lang="es-ES_tradnl"/>
            </a:p>
          </p:txBody>
        </p:sp>
        <p:sp>
          <p:nvSpPr>
            <p:cNvPr id="188475" name="Text Box 184"/>
            <p:cNvSpPr txBox="1">
              <a:spLocks noChangeArrowheads="1"/>
            </p:cNvSpPr>
            <p:nvPr/>
          </p:nvSpPr>
          <p:spPr bwMode="auto">
            <a:xfrm>
              <a:off x="2525" y="2953"/>
              <a:ext cx="396" cy="192"/>
            </a:xfrm>
            <a:prstGeom prst="rect">
              <a:avLst/>
            </a:prstGeom>
            <a:noFill/>
            <a:ln w="9525">
              <a:noFill/>
              <a:miter lim="800000"/>
              <a:headEnd/>
              <a:tailEnd/>
            </a:ln>
          </p:spPr>
          <p:txBody>
            <a:bodyPr>
              <a:spAutoFit/>
            </a:bodyPr>
            <a:lstStyle/>
            <a:p>
              <a:pPr>
                <a:spcBef>
                  <a:spcPct val="50000"/>
                </a:spcBef>
              </a:pPr>
              <a:r>
                <a:rPr lang="es-ES_tradnl" sz="1400" b="1">
                  <a:solidFill>
                    <a:srgbClr val="000000"/>
                  </a:solidFill>
                  <a:sym typeface="Symbol" pitchFamily="18" charset="2"/>
                </a:rPr>
                <a:t></a:t>
              </a:r>
              <a:r>
                <a:rPr lang="es-ES_tradnl" sz="1400" b="1">
                  <a:solidFill>
                    <a:srgbClr val="000000"/>
                  </a:solidFill>
                </a:rPr>
                <a:t>F</a:t>
              </a:r>
              <a:r>
                <a:rPr lang="es-ES_tradnl" sz="1400" b="1" baseline="-25000">
                  <a:solidFill>
                    <a:srgbClr val="3333CC"/>
                  </a:solidFill>
                </a:rPr>
                <a:t>P</a:t>
              </a:r>
              <a:r>
                <a:rPr lang="es-ES_tradnl" sz="1400" b="1" baseline="-25000">
                  <a:solidFill>
                    <a:srgbClr val="FF3300"/>
                  </a:solidFill>
                </a:rPr>
                <a:t>T</a:t>
              </a:r>
              <a:endParaRPr lang="es-ES_tradnl" sz="1400" b="1">
                <a:solidFill>
                  <a:srgbClr val="FF3300"/>
                </a:solidFill>
              </a:endParaRPr>
            </a:p>
          </p:txBody>
        </p:sp>
      </p:grpSp>
      <p:sp>
        <p:nvSpPr>
          <p:cNvPr id="188443"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lleva aceleración constante…</a:t>
            </a:r>
          </a:p>
        </p:txBody>
      </p:sp>
      <p:grpSp>
        <p:nvGrpSpPr>
          <p:cNvPr id="188444" name="232 Grupo"/>
          <p:cNvGrpSpPr>
            <a:grpSpLocks/>
          </p:cNvGrpSpPr>
          <p:nvPr/>
        </p:nvGrpSpPr>
        <p:grpSpPr bwMode="auto">
          <a:xfrm>
            <a:off x="5186363" y="3732213"/>
            <a:ext cx="992187" cy="1076325"/>
            <a:chOff x="5186362" y="1294148"/>
            <a:chExt cx="991687" cy="1076053"/>
          </a:xfrm>
        </p:grpSpPr>
        <p:sp>
          <p:nvSpPr>
            <p:cNvPr id="188469" name="578 CuadroTexto"/>
            <p:cNvSpPr txBox="1">
              <a:spLocks noChangeArrowheads="1"/>
            </p:cNvSpPr>
            <p:nvPr/>
          </p:nvSpPr>
          <p:spPr bwMode="auto">
            <a:xfrm>
              <a:off x="5186362" y="1970091"/>
              <a:ext cx="909638" cy="400110"/>
            </a:xfrm>
            <a:prstGeom prst="rect">
              <a:avLst/>
            </a:prstGeom>
            <a:solidFill>
              <a:schemeClr val="bg1"/>
            </a:solidFill>
            <a:ln w="6350">
              <a:solidFill>
                <a:schemeClr val="tx1"/>
              </a:solidFill>
              <a:miter lim="800000"/>
              <a:headEnd/>
              <a:tailEnd/>
            </a:ln>
          </p:spPr>
          <p:txBody>
            <a:bodyPr>
              <a:spAutoFit/>
            </a:bodyPr>
            <a:lstStyle/>
            <a:p>
              <a:pPr algn="ctr"/>
              <a:r>
                <a:rPr lang="es-ES_tradnl" sz="1000" b="1">
                  <a:solidFill>
                    <a:srgbClr val="000000"/>
                  </a:solidFill>
                  <a:latin typeface="Arial" charset="0"/>
                </a:rPr>
                <a:t>Observador</a:t>
              </a:r>
            </a:p>
            <a:p>
              <a:pPr algn="ctr"/>
              <a:r>
                <a:rPr lang="es-ES_tradnl" sz="1000" b="1">
                  <a:solidFill>
                    <a:srgbClr val="000000"/>
                  </a:solidFill>
                  <a:latin typeface="Arial" charset="0"/>
                </a:rPr>
                <a:t>NO inercial</a:t>
              </a:r>
            </a:p>
          </p:txBody>
        </p:sp>
        <p:grpSp>
          <p:nvGrpSpPr>
            <p:cNvPr id="188470" name="353 Grupo"/>
            <p:cNvGrpSpPr>
              <a:grpSpLocks/>
            </p:cNvGrpSpPr>
            <p:nvPr/>
          </p:nvGrpSpPr>
          <p:grpSpPr bwMode="auto">
            <a:xfrm>
              <a:off x="5485899" y="1294148"/>
              <a:ext cx="692150" cy="692150"/>
              <a:chOff x="5918200" y="582613"/>
              <a:chExt cx="741363" cy="741362"/>
            </a:xfrm>
          </p:grpSpPr>
          <p:pic>
            <p:nvPicPr>
              <p:cNvPr id="188471" name="Picture 45" descr="MCj04326370000[1]"/>
              <p:cNvPicPr>
                <a:picLocks noChangeAspect="1" noChangeArrowheads="1"/>
              </p:cNvPicPr>
              <p:nvPr/>
            </p:nvPicPr>
            <p:blipFill>
              <a:blip r:embed="rId7" cstate="print"/>
              <a:srcRect/>
              <a:stretch>
                <a:fillRect/>
              </a:stretch>
            </p:blipFill>
            <p:spPr bwMode="auto">
              <a:xfrm rot="627280">
                <a:off x="5918200" y="582613"/>
                <a:ext cx="741363" cy="741362"/>
              </a:xfrm>
              <a:prstGeom prst="rect">
                <a:avLst/>
              </a:prstGeom>
              <a:noFill/>
              <a:ln w="9525">
                <a:noFill/>
                <a:miter lim="800000"/>
                <a:headEnd/>
                <a:tailEnd/>
              </a:ln>
            </p:spPr>
          </p:pic>
          <p:sp>
            <p:nvSpPr>
              <p:cNvPr id="181" name="180 Forma libre"/>
              <p:cNvSpPr/>
              <p:nvPr/>
            </p:nvSpPr>
            <p:spPr>
              <a:xfrm>
                <a:off x="5942367" y="1084095"/>
                <a:ext cx="392589" cy="205693"/>
              </a:xfrm>
              <a:custGeom>
                <a:avLst/>
                <a:gdLst>
                  <a:gd name="connsiteX0" fmla="*/ 0 w 385762"/>
                  <a:gd name="connsiteY0" fmla="*/ 73819 h 207169"/>
                  <a:gd name="connsiteX1" fmla="*/ 107156 w 385762"/>
                  <a:gd name="connsiteY1" fmla="*/ 128587 h 207169"/>
                  <a:gd name="connsiteX2" fmla="*/ 116681 w 385762"/>
                  <a:gd name="connsiteY2" fmla="*/ 135731 h 207169"/>
                  <a:gd name="connsiteX3" fmla="*/ 128587 w 385762"/>
                  <a:gd name="connsiteY3" fmla="*/ 135731 h 207169"/>
                  <a:gd name="connsiteX4" fmla="*/ 152400 w 385762"/>
                  <a:gd name="connsiteY4" fmla="*/ 111919 h 207169"/>
                  <a:gd name="connsiteX5" fmla="*/ 180975 w 385762"/>
                  <a:gd name="connsiteY5" fmla="*/ 64294 h 207169"/>
                  <a:gd name="connsiteX6" fmla="*/ 204787 w 385762"/>
                  <a:gd name="connsiteY6" fmla="*/ 38100 h 207169"/>
                  <a:gd name="connsiteX7" fmla="*/ 247650 w 385762"/>
                  <a:gd name="connsiteY7" fmla="*/ 14287 h 207169"/>
                  <a:gd name="connsiteX8" fmla="*/ 273843 w 385762"/>
                  <a:gd name="connsiteY8" fmla="*/ 0 h 207169"/>
                  <a:gd name="connsiteX9" fmla="*/ 269081 w 385762"/>
                  <a:gd name="connsiteY9" fmla="*/ 16669 h 207169"/>
                  <a:gd name="connsiteX10" fmla="*/ 326231 w 385762"/>
                  <a:gd name="connsiteY10" fmla="*/ 42862 h 207169"/>
                  <a:gd name="connsiteX11" fmla="*/ 350043 w 385762"/>
                  <a:gd name="connsiteY11" fmla="*/ 38100 h 207169"/>
                  <a:gd name="connsiteX12" fmla="*/ 383381 w 385762"/>
                  <a:gd name="connsiteY12" fmla="*/ 45244 h 207169"/>
                  <a:gd name="connsiteX13" fmla="*/ 385762 w 385762"/>
                  <a:gd name="connsiteY13" fmla="*/ 59531 h 207169"/>
                  <a:gd name="connsiteX14" fmla="*/ 335756 w 385762"/>
                  <a:gd name="connsiteY14" fmla="*/ 59531 h 207169"/>
                  <a:gd name="connsiteX15" fmla="*/ 195262 w 385762"/>
                  <a:gd name="connsiteY15" fmla="*/ 207169 h 207169"/>
                  <a:gd name="connsiteX16" fmla="*/ 54768 w 385762"/>
                  <a:gd name="connsiteY16" fmla="*/ 152400 h 207169"/>
                  <a:gd name="connsiteX17" fmla="*/ 0 w 385762"/>
                  <a:gd name="connsiteY17" fmla="*/ 73819 h 207169"/>
                  <a:gd name="connsiteX0" fmla="*/ 7144 w 392906"/>
                  <a:gd name="connsiteY0" fmla="*/ 73819 h 207169"/>
                  <a:gd name="connsiteX1" fmla="*/ 114300 w 392906"/>
                  <a:gd name="connsiteY1" fmla="*/ 128587 h 207169"/>
                  <a:gd name="connsiteX2" fmla="*/ 123825 w 392906"/>
                  <a:gd name="connsiteY2" fmla="*/ 135731 h 207169"/>
                  <a:gd name="connsiteX3" fmla="*/ 135731 w 392906"/>
                  <a:gd name="connsiteY3" fmla="*/ 135731 h 207169"/>
                  <a:gd name="connsiteX4" fmla="*/ 159544 w 392906"/>
                  <a:gd name="connsiteY4" fmla="*/ 111919 h 207169"/>
                  <a:gd name="connsiteX5" fmla="*/ 188119 w 392906"/>
                  <a:gd name="connsiteY5" fmla="*/ 64294 h 207169"/>
                  <a:gd name="connsiteX6" fmla="*/ 211931 w 392906"/>
                  <a:gd name="connsiteY6" fmla="*/ 38100 h 207169"/>
                  <a:gd name="connsiteX7" fmla="*/ 254794 w 392906"/>
                  <a:gd name="connsiteY7" fmla="*/ 14287 h 207169"/>
                  <a:gd name="connsiteX8" fmla="*/ 280987 w 392906"/>
                  <a:gd name="connsiteY8" fmla="*/ 0 h 207169"/>
                  <a:gd name="connsiteX9" fmla="*/ 276225 w 392906"/>
                  <a:gd name="connsiteY9" fmla="*/ 16669 h 207169"/>
                  <a:gd name="connsiteX10" fmla="*/ 333375 w 392906"/>
                  <a:gd name="connsiteY10" fmla="*/ 42862 h 207169"/>
                  <a:gd name="connsiteX11" fmla="*/ 357187 w 392906"/>
                  <a:gd name="connsiteY11" fmla="*/ 38100 h 207169"/>
                  <a:gd name="connsiteX12" fmla="*/ 390525 w 392906"/>
                  <a:gd name="connsiteY12" fmla="*/ 45244 h 207169"/>
                  <a:gd name="connsiteX13" fmla="*/ 392906 w 392906"/>
                  <a:gd name="connsiteY13" fmla="*/ 59531 h 207169"/>
                  <a:gd name="connsiteX14" fmla="*/ 342900 w 392906"/>
                  <a:gd name="connsiteY14" fmla="*/ 59531 h 207169"/>
                  <a:gd name="connsiteX15" fmla="*/ 202406 w 392906"/>
                  <a:gd name="connsiteY15" fmla="*/ 207169 h 207169"/>
                  <a:gd name="connsiteX16" fmla="*/ 0 w 392906"/>
                  <a:gd name="connsiteY16" fmla="*/ 114300 h 207169"/>
                  <a:gd name="connsiteX17" fmla="*/ 7144 w 392906"/>
                  <a:gd name="connsiteY17" fmla="*/ 7381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906" h="207169">
                    <a:moveTo>
                      <a:pt x="7144" y="73819"/>
                    </a:moveTo>
                    <a:lnTo>
                      <a:pt x="114300" y="128587"/>
                    </a:lnTo>
                    <a:lnTo>
                      <a:pt x="123825" y="135731"/>
                    </a:lnTo>
                    <a:lnTo>
                      <a:pt x="135731" y="135731"/>
                    </a:lnTo>
                    <a:lnTo>
                      <a:pt x="159544" y="111919"/>
                    </a:lnTo>
                    <a:lnTo>
                      <a:pt x="188119" y="64294"/>
                    </a:lnTo>
                    <a:lnTo>
                      <a:pt x="211931" y="38100"/>
                    </a:lnTo>
                    <a:lnTo>
                      <a:pt x="254794" y="14287"/>
                    </a:lnTo>
                    <a:lnTo>
                      <a:pt x="280987" y="0"/>
                    </a:lnTo>
                    <a:lnTo>
                      <a:pt x="276225" y="16669"/>
                    </a:lnTo>
                    <a:lnTo>
                      <a:pt x="333375" y="42862"/>
                    </a:lnTo>
                    <a:lnTo>
                      <a:pt x="357187" y="38100"/>
                    </a:lnTo>
                    <a:lnTo>
                      <a:pt x="390525" y="45244"/>
                    </a:lnTo>
                    <a:lnTo>
                      <a:pt x="392906" y="59531"/>
                    </a:lnTo>
                    <a:lnTo>
                      <a:pt x="342900" y="59531"/>
                    </a:lnTo>
                    <a:lnTo>
                      <a:pt x="202406" y="207169"/>
                    </a:lnTo>
                    <a:lnTo>
                      <a:pt x="0" y="114300"/>
                    </a:lnTo>
                    <a:lnTo>
                      <a:pt x="7144" y="738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182" name="181 Forma libre"/>
              <p:cNvSpPr/>
              <p:nvPr/>
            </p:nvSpPr>
            <p:spPr>
              <a:xfrm>
                <a:off x="6317961" y="1014398"/>
                <a:ext cx="237932" cy="129196"/>
              </a:xfrm>
              <a:custGeom>
                <a:avLst/>
                <a:gdLst>
                  <a:gd name="connsiteX0" fmla="*/ 0 w 238125"/>
                  <a:gd name="connsiteY0" fmla="*/ 107156 h 107156"/>
                  <a:gd name="connsiteX1" fmla="*/ 92869 w 238125"/>
                  <a:gd name="connsiteY1" fmla="*/ 71437 h 107156"/>
                  <a:gd name="connsiteX2" fmla="*/ 176213 w 238125"/>
                  <a:gd name="connsiteY2" fmla="*/ 28575 h 107156"/>
                  <a:gd name="connsiteX3" fmla="*/ 238125 w 238125"/>
                  <a:gd name="connsiteY3" fmla="*/ 0 h 107156"/>
                  <a:gd name="connsiteX4" fmla="*/ 216694 w 238125"/>
                  <a:gd name="connsiteY4" fmla="*/ 40481 h 107156"/>
                  <a:gd name="connsiteX5" fmla="*/ 0 w 238125"/>
                  <a:gd name="connsiteY5" fmla="*/ 107156 h 107156"/>
                  <a:gd name="connsiteX0" fmla="*/ 0 w 238125"/>
                  <a:gd name="connsiteY0" fmla="*/ 107156 h 135731"/>
                  <a:gd name="connsiteX1" fmla="*/ 92869 w 238125"/>
                  <a:gd name="connsiteY1" fmla="*/ 71437 h 135731"/>
                  <a:gd name="connsiteX2" fmla="*/ 176213 w 238125"/>
                  <a:gd name="connsiteY2" fmla="*/ 28575 h 135731"/>
                  <a:gd name="connsiteX3" fmla="*/ 238125 w 238125"/>
                  <a:gd name="connsiteY3" fmla="*/ 0 h 135731"/>
                  <a:gd name="connsiteX4" fmla="*/ 30956 w 238125"/>
                  <a:gd name="connsiteY4" fmla="*/ 135731 h 135731"/>
                  <a:gd name="connsiteX5" fmla="*/ 0 w 238125"/>
                  <a:gd name="connsiteY5" fmla="*/ 107156 h 135731"/>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6194 w 238125"/>
                  <a:gd name="connsiteY4" fmla="*/ 128587 h 128587"/>
                  <a:gd name="connsiteX5" fmla="*/ 0 w 238125"/>
                  <a:gd name="connsiteY5" fmla="*/ 107156 h 128587"/>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19075 w 238125"/>
                  <a:gd name="connsiteY4" fmla="*/ 30956 h 128587"/>
                  <a:gd name="connsiteX5" fmla="*/ 26194 w 238125"/>
                  <a:gd name="connsiteY5" fmla="*/ 128587 h 128587"/>
                  <a:gd name="connsiteX6" fmla="*/ 0 w 238125"/>
                  <a:gd name="connsiteY6" fmla="*/ 107156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28587">
                    <a:moveTo>
                      <a:pt x="0" y="107156"/>
                    </a:moveTo>
                    <a:lnTo>
                      <a:pt x="92869" y="71437"/>
                    </a:lnTo>
                    <a:lnTo>
                      <a:pt x="176213" y="28575"/>
                    </a:lnTo>
                    <a:lnTo>
                      <a:pt x="238125" y="0"/>
                    </a:lnTo>
                    <a:lnTo>
                      <a:pt x="219075" y="30956"/>
                    </a:lnTo>
                    <a:lnTo>
                      <a:pt x="26194" y="128587"/>
                    </a:lnTo>
                    <a:lnTo>
                      <a:pt x="0" y="107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sp>
        <p:nvSpPr>
          <p:cNvPr id="183" name="AutoShape 274"/>
          <p:cNvSpPr>
            <a:spLocks noChangeArrowheads="1"/>
          </p:cNvSpPr>
          <p:nvPr/>
        </p:nvSpPr>
        <p:spPr bwMode="auto">
          <a:xfrm>
            <a:off x="6935788" y="469900"/>
            <a:ext cx="1697037" cy="1104900"/>
          </a:xfrm>
          <a:prstGeom prst="cloudCallout">
            <a:avLst>
              <a:gd name="adj1" fmla="val -53028"/>
              <a:gd name="adj2" fmla="val 83491"/>
            </a:avLst>
          </a:prstGeom>
          <a:solidFill>
            <a:schemeClr val="accent1"/>
          </a:solidFill>
          <a:ln w="9525">
            <a:solidFill>
              <a:schemeClr val="tx1"/>
            </a:solidFill>
            <a:round/>
            <a:headEnd/>
            <a:tailEnd/>
          </a:ln>
        </p:spPr>
        <p:txBody>
          <a:bodyPr/>
          <a:lstStyle/>
          <a:p>
            <a:pPr algn="ctr"/>
            <a:r>
              <a:rPr lang="es-ES" sz="4400" b="1">
                <a:solidFill>
                  <a:srgbClr val="FFFFFF"/>
                </a:solidFill>
              </a:rPr>
              <a:t>¿?</a:t>
            </a:r>
          </a:p>
        </p:txBody>
      </p:sp>
      <p:grpSp>
        <p:nvGrpSpPr>
          <p:cNvPr id="188446" name="224 Grupo"/>
          <p:cNvGrpSpPr>
            <a:grpSpLocks/>
          </p:cNvGrpSpPr>
          <p:nvPr/>
        </p:nvGrpSpPr>
        <p:grpSpPr bwMode="auto">
          <a:xfrm>
            <a:off x="7954963" y="1801813"/>
            <a:ext cx="303212" cy="495300"/>
            <a:chOff x="7991557" y="1801970"/>
            <a:chExt cx="303925" cy="495389"/>
          </a:xfrm>
        </p:grpSpPr>
        <p:sp>
          <p:nvSpPr>
            <p:cNvPr id="188467" name="Line 150"/>
            <p:cNvSpPr>
              <a:spLocks noChangeShapeType="1"/>
            </p:cNvSpPr>
            <p:nvPr/>
          </p:nvSpPr>
          <p:spPr bwMode="auto">
            <a:xfrm flipH="1" flipV="1">
              <a:off x="7991557" y="1801970"/>
              <a:ext cx="219573" cy="408824"/>
            </a:xfrm>
            <a:prstGeom prst="line">
              <a:avLst/>
            </a:prstGeom>
            <a:noFill/>
            <a:ln w="12700">
              <a:solidFill>
                <a:schemeClr val="tx1"/>
              </a:solidFill>
              <a:round/>
              <a:headEnd/>
              <a:tailEnd/>
            </a:ln>
          </p:spPr>
          <p:txBody>
            <a:bodyPr/>
            <a:lstStyle/>
            <a:p>
              <a:endParaRPr lang="es-ES_tradnl"/>
            </a:p>
          </p:txBody>
        </p:sp>
        <p:sp>
          <p:nvSpPr>
            <p:cNvPr id="188468" name="Oval 157"/>
            <p:cNvSpPr>
              <a:spLocks noChangeArrowheads="1"/>
            </p:cNvSpPr>
            <p:nvPr/>
          </p:nvSpPr>
          <p:spPr bwMode="auto">
            <a:xfrm>
              <a:off x="8166486" y="2168254"/>
              <a:ext cx="128996" cy="129105"/>
            </a:xfrm>
            <a:prstGeom prst="ellipse">
              <a:avLst/>
            </a:prstGeom>
            <a:solidFill>
              <a:schemeClr val="tx1"/>
            </a:solidFill>
            <a:ln w="9525">
              <a:solidFill>
                <a:srgbClr val="8E5F00"/>
              </a:solidFill>
              <a:round/>
              <a:headEnd/>
              <a:tailEnd/>
            </a:ln>
          </p:spPr>
          <p:txBody>
            <a:bodyPr wrap="none" anchor="ctr"/>
            <a:lstStyle/>
            <a:p>
              <a:endParaRPr lang="es-ES_tradnl">
                <a:solidFill>
                  <a:srgbClr val="000000"/>
                </a:solidFill>
              </a:endParaRPr>
            </a:p>
          </p:txBody>
        </p:sp>
      </p:grpSp>
      <p:grpSp>
        <p:nvGrpSpPr>
          <p:cNvPr id="188426" name="226 Grupo"/>
          <p:cNvGrpSpPr>
            <a:grpSpLocks/>
          </p:cNvGrpSpPr>
          <p:nvPr/>
        </p:nvGrpSpPr>
        <p:grpSpPr bwMode="auto">
          <a:xfrm>
            <a:off x="7561263" y="2071688"/>
            <a:ext cx="631825" cy="307975"/>
            <a:chOff x="7561134" y="2071345"/>
            <a:chExt cx="632515" cy="307975"/>
          </a:xfrm>
        </p:grpSpPr>
        <p:sp>
          <p:nvSpPr>
            <p:cNvPr id="188465" name="217 CuadroTexto"/>
            <p:cNvSpPr txBox="1">
              <a:spLocks noChangeArrowheads="1"/>
            </p:cNvSpPr>
            <p:nvPr/>
          </p:nvSpPr>
          <p:spPr bwMode="auto">
            <a:xfrm>
              <a:off x="7561134" y="2071345"/>
              <a:ext cx="615950" cy="307975"/>
            </a:xfrm>
            <a:prstGeom prst="rect">
              <a:avLst/>
            </a:prstGeom>
            <a:noFill/>
            <a:ln w="9525">
              <a:noFill/>
              <a:miter lim="800000"/>
              <a:headEnd/>
              <a:tailEnd/>
            </a:ln>
          </p:spPr>
          <p:txBody>
            <a:bodyPr>
              <a:spAutoFit/>
            </a:bodyPr>
            <a:lstStyle/>
            <a:p>
              <a:r>
                <a:rPr lang="el-GR" sz="1400">
                  <a:solidFill>
                    <a:srgbClr val="000000"/>
                  </a:solidFill>
                </a:rPr>
                <a:t>Σ</a:t>
              </a:r>
              <a:r>
                <a:rPr lang="es-ES_tradnl" sz="1400">
                  <a:solidFill>
                    <a:srgbClr val="000000"/>
                  </a:solidFill>
                </a:rPr>
                <a:t>F</a:t>
              </a:r>
            </a:p>
          </p:txBody>
        </p:sp>
        <p:sp>
          <p:nvSpPr>
            <p:cNvPr id="188466" name="Line 183"/>
            <p:cNvSpPr>
              <a:spLocks noChangeShapeType="1"/>
            </p:cNvSpPr>
            <p:nvPr/>
          </p:nvSpPr>
          <p:spPr bwMode="auto">
            <a:xfrm flipH="1">
              <a:off x="7870342" y="2236507"/>
              <a:ext cx="323307" cy="0"/>
            </a:xfrm>
            <a:prstGeom prst="line">
              <a:avLst/>
            </a:prstGeom>
            <a:noFill/>
            <a:ln w="38100">
              <a:solidFill>
                <a:srgbClr val="996600"/>
              </a:solidFill>
              <a:round/>
              <a:headEnd/>
              <a:tailEnd type="triangle" w="med" len="med"/>
            </a:ln>
          </p:spPr>
          <p:txBody>
            <a:bodyPr/>
            <a:lstStyle/>
            <a:p>
              <a:endParaRPr lang="es-ES_tradnl"/>
            </a:p>
          </p:txBody>
        </p:sp>
      </p:grpSp>
      <p:grpSp>
        <p:nvGrpSpPr>
          <p:cNvPr id="188427" name="Group 209"/>
          <p:cNvGrpSpPr>
            <a:grpSpLocks/>
          </p:cNvGrpSpPr>
          <p:nvPr/>
        </p:nvGrpSpPr>
        <p:grpSpPr bwMode="auto">
          <a:xfrm rot="19343830" flipH="1">
            <a:off x="5210175" y="3846513"/>
            <a:ext cx="514350" cy="501650"/>
            <a:chOff x="1655" y="1582"/>
            <a:chExt cx="1148" cy="1140"/>
          </a:xfrm>
        </p:grpSpPr>
        <p:sp>
          <p:nvSpPr>
            <p:cNvPr id="188459" name="Arc 210"/>
            <p:cNvSpPr>
              <a:spLocks/>
            </p:cNvSpPr>
            <p:nvPr/>
          </p:nvSpPr>
          <p:spPr bwMode="auto">
            <a:xfrm rot="20140164" flipH="1">
              <a:off x="1655" y="1582"/>
              <a:ext cx="1148" cy="1118"/>
            </a:xfrm>
            <a:custGeom>
              <a:avLst/>
              <a:gdLst>
                <a:gd name="T0" fmla="*/ 0 w 21600"/>
                <a:gd name="T1" fmla="*/ 0 h 21035"/>
                <a:gd name="T2" fmla="*/ 0 w 21600"/>
                <a:gd name="T3" fmla="*/ 0 h 21035"/>
                <a:gd name="T4" fmla="*/ 0 w 21600"/>
                <a:gd name="T5" fmla="*/ 0 h 21035"/>
                <a:gd name="T6" fmla="*/ 0 60000 65536"/>
                <a:gd name="T7" fmla="*/ 0 60000 65536"/>
                <a:gd name="T8" fmla="*/ 0 60000 65536"/>
                <a:gd name="T9" fmla="*/ 0 w 21600"/>
                <a:gd name="T10" fmla="*/ 0 h 21035"/>
                <a:gd name="T11" fmla="*/ 21600 w 21600"/>
                <a:gd name="T12" fmla="*/ 21035 h 21035"/>
              </a:gdLst>
              <a:ahLst/>
              <a:cxnLst>
                <a:cxn ang="T6">
                  <a:pos x="T0" y="T1"/>
                </a:cxn>
                <a:cxn ang="T7">
                  <a:pos x="T2" y="T3"/>
                </a:cxn>
                <a:cxn ang="T8">
                  <a:pos x="T4" y="T5"/>
                </a:cxn>
              </a:cxnLst>
              <a:rect l="T9" t="T10" r="T11" b="T12"/>
              <a:pathLst>
                <a:path w="21600" h="21035" fill="none" extrusionOk="0">
                  <a:moveTo>
                    <a:pt x="11699" y="0"/>
                  </a:moveTo>
                  <a:cubicBezTo>
                    <a:pt x="17871" y="3976"/>
                    <a:pt x="21600" y="10815"/>
                    <a:pt x="21600" y="18157"/>
                  </a:cubicBezTo>
                  <a:cubicBezTo>
                    <a:pt x="21600" y="19119"/>
                    <a:pt x="21535" y="20081"/>
                    <a:pt x="21407" y="21035"/>
                  </a:cubicBezTo>
                </a:path>
                <a:path w="21600" h="21035" stroke="0" extrusionOk="0">
                  <a:moveTo>
                    <a:pt x="11699" y="0"/>
                  </a:moveTo>
                  <a:cubicBezTo>
                    <a:pt x="17871" y="3976"/>
                    <a:pt x="21600" y="10815"/>
                    <a:pt x="21600" y="18157"/>
                  </a:cubicBezTo>
                  <a:cubicBezTo>
                    <a:pt x="21600" y="19119"/>
                    <a:pt x="21535" y="20081"/>
                    <a:pt x="21407" y="21035"/>
                  </a:cubicBezTo>
                  <a:lnTo>
                    <a:pt x="0" y="18157"/>
                  </a:lnTo>
                  <a:close/>
                </a:path>
              </a:pathLst>
            </a:custGeom>
            <a:noFill/>
            <a:ln w="28575">
              <a:solidFill>
                <a:schemeClr val="tx1"/>
              </a:solidFill>
              <a:round/>
              <a:headEnd/>
              <a:tailEnd/>
            </a:ln>
          </p:spPr>
          <p:txBody>
            <a:bodyPr wrap="none" anchor="ctr"/>
            <a:lstStyle/>
            <a:p>
              <a:endParaRPr lang="es-ES_tradnl"/>
            </a:p>
          </p:txBody>
        </p:sp>
        <p:sp>
          <p:nvSpPr>
            <p:cNvPr id="188460" name="Arc 211"/>
            <p:cNvSpPr>
              <a:spLocks/>
            </p:cNvSpPr>
            <p:nvPr/>
          </p:nvSpPr>
          <p:spPr bwMode="auto">
            <a:xfrm rot="18998195" flipH="1">
              <a:off x="2222" y="1991"/>
              <a:ext cx="556" cy="565"/>
            </a:xfrm>
            <a:custGeom>
              <a:avLst/>
              <a:gdLst>
                <a:gd name="T0" fmla="*/ 0 w 21045"/>
                <a:gd name="T1" fmla="*/ 0 h 20916"/>
                <a:gd name="T2" fmla="*/ 0 w 21045"/>
                <a:gd name="T3" fmla="*/ 0 h 20916"/>
                <a:gd name="T4" fmla="*/ 0 w 21045"/>
                <a:gd name="T5" fmla="*/ 0 h 20916"/>
                <a:gd name="T6" fmla="*/ 0 60000 65536"/>
                <a:gd name="T7" fmla="*/ 0 60000 65536"/>
                <a:gd name="T8" fmla="*/ 0 60000 65536"/>
                <a:gd name="T9" fmla="*/ 0 w 21045"/>
                <a:gd name="T10" fmla="*/ 0 h 20916"/>
                <a:gd name="T11" fmla="*/ 21045 w 21045"/>
                <a:gd name="T12" fmla="*/ 20916 h 20916"/>
              </a:gdLst>
              <a:ahLst/>
              <a:cxnLst>
                <a:cxn ang="T6">
                  <a:pos x="T0" y="T1"/>
                </a:cxn>
                <a:cxn ang="T7">
                  <a:pos x="T2" y="T3"/>
                </a:cxn>
                <a:cxn ang="T8">
                  <a:pos x="T4" y="T5"/>
                </a:cxn>
              </a:cxnLst>
              <a:rect l="T9" t="T10" r="T11" b="T12"/>
              <a:pathLst>
                <a:path w="21045" h="20916" fill="none" extrusionOk="0">
                  <a:moveTo>
                    <a:pt x="5391" y="-1"/>
                  </a:moveTo>
                  <a:cubicBezTo>
                    <a:pt x="13194" y="2010"/>
                    <a:pt x="19229" y="8199"/>
                    <a:pt x="21044" y="16051"/>
                  </a:cubicBezTo>
                </a:path>
                <a:path w="21045" h="20916" stroke="0" extrusionOk="0">
                  <a:moveTo>
                    <a:pt x="5391" y="-1"/>
                  </a:moveTo>
                  <a:cubicBezTo>
                    <a:pt x="13194" y="2010"/>
                    <a:pt x="19229" y="8199"/>
                    <a:pt x="21044" y="16051"/>
                  </a:cubicBezTo>
                  <a:lnTo>
                    <a:pt x="0" y="20916"/>
                  </a:lnTo>
                  <a:close/>
                </a:path>
              </a:pathLst>
            </a:custGeom>
            <a:noFill/>
            <a:ln w="28575">
              <a:solidFill>
                <a:schemeClr val="tx1"/>
              </a:solidFill>
              <a:round/>
              <a:headEnd/>
              <a:tailEnd/>
            </a:ln>
          </p:spPr>
          <p:txBody>
            <a:bodyPr wrap="none" anchor="ctr"/>
            <a:lstStyle/>
            <a:p>
              <a:endParaRPr lang="es-ES_tradnl"/>
            </a:p>
          </p:txBody>
        </p:sp>
        <p:sp>
          <p:nvSpPr>
            <p:cNvPr id="188461" name="Arc 212"/>
            <p:cNvSpPr>
              <a:spLocks/>
            </p:cNvSpPr>
            <p:nvPr/>
          </p:nvSpPr>
          <p:spPr bwMode="auto">
            <a:xfrm rot="-8036476">
              <a:off x="1997" y="1956"/>
              <a:ext cx="648" cy="636"/>
            </a:xfrm>
            <a:custGeom>
              <a:avLst/>
              <a:gdLst>
                <a:gd name="T0" fmla="*/ 0 w 21403"/>
                <a:gd name="T1" fmla="*/ 0 h 21470"/>
                <a:gd name="T2" fmla="*/ 0 w 21403"/>
                <a:gd name="T3" fmla="*/ 0 h 21470"/>
                <a:gd name="T4" fmla="*/ 0 w 21403"/>
                <a:gd name="T5" fmla="*/ 0 h 21470"/>
                <a:gd name="T6" fmla="*/ 0 60000 65536"/>
                <a:gd name="T7" fmla="*/ 0 60000 65536"/>
                <a:gd name="T8" fmla="*/ 0 60000 65536"/>
                <a:gd name="T9" fmla="*/ 0 w 21403"/>
                <a:gd name="T10" fmla="*/ 0 h 21470"/>
                <a:gd name="T11" fmla="*/ 21403 w 21403"/>
                <a:gd name="T12" fmla="*/ 21470 h 21470"/>
              </a:gdLst>
              <a:ahLst/>
              <a:cxnLst>
                <a:cxn ang="T6">
                  <a:pos x="T0" y="T1"/>
                </a:cxn>
                <a:cxn ang="T7">
                  <a:pos x="T2" y="T3"/>
                </a:cxn>
                <a:cxn ang="T8">
                  <a:pos x="T4" y="T5"/>
                </a:cxn>
              </a:cxnLst>
              <a:rect l="T9" t="T10" r="T11" b="T12"/>
              <a:pathLst>
                <a:path w="21403" h="21470" fill="none" extrusionOk="0">
                  <a:moveTo>
                    <a:pt x="2368" y="0"/>
                  </a:moveTo>
                  <a:cubicBezTo>
                    <a:pt x="12221" y="1087"/>
                    <a:pt x="20068" y="8740"/>
                    <a:pt x="21403" y="18561"/>
                  </a:cubicBezTo>
                </a:path>
                <a:path w="21403" h="21470" stroke="0" extrusionOk="0">
                  <a:moveTo>
                    <a:pt x="2368" y="0"/>
                  </a:moveTo>
                  <a:cubicBezTo>
                    <a:pt x="12221" y="1087"/>
                    <a:pt x="20068" y="8740"/>
                    <a:pt x="21403" y="18561"/>
                  </a:cubicBezTo>
                  <a:lnTo>
                    <a:pt x="0" y="21470"/>
                  </a:lnTo>
                  <a:close/>
                </a:path>
              </a:pathLst>
            </a:custGeom>
            <a:noFill/>
            <a:ln w="28575">
              <a:solidFill>
                <a:schemeClr val="tx1"/>
              </a:solidFill>
              <a:round/>
              <a:headEnd/>
              <a:tailEnd/>
            </a:ln>
          </p:spPr>
          <p:txBody>
            <a:bodyPr rot="10800000" vert="eaVert" wrap="none" anchor="ctr"/>
            <a:lstStyle/>
            <a:p>
              <a:endParaRPr lang="es-ES_tradnl"/>
            </a:p>
          </p:txBody>
        </p:sp>
        <p:sp>
          <p:nvSpPr>
            <p:cNvPr id="188462" name="Arc 213"/>
            <p:cNvSpPr>
              <a:spLocks/>
            </p:cNvSpPr>
            <p:nvPr/>
          </p:nvSpPr>
          <p:spPr bwMode="auto">
            <a:xfrm rot="-8036476">
              <a:off x="1781" y="1859"/>
              <a:ext cx="884" cy="841"/>
            </a:xfrm>
            <a:custGeom>
              <a:avLst/>
              <a:gdLst>
                <a:gd name="T0" fmla="*/ 0 w 21243"/>
                <a:gd name="T1" fmla="*/ 0 h 21272"/>
                <a:gd name="T2" fmla="*/ 0 w 21243"/>
                <a:gd name="T3" fmla="*/ 0 h 21272"/>
                <a:gd name="T4" fmla="*/ 0 w 21243"/>
                <a:gd name="T5" fmla="*/ 0 h 21272"/>
                <a:gd name="T6" fmla="*/ 0 60000 65536"/>
                <a:gd name="T7" fmla="*/ 0 60000 65536"/>
                <a:gd name="T8" fmla="*/ 0 60000 65536"/>
                <a:gd name="T9" fmla="*/ 0 w 21243"/>
                <a:gd name="T10" fmla="*/ 0 h 21272"/>
                <a:gd name="T11" fmla="*/ 21243 w 21243"/>
                <a:gd name="T12" fmla="*/ 21272 h 21272"/>
              </a:gdLst>
              <a:ahLst/>
              <a:cxnLst>
                <a:cxn ang="T6">
                  <a:pos x="T0" y="T1"/>
                </a:cxn>
                <a:cxn ang="T7">
                  <a:pos x="T2" y="T3"/>
                </a:cxn>
                <a:cxn ang="T8">
                  <a:pos x="T4" y="T5"/>
                </a:cxn>
              </a:cxnLst>
              <a:rect l="T9" t="T10" r="T11" b="T12"/>
              <a:pathLst>
                <a:path w="21243" h="21272" fill="none" extrusionOk="0">
                  <a:moveTo>
                    <a:pt x="3752" y="0"/>
                  </a:moveTo>
                  <a:cubicBezTo>
                    <a:pt x="12636" y="1567"/>
                    <a:pt x="19610" y="8490"/>
                    <a:pt x="21243" y="17361"/>
                  </a:cubicBezTo>
                </a:path>
                <a:path w="21243" h="21272" stroke="0" extrusionOk="0">
                  <a:moveTo>
                    <a:pt x="3752" y="0"/>
                  </a:moveTo>
                  <a:cubicBezTo>
                    <a:pt x="12636" y="1567"/>
                    <a:pt x="19610" y="8490"/>
                    <a:pt x="21243" y="17361"/>
                  </a:cubicBezTo>
                  <a:lnTo>
                    <a:pt x="0" y="21272"/>
                  </a:lnTo>
                  <a:close/>
                </a:path>
              </a:pathLst>
            </a:custGeom>
            <a:noFill/>
            <a:ln w="28575">
              <a:solidFill>
                <a:schemeClr val="tx1"/>
              </a:solidFill>
              <a:round/>
              <a:headEnd/>
              <a:tailEnd/>
            </a:ln>
          </p:spPr>
          <p:txBody>
            <a:bodyPr rot="10800000" vert="eaVert" wrap="none" anchor="ctr"/>
            <a:lstStyle/>
            <a:p>
              <a:endParaRPr lang="es-ES_tradnl"/>
            </a:p>
          </p:txBody>
        </p:sp>
        <p:sp>
          <p:nvSpPr>
            <p:cNvPr id="188463" name="Arc 214"/>
            <p:cNvSpPr>
              <a:spLocks/>
            </p:cNvSpPr>
            <p:nvPr/>
          </p:nvSpPr>
          <p:spPr bwMode="auto">
            <a:xfrm rot="19078134" flipH="1">
              <a:off x="2416" y="2071"/>
              <a:ext cx="381" cy="407"/>
            </a:xfrm>
            <a:custGeom>
              <a:avLst/>
              <a:gdLst>
                <a:gd name="T0" fmla="*/ 0 w 21045"/>
                <a:gd name="T1" fmla="*/ 0 h 20930"/>
                <a:gd name="T2" fmla="*/ 0 w 21045"/>
                <a:gd name="T3" fmla="*/ 0 h 20930"/>
                <a:gd name="T4" fmla="*/ 0 w 21045"/>
                <a:gd name="T5" fmla="*/ 0 h 20930"/>
                <a:gd name="T6" fmla="*/ 0 60000 65536"/>
                <a:gd name="T7" fmla="*/ 0 60000 65536"/>
                <a:gd name="T8" fmla="*/ 0 60000 65536"/>
                <a:gd name="T9" fmla="*/ 0 w 21045"/>
                <a:gd name="T10" fmla="*/ 0 h 20930"/>
                <a:gd name="T11" fmla="*/ 21045 w 21045"/>
                <a:gd name="T12" fmla="*/ 20930 h 20930"/>
              </a:gdLst>
              <a:ahLst/>
              <a:cxnLst>
                <a:cxn ang="T6">
                  <a:pos x="T0" y="T1"/>
                </a:cxn>
                <a:cxn ang="T7">
                  <a:pos x="T2" y="T3"/>
                </a:cxn>
                <a:cxn ang="T8">
                  <a:pos x="T4" y="T5"/>
                </a:cxn>
              </a:cxnLst>
              <a:rect l="T9" t="T10" r="T11" b="T12"/>
              <a:pathLst>
                <a:path w="21045" h="20930" fill="none" extrusionOk="0">
                  <a:moveTo>
                    <a:pt x="5338" y="-1"/>
                  </a:moveTo>
                  <a:cubicBezTo>
                    <a:pt x="13165" y="1996"/>
                    <a:pt x="19225" y="8194"/>
                    <a:pt x="21044" y="16065"/>
                  </a:cubicBezTo>
                </a:path>
                <a:path w="21045" h="20930" stroke="0" extrusionOk="0">
                  <a:moveTo>
                    <a:pt x="5338" y="-1"/>
                  </a:moveTo>
                  <a:cubicBezTo>
                    <a:pt x="13165" y="1996"/>
                    <a:pt x="19225" y="8194"/>
                    <a:pt x="21044" y="16065"/>
                  </a:cubicBezTo>
                  <a:lnTo>
                    <a:pt x="0" y="20930"/>
                  </a:lnTo>
                  <a:close/>
                </a:path>
              </a:pathLst>
            </a:custGeom>
            <a:noFill/>
            <a:ln w="28575">
              <a:solidFill>
                <a:schemeClr val="tx1"/>
              </a:solidFill>
              <a:round/>
              <a:headEnd/>
              <a:tailEnd/>
            </a:ln>
          </p:spPr>
          <p:txBody>
            <a:bodyPr wrap="none" anchor="ctr"/>
            <a:lstStyle/>
            <a:p>
              <a:endParaRPr lang="es-ES_tradnl"/>
            </a:p>
          </p:txBody>
        </p:sp>
        <p:sp>
          <p:nvSpPr>
            <p:cNvPr id="188464" name="Arc 215"/>
            <p:cNvSpPr>
              <a:spLocks/>
            </p:cNvSpPr>
            <p:nvPr/>
          </p:nvSpPr>
          <p:spPr bwMode="auto">
            <a:xfrm rot="19305917" flipH="1">
              <a:off x="2608" y="2160"/>
              <a:ext cx="187" cy="213"/>
            </a:xfrm>
            <a:custGeom>
              <a:avLst/>
              <a:gdLst>
                <a:gd name="T0" fmla="*/ 0 w 21342"/>
                <a:gd name="T1" fmla="*/ 0 h 20878"/>
                <a:gd name="T2" fmla="*/ 0 w 21342"/>
                <a:gd name="T3" fmla="*/ 0 h 20878"/>
                <a:gd name="T4" fmla="*/ 0 w 21342"/>
                <a:gd name="T5" fmla="*/ 0 h 20878"/>
                <a:gd name="T6" fmla="*/ 0 60000 65536"/>
                <a:gd name="T7" fmla="*/ 0 60000 65536"/>
                <a:gd name="T8" fmla="*/ 0 60000 65536"/>
                <a:gd name="T9" fmla="*/ 0 w 21342"/>
                <a:gd name="T10" fmla="*/ 0 h 20878"/>
                <a:gd name="T11" fmla="*/ 21342 w 21342"/>
                <a:gd name="T12" fmla="*/ 20878 h 20878"/>
              </a:gdLst>
              <a:ahLst/>
              <a:cxnLst>
                <a:cxn ang="T6">
                  <a:pos x="T0" y="T1"/>
                </a:cxn>
                <a:cxn ang="T7">
                  <a:pos x="T2" y="T3"/>
                </a:cxn>
                <a:cxn ang="T8">
                  <a:pos x="T4" y="T5"/>
                </a:cxn>
              </a:cxnLst>
              <a:rect l="T9" t="T10" r="T11" b="T12"/>
              <a:pathLst>
                <a:path w="21342" h="20878" fill="none" extrusionOk="0">
                  <a:moveTo>
                    <a:pt x="5537" y="0"/>
                  </a:moveTo>
                  <a:cubicBezTo>
                    <a:pt x="13821" y="2197"/>
                    <a:pt x="20022" y="9083"/>
                    <a:pt x="21342" y="17550"/>
                  </a:cubicBezTo>
                </a:path>
                <a:path w="21342" h="20878" stroke="0" extrusionOk="0">
                  <a:moveTo>
                    <a:pt x="5537" y="0"/>
                  </a:moveTo>
                  <a:cubicBezTo>
                    <a:pt x="13821" y="2197"/>
                    <a:pt x="20022" y="9083"/>
                    <a:pt x="21342" y="17550"/>
                  </a:cubicBezTo>
                  <a:lnTo>
                    <a:pt x="0" y="20878"/>
                  </a:lnTo>
                  <a:close/>
                </a:path>
              </a:pathLst>
            </a:custGeom>
            <a:noFill/>
            <a:ln w="28575">
              <a:solidFill>
                <a:schemeClr val="tx1"/>
              </a:solidFill>
              <a:round/>
              <a:headEnd/>
              <a:tailEnd/>
            </a:ln>
          </p:spPr>
          <p:txBody>
            <a:bodyPr wrap="none" anchor="ctr"/>
            <a:lstStyle/>
            <a:p>
              <a:endParaRPr lang="es-ES_tradnl"/>
            </a:p>
          </p:txBody>
        </p:sp>
      </p:grpSp>
      <p:sp>
        <p:nvSpPr>
          <p:cNvPr id="220" name="219 CuadroTexto"/>
          <p:cNvSpPr txBox="1">
            <a:spLocks noChangeArrowheads="1"/>
          </p:cNvSpPr>
          <p:nvPr/>
        </p:nvSpPr>
        <p:spPr bwMode="auto">
          <a:xfrm>
            <a:off x="0" y="6334125"/>
            <a:ext cx="9144000" cy="523875"/>
          </a:xfrm>
          <a:prstGeom prst="rect">
            <a:avLst/>
          </a:prstGeom>
          <a:solidFill>
            <a:schemeClr val="bg1"/>
          </a:solidFill>
          <a:ln w="9525">
            <a:solidFill>
              <a:schemeClr val="tx1"/>
            </a:solidFill>
            <a:miter lim="800000"/>
            <a:headEnd/>
            <a:tailEnd/>
          </a:ln>
        </p:spPr>
        <p:txBody>
          <a:bodyPr>
            <a:spAutoFit/>
          </a:bodyPr>
          <a:lstStyle/>
          <a:p>
            <a:pPr algn="ctr"/>
            <a:r>
              <a:rPr lang="es-ES_tradnl" sz="1400">
                <a:solidFill>
                  <a:srgbClr val="000000"/>
                </a:solidFill>
                <a:latin typeface="Calibri" pitchFamily="34" charset="0"/>
              </a:rPr>
              <a:t>Analizando las fuerzas que actúan sobre la bola, concluye que está sometida a la resultante </a:t>
            </a:r>
            <a:r>
              <a:rPr lang="el-GR" sz="1400" b="1">
                <a:solidFill>
                  <a:srgbClr val="000000"/>
                </a:solidFill>
                <a:latin typeface="Calibri" pitchFamily="34" charset="0"/>
              </a:rPr>
              <a:t>Σ</a:t>
            </a:r>
            <a:r>
              <a:rPr lang="es-ES_tradnl" sz="1400" b="1">
                <a:solidFill>
                  <a:srgbClr val="000000"/>
                </a:solidFill>
                <a:latin typeface="Calibri" pitchFamily="34" charset="0"/>
              </a:rPr>
              <a:t>F</a:t>
            </a:r>
            <a:r>
              <a:rPr lang="es-ES_tradnl" sz="1400">
                <a:solidFill>
                  <a:srgbClr val="000000"/>
                </a:solidFill>
                <a:latin typeface="Calibri" pitchFamily="34" charset="0"/>
              </a:rPr>
              <a:t> y, en consecuencia,  según la ley de Newton, la bola debería estar acelerando...y sigue sin comprenderlo porque para él la bola está en reposo. </a:t>
            </a:r>
          </a:p>
        </p:txBody>
      </p:sp>
      <p:grpSp>
        <p:nvGrpSpPr>
          <p:cNvPr id="188428" name="Group 176"/>
          <p:cNvGrpSpPr>
            <a:grpSpLocks/>
          </p:cNvGrpSpPr>
          <p:nvPr/>
        </p:nvGrpSpPr>
        <p:grpSpPr bwMode="auto">
          <a:xfrm>
            <a:off x="4797425" y="4348163"/>
            <a:ext cx="311150" cy="474662"/>
            <a:chOff x="3077" y="3068"/>
            <a:chExt cx="196" cy="299"/>
          </a:xfrm>
        </p:grpSpPr>
        <p:sp>
          <p:nvSpPr>
            <p:cNvPr id="192" name="Line 177"/>
            <p:cNvSpPr>
              <a:spLocks noChangeShapeType="1"/>
            </p:cNvSpPr>
            <p:nvPr/>
          </p:nvSpPr>
          <p:spPr bwMode="auto">
            <a:xfrm>
              <a:off x="3083" y="3068"/>
              <a:ext cx="0" cy="299"/>
            </a:xfrm>
            <a:prstGeom prst="line">
              <a:avLst/>
            </a:prstGeom>
            <a:noFill/>
            <a:ln w="38100">
              <a:solidFill>
                <a:srgbClr val="3333CC"/>
              </a:solidFill>
              <a:round/>
              <a:headEnd/>
              <a:tailEnd type="triangle" w="med" len="med"/>
            </a:ln>
          </p:spPr>
          <p:txBody>
            <a:bodyPr/>
            <a:lstStyle/>
            <a:p>
              <a:pPr fontAlgn="auto">
                <a:spcBef>
                  <a:spcPts val="0"/>
                </a:spcBef>
                <a:spcAft>
                  <a:spcPts val="0"/>
                </a:spcAft>
                <a:defRPr/>
              </a:pPr>
              <a:endParaRPr lang="es-ES_tradnl" sz="1800">
                <a:solidFill>
                  <a:srgbClr val="000000"/>
                </a:solidFill>
                <a:latin typeface="Times New Roman"/>
                <a:cs typeface="+mn-cs"/>
              </a:endParaRPr>
            </a:p>
          </p:txBody>
        </p:sp>
        <p:sp>
          <p:nvSpPr>
            <p:cNvPr id="194" name="Text Box 178"/>
            <p:cNvSpPr txBox="1">
              <a:spLocks noChangeArrowheads="1"/>
            </p:cNvSpPr>
            <p:nvPr/>
          </p:nvSpPr>
          <p:spPr bwMode="auto">
            <a:xfrm>
              <a:off x="3077" y="3123"/>
              <a:ext cx="196" cy="231"/>
            </a:xfrm>
            <a:prstGeom prst="rect">
              <a:avLst/>
            </a:prstGeom>
            <a:noFill/>
            <a:ln w="9525">
              <a:noFill/>
              <a:miter lim="800000"/>
              <a:headEnd/>
              <a:tailEnd/>
            </a:ln>
          </p:spPr>
          <p:txBody>
            <a:bodyPr>
              <a:spAutoFit/>
            </a:bodyPr>
            <a:lstStyle/>
            <a:p>
              <a:pPr fontAlgn="auto">
                <a:spcBef>
                  <a:spcPct val="50000"/>
                </a:spcBef>
                <a:spcAft>
                  <a:spcPts val="0"/>
                </a:spcAft>
                <a:defRPr/>
              </a:pPr>
              <a:r>
                <a:rPr lang="es-ES_tradnl" sz="1800" b="1" dirty="0">
                  <a:solidFill>
                    <a:srgbClr val="3333CC"/>
                  </a:solidFill>
                  <a:latin typeface="Times New Roman"/>
                  <a:cs typeface="+mn-cs"/>
                </a:rPr>
                <a:t>P</a:t>
              </a:r>
            </a:p>
          </p:txBody>
        </p:sp>
      </p:grpSp>
      <p:grpSp>
        <p:nvGrpSpPr>
          <p:cNvPr id="3" name="Group 179"/>
          <p:cNvGrpSpPr>
            <a:grpSpLocks/>
          </p:cNvGrpSpPr>
          <p:nvPr/>
        </p:nvGrpSpPr>
        <p:grpSpPr bwMode="auto">
          <a:xfrm>
            <a:off x="4471988" y="3741738"/>
            <a:ext cx="395287" cy="601662"/>
            <a:chOff x="2890" y="2263"/>
            <a:chExt cx="249" cy="379"/>
          </a:xfrm>
        </p:grpSpPr>
        <p:sp>
          <p:nvSpPr>
            <p:cNvPr id="197" name="Line 180"/>
            <p:cNvSpPr>
              <a:spLocks noChangeShapeType="1"/>
            </p:cNvSpPr>
            <p:nvPr/>
          </p:nvSpPr>
          <p:spPr bwMode="auto">
            <a:xfrm flipH="1" flipV="1">
              <a:off x="2890" y="2341"/>
              <a:ext cx="214" cy="301"/>
            </a:xfrm>
            <a:prstGeom prst="line">
              <a:avLst/>
            </a:prstGeom>
            <a:noFill/>
            <a:ln w="38100">
              <a:solidFill>
                <a:srgbClr val="FF3300"/>
              </a:solidFill>
              <a:round/>
              <a:headEnd/>
              <a:tailEnd type="triangle" w="med" len="med"/>
            </a:ln>
          </p:spPr>
          <p:txBody>
            <a:bodyPr/>
            <a:lstStyle/>
            <a:p>
              <a:pPr fontAlgn="auto">
                <a:spcBef>
                  <a:spcPts val="0"/>
                </a:spcBef>
                <a:spcAft>
                  <a:spcPts val="0"/>
                </a:spcAft>
                <a:defRPr/>
              </a:pPr>
              <a:endParaRPr lang="es-ES_tradnl" sz="1800">
                <a:solidFill>
                  <a:srgbClr val="000000"/>
                </a:solidFill>
                <a:latin typeface="Times New Roman"/>
                <a:cs typeface="+mn-cs"/>
              </a:endParaRPr>
            </a:p>
          </p:txBody>
        </p:sp>
        <p:sp>
          <p:nvSpPr>
            <p:cNvPr id="203" name="Text Box 181"/>
            <p:cNvSpPr txBox="1">
              <a:spLocks noChangeArrowheads="1"/>
            </p:cNvSpPr>
            <p:nvPr/>
          </p:nvSpPr>
          <p:spPr bwMode="auto">
            <a:xfrm>
              <a:off x="2915" y="2263"/>
              <a:ext cx="224" cy="231"/>
            </a:xfrm>
            <a:prstGeom prst="rect">
              <a:avLst/>
            </a:prstGeom>
            <a:noFill/>
            <a:ln w="9525">
              <a:noFill/>
              <a:miter lim="800000"/>
              <a:headEnd/>
              <a:tailEnd/>
            </a:ln>
          </p:spPr>
          <p:txBody>
            <a:bodyPr>
              <a:spAutoFit/>
            </a:bodyPr>
            <a:lstStyle/>
            <a:p>
              <a:pPr fontAlgn="auto">
                <a:spcBef>
                  <a:spcPct val="50000"/>
                </a:spcBef>
                <a:spcAft>
                  <a:spcPts val="0"/>
                </a:spcAft>
                <a:defRPr/>
              </a:pPr>
              <a:r>
                <a:rPr lang="es-ES_tradnl" sz="1800" b="1" dirty="0">
                  <a:solidFill>
                    <a:srgbClr val="FF3300"/>
                  </a:solidFill>
                  <a:latin typeface="Times New Roman"/>
                  <a:cs typeface="+mn-cs"/>
                </a:rPr>
                <a:t>T</a:t>
              </a:r>
            </a:p>
          </p:txBody>
        </p:sp>
      </p:grpSp>
      <p:grpSp>
        <p:nvGrpSpPr>
          <p:cNvPr id="188430" name="Group 185"/>
          <p:cNvGrpSpPr>
            <a:grpSpLocks/>
          </p:cNvGrpSpPr>
          <p:nvPr/>
        </p:nvGrpSpPr>
        <p:grpSpPr bwMode="auto">
          <a:xfrm>
            <a:off x="4471988" y="3871913"/>
            <a:ext cx="333375" cy="947737"/>
            <a:chOff x="2872" y="2768"/>
            <a:chExt cx="210" cy="597"/>
          </a:xfrm>
        </p:grpSpPr>
        <p:sp>
          <p:nvSpPr>
            <p:cNvPr id="222" name="Line 186"/>
            <p:cNvSpPr>
              <a:spLocks noChangeShapeType="1"/>
            </p:cNvSpPr>
            <p:nvPr/>
          </p:nvSpPr>
          <p:spPr bwMode="auto">
            <a:xfrm flipH="1" flipV="1">
              <a:off x="2872" y="3072"/>
              <a:ext cx="210" cy="293"/>
            </a:xfrm>
            <a:prstGeom prst="line">
              <a:avLst/>
            </a:prstGeom>
            <a:noFill/>
            <a:ln w="12700">
              <a:solidFill>
                <a:srgbClr val="000000"/>
              </a:solidFill>
              <a:prstDash val="dash"/>
              <a:round/>
              <a:headEnd/>
              <a:tailEnd/>
            </a:ln>
          </p:spPr>
          <p:txBody>
            <a:bodyPr/>
            <a:lstStyle/>
            <a:p>
              <a:pPr fontAlgn="auto">
                <a:spcBef>
                  <a:spcPts val="0"/>
                </a:spcBef>
                <a:spcAft>
                  <a:spcPts val="0"/>
                </a:spcAft>
                <a:defRPr/>
              </a:pPr>
              <a:endParaRPr lang="es-ES_tradnl" sz="1800">
                <a:solidFill>
                  <a:srgbClr val="000000"/>
                </a:solidFill>
                <a:latin typeface="Times New Roman"/>
                <a:cs typeface="+mn-cs"/>
              </a:endParaRPr>
            </a:p>
          </p:txBody>
        </p:sp>
        <p:sp>
          <p:nvSpPr>
            <p:cNvPr id="223" name="Line 187"/>
            <p:cNvSpPr>
              <a:spLocks noChangeShapeType="1"/>
            </p:cNvSpPr>
            <p:nvPr/>
          </p:nvSpPr>
          <p:spPr bwMode="auto">
            <a:xfrm flipV="1">
              <a:off x="2872" y="2768"/>
              <a:ext cx="0" cy="304"/>
            </a:xfrm>
            <a:prstGeom prst="line">
              <a:avLst/>
            </a:prstGeom>
            <a:noFill/>
            <a:ln w="12700">
              <a:solidFill>
                <a:srgbClr val="000000"/>
              </a:solidFill>
              <a:prstDash val="dash"/>
              <a:round/>
              <a:headEnd/>
              <a:tailEnd/>
            </a:ln>
          </p:spPr>
          <p:txBody>
            <a:bodyPr/>
            <a:lstStyle/>
            <a:p>
              <a:pPr fontAlgn="auto">
                <a:spcBef>
                  <a:spcPts val="0"/>
                </a:spcBef>
                <a:spcAft>
                  <a:spcPts val="0"/>
                </a:spcAft>
                <a:defRPr/>
              </a:pPr>
              <a:endParaRPr lang="es-ES_tradnl" sz="1800">
                <a:solidFill>
                  <a:srgbClr val="000000"/>
                </a:solidFill>
                <a:latin typeface="Times New Roman"/>
                <a:cs typeface="+mn-cs"/>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repeatCount="indefinite" fill="hold" nodeType="withEffect">
                                  <p:stCondLst>
                                    <p:cond delay="0"/>
                                  </p:stCondLst>
                                  <p:childTnLst>
                                    <p:animMotion origin="layout" path="M -0.69861 -1.3876E-7 L -0.29739 -1.3876E-7 " pathEditMode="relative" rAng="0" ptsTypes="AA">
                                      <p:cBhvr>
                                        <p:cTn id="8" dur="5000" fill="hold"/>
                                        <p:tgtEl>
                                          <p:spTgt spid="2"/>
                                        </p:tgtEl>
                                        <p:attrNameLst>
                                          <p:attrName>ppt_x</p:attrName>
                                          <p:attrName>ppt_y</p:attrName>
                                        </p:attrNameLst>
                                      </p:cBhvr>
                                      <p:rCtr x="201" y="0"/>
                                    </p:animMotion>
                                  </p:childTnLst>
                                </p:cTn>
                              </p:par>
                              <p:par>
                                <p:cTn id="9" presetID="1" presetClass="entr" presetSubtype="0" fill="hold" grpId="1"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par>
                                <p:cTn id="11" presetID="35" presetClass="emph" presetSubtype="0" repeatCount="indefinite" fill="hold" grpId="0" nodeType="withEffect">
                                  <p:stCondLst>
                                    <p:cond delay="0"/>
                                  </p:stCondLst>
                                  <p:childTnLst>
                                    <p:anim calcmode="discrete" valueType="str">
                                      <p:cBhvr>
                                        <p:cTn id="12" dur="500" fill="hold"/>
                                        <p:tgtEl>
                                          <p:spTgt spid="183"/>
                                        </p:tgtEl>
                                        <p:attrNameLst>
                                          <p:attrName>style.visibility</p:attrName>
                                        </p:attrNameLst>
                                      </p:cBhvr>
                                      <p:tavLst>
                                        <p:tav tm="0">
                                          <p:val>
                                            <p:strVal val="hidden"/>
                                          </p:val>
                                        </p:tav>
                                        <p:tav tm="50000">
                                          <p:val>
                                            <p:strVal val="visible"/>
                                          </p:val>
                                        </p:tav>
                                      </p:tavLst>
                                    </p:anim>
                                  </p:childTnLst>
                                </p:cTn>
                              </p:par>
                              <p:par>
                                <p:cTn id="13" presetID="1" presetClass="entr" presetSubtype="0" fill="hold" nodeType="withEffect">
                                  <p:stCondLst>
                                    <p:cond delay="0"/>
                                  </p:stCondLst>
                                  <p:childTnLst>
                                    <p:set>
                                      <p:cBhvr>
                                        <p:cTn id="14" dur="1" fill="hold">
                                          <p:stCondLst>
                                            <p:cond delay="0"/>
                                          </p:stCondLst>
                                        </p:cTn>
                                        <p:tgtEl>
                                          <p:spTgt spid="188427"/>
                                        </p:tgtEl>
                                        <p:attrNameLst>
                                          <p:attrName>style.visibility</p:attrName>
                                        </p:attrNameLst>
                                      </p:cBhvr>
                                      <p:to>
                                        <p:strVal val="visible"/>
                                      </p:to>
                                    </p:set>
                                  </p:childTnLst>
                                </p:cTn>
                              </p:par>
                              <p:par>
                                <p:cTn id="15" presetID="0" presetClass="path" presetSubtype="0" repeatCount="indefinite" fill="hold" nodeType="withEffect">
                                  <p:stCondLst>
                                    <p:cond delay="0"/>
                                  </p:stCondLst>
                                  <p:childTnLst>
                                    <p:animMotion origin="layout" path="M 0.0217 0.00556 L 0.20868 -0.23611 " pathEditMode="relative" rAng="0" ptsTypes="AA">
                                      <p:cBhvr>
                                        <p:cTn id="16" dur="500" fill="hold"/>
                                        <p:tgtEl>
                                          <p:spTgt spid="188427"/>
                                        </p:tgtEl>
                                        <p:attrNameLst>
                                          <p:attrName>ppt_x</p:attrName>
                                          <p:attrName>ppt_y</p:attrName>
                                        </p:attrNameLst>
                                      </p:cBhvr>
                                      <p:rCtr x="93" y="-121"/>
                                    </p:animMotion>
                                  </p:childTnLst>
                                </p:cTn>
                              </p:par>
                              <p:par>
                                <p:cTn id="17" presetID="1" presetClass="entr" presetSubtype="0" fill="hold" nodeType="withEffect">
                                  <p:stCondLst>
                                    <p:cond delay="0"/>
                                  </p:stCondLst>
                                  <p:childTnLst>
                                    <p:set>
                                      <p:cBhvr>
                                        <p:cTn id="18" dur="1" fill="hold">
                                          <p:stCondLst>
                                            <p:cond delay="499"/>
                                          </p:stCondLst>
                                        </p:cTn>
                                        <p:tgtEl>
                                          <p:spTgt spid="18841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1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20"/>
                                        </p:tgtEl>
                                        <p:attrNameLst>
                                          <p:attrName>style.visibility</p:attrName>
                                        </p:attrNameLst>
                                      </p:cBhvr>
                                      <p:to>
                                        <p:strVal val="visible"/>
                                      </p:to>
                                    </p:set>
                                  </p:childTnLst>
                                </p:cTn>
                              </p:par>
                              <p:par>
                                <p:cTn id="51" presetID="8" presetClass="emph" presetSubtype="0" repeatCount="indefinite" fill="hold" nodeType="withEffect">
                                  <p:stCondLst>
                                    <p:cond delay="0"/>
                                  </p:stCondLst>
                                  <p:childTnLst>
                                    <p:animRot by="-21600000">
                                      <p:cBhvr>
                                        <p:cTn id="52" dur="500" fill="hold"/>
                                        <p:tgtEl>
                                          <p:spTgt spid="18"/>
                                        </p:tgtEl>
                                        <p:attrNameLst>
                                          <p:attrName>r</p:attrName>
                                        </p:attrNameLst>
                                      </p:cBhvr>
                                    </p:animRot>
                                  </p:childTnLst>
                                </p:cTn>
                              </p:par>
                              <p:par>
                                <p:cTn id="53" presetID="8" presetClass="emph" presetSubtype="0" repeatCount="indefinite" fill="hold" nodeType="withEffect">
                                  <p:stCondLst>
                                    <p:cond delay="0"/>
                                  </p:stCondLst>
                                  <p:childTnLst>
                                    <p:animRot by="-21600000">
                                      <p:cBhvr>
                                        <p:cTn id="54" dur="500" fill="hold"/>
                                        <p:tgtEl>
                                          <p:spTgt spid="20"/>
                                        </p:tgtEl>
                                        <p:attrNameLst>
                                          <p:attrName>r</p:attrName>
                                        </p:attrNameLst>
                                      </p:cBhvr>
                                    </p:animRot>
                                  </p:childTnLst>
                                </p:cTn>
                              </p:par>
                              <p:par>
                                <p:cTn id="55" presetID="8" presetClass="emph" presetSubtype="0" repeatCount="indefinite" fill="hold" nodeType="withEffect">
                                  <p:stCondLst>
                                    <p:cond delay="0"/>
                                  </p:stCondLst>
                                  <p:childTnLst>
                                    <p:animRot by="-21600000">
                                      <p:cBhvr>
                                        <p:cTn id="56" dur="500" fill="hold"/>
                                        <p:tgtEl>
                                          <p:spTgt spid="22"/>
                                        </p:tgtEl>
                                        <p:attrNameLst>
                                          <p:attrName>r</p:attrName>
                                        </p:attrNameLst>
                                      </p:cBhvr>
                                    </p:animRot>
                                  </p:childTnLst>
                                </p:cTn>
                              </p:par>
                              <p:par>
                                <p:cTn id="57" presetID="8" presetClass="emph" presetSubtype="0" repeatCount="indefinite" fill="hold" nodeType="withEffect">
                                  <p:stCondLst>
                                    <p:cond delay="0"/>
                                  </p:stCondLst>
                                  <p:childTnLst>
                                    <p:animRot by="-21600000">
                                      <p:cBhvr>
                                        <p:cTn id="58" dur="500" fill="hold"/>
                                        <p:tgtEl>
                                          <p:spTgt spid="24"/>
                                        </p:tgtEl>
                                        <p:attrNameLst>
                                          <p:attrName>r</p:attrName>
                                        </p:attrNameLst>
                                      </p:cBhvr>
                                    </p:animRot>
                                  </p:childTnLst>
                                </p:cTn>
                              </p:par>
                              <p:par>
                                <p:cTn id="59" presetID="8" presetClass="emph" presetSubtype="0" repeatCount="indefinite" fill="hold" nodeType="withEffect">
                                  <p:stCondLst>
                                    <p:cond delay="0"/>
                                  </p:stCondLst>
                                  <p:childTnLst>
                                    <p:animRot by="-21600000">
                                      <p:cBhvr>
                                        <p:cTn id="60" dur="500" fill="hold"/>
                                        <p:tgtEl>
                                          <p:spTgt spid="26"/>
                                        </p:tgtEl>
                                        <p:attrNameLst>
                                          <p:attrName>r</p:attrName>
                                        </p:attrNameLst>
                                      </p:cBhvr>
                                    </p:animRot>
                                  </p:childTnLst>
                                </p:cTn>
                              </p:par>
                              <p:par>
                                <p:cTn id="61" presetID="8" presetClass="emph" presetSubtype="0" repeatCount="indefinite" fill="hold" nodeType="withEffect">
                                  <p:stCondLst>
                                    <p:cond delay="0"/>
                                  </p:stCondLst>
                                  <p:childTnLst>
                                    <p:animRot by="-21600000">
                                      <p:cBhvr>
                                        <p:cTn id="62" dur="500" fill="hold"/>
                                        <p:tgtEl>
                                          <p:spTgt spid="28"/>
                                        </p:tgtEl>
                                        <p:attrNameLst>
                                          <p:attrName>r</p:attrName>
                                        </p:attrNameLst>
                                      </p:cBhvr>
                                    </p:animRo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8842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22" presetClass="entr" presetSubtype="1" fill="hold" nodeType="clickEffect">
                                  <p:stCondLst>
                                    <p:cond delay="0"/>
                                  </p:stCondLst>
                                  <p:childTnLst>
                                    <p:set>
                                      <p:cBhvr>
                                        <p:cTn id="74" dur="1" fill="hold">
                                          <p:stCondLst>
                                            <p:cond delay="0"/>
                                          </p:stCondLst>
                                        </p:cTn>
                                        <p:tgtEl>
                                          <p:spTgt spid="188430"/>
                                        </p:tgtEl>
                                        <p:attrNameLst>
                                          <p:attrName>style.visibility</p:attrName>
                                        </p:attrNameLst>
                                      </p:cBhvr>
                                      <p:to>
                                        <p:strVal val="visible"/>
                                      </p:to>
                                    </p:set>
                                    <p:animEffect transition="in" filter="wipe(up)">
                                      <p:cBhvr>
                                        <p:cTn id="75" dur="2000"/>
                                        <p:tgtEl>
                                          <p:spTgt spid="188430"/>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188422"/>
                                        </p:tgtEl>
                                        <p:attrNameLst>
                                          <p:attrName>style.visibility</p:attrName>
                                        </p:attrNameLst>
                                      </p:cBhvr>
                                      <p:to>
                                        <p:strVal val="visible"/>
                                      </p:to>
                                    </p:set>
                                  </p:childTnLst>
                                </p:cTn>
                              </p:par>
                              <p:par>
                                <p:cTn id="80" presetID="1" presetClass="entr" presetSubtype="0" fill="hold" nodeType="withEffect">
                                  <p:stCondLst>
                                    <p:cond delay="0"/>
                                  </p:stCondLst>
                                  <p:childTnLst>
                                    <p:set>
                                      <p:cBhvr>
                                        <p:cTn id="81" dur="1" fill="hold">
                                          <p:stCondLst>
                                            <p:cond delay="0"/>
                                          </p:stCondLst>
                                        </p:cTn>
                                        <p:tgtEl>
                                          <p:spTgt spid="188426"/>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nodeType="clickEffect">
                                  <p:stCondLst>
                                    <p:cond delay="0"/>
                                  </p:stCondLst>
                                  <p:childTnLst>
                                    <p:animEffect transition="out" filter="fade">
                                      <p:cBhvr>
                                        <p:cTn id="85" dur="2000"/>
                                        <p:tgtEl>
                                          <p:spTgt spid="3"/>
                                        </p:tgtEl>
                                      </p:cBhvr>
                                    </p:animEffect>
                                    <p:set>
                                      <p:cBhvr>
                                        <p:cTn id="86" dur="1" fill="hold">
                                          <p:stCondLst>
                                            <p:cond delay="1999"/>
                                          </p:stCondLst>
                                        </p:cTn>
                                        <p:tgtEl>
                                          <p:spTgt spid="3"/>
                                        </p:tgtEl>
                                        <p:attrNameLst>
                                          <p:attrName>style.visibility</p:attrName>
                                        </p:attrNameLst>
                                      </p:cBhvr>
                                      <p:to>
                                        <p:strVal val="hidden"/>
                                      </p:to>
                                    </p:set>
                                  </p:childTnLst>
                                </p:cTn>
                              </p:par>
                              <p:par>
                                <p:cTn id="87" presetID="10" presetClass="exit" presetSubtype="0" fill="hold" nodeType="withEffect">
                                  <p:stCondLst>
                                    <p:cond delay="0"/>
                                  </p:stCondLst>
                                  <p:childTnLst>
                                    <p:animEffect transition="out" filter="fade">
                                      <p:cBhvr>
                                        <p:cTn id="88" dur="2000"/>
                                        <p:tgtEl>
                                          <p:spTgt spid="188428"/>
                                        </p:tgtEl>
                                      </p:cBhvr>
                                    </p:animEffect>
                                    <p:set>
                                      <p:cBhvr>
                                        <p:cTn id="89" dur="1" fill="hold">
                                          <p:stCondLst>
                                            <p:cond delay="1999"/>
                                          </p:stCondLst>
                                        </p:cTn>
                                        <p:tgtEl>
                                          <p:spTgt spid="188428"/>
                                        </p:tgtEl>
                                        <p:attrNameLst>
                                          <p:attrName>style.visibility</p:attrName>
                                        </p:attrNameLst>
                                      </p:cBhvr>
                                      <p:to>
                                        <p:strVal val="hidden"/>
                                      </p:to>
                                    </p:set>
                                  </p:childTnLst>
                                </p:cTn>
                              </p:par>
                              <p:par>
                                <p:cTn id="90" presetID="10" presetClass="exit" presetSubtype="0" fill="hold" nodeType="withEffect">
                                  <p:stCondLst>
                                    <p:cond delay="0"/>
                                  </p:stCondLst>
                                  <p:childTnLst>
                                    <p:animEffect transition="out" filter="fade">
                                      <p:cBhvr>
                                        <p:cTn id="91" dur="2000"/>
                                        <p:tgtEl>
                                          <p:spTgt spid="188430"/>
                                        </p:tgtEl>
                                      </p:cBhvr>
                                    </p:animEffect>
                                    <p:set>
                                      <p:cBhvr>
                                        <p:cTn id="92" dur="1" fill="hold">
                                          <p:stCondLst>
                                            <p:cond delay="1999"/>
                                          </p:stCondLst>
                                        </p:cTn>
                                        <p:tgtEl>
                                          <p:spTgt spid="1884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10" grpId="0" animBg="1"/>
      <p:bldP spid="123" grpId="0" animBg="1"/>
      <p:bldP spid="136" grpId="0" animBg="1"/>
      <p:bldP spid="149" grpId="0" animBg="1"/>
      <p:bldP spid="162" grpId="0" animBg="1"/>
      <p:bldP spid="183" grpId="0" animBg="1"/>
      <p:bldP spid="183" grpId="1" animBg="1"/>
      <p:bldP spid="22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354325" y="-371475"/>
            <a:ext cx="131367213" cy="6889750"/>
            <a:chOff x="-38925" y="0"/>
            <a:chExt cx="82751" cy="4340"/>
          </a:xfrm>
        </p:grpSpPr>
        <p:grpSp>
          <p:nvGrpSpPr>
            <p:cNvPr id="12457" name="Group 3"/>
            <p:cNvGrpSpPr>
              <a:grpSpLocks/>
            </p:cNvGrpSpPr>
            <p:nvPr/>
          </p:nvGrpSpPr>
          <p:grpSpPr bwMode="auto">
            <a:xfrm>
              <a:off x="-38925" y="0"/>
              <a:ext cx="41384" cy="4340"/>
              <a:chOff x="4155" y="0"/>
              <a:chExt cx="41384" cy="4340"/>
            </a:xfrm>
          </p:grpSpPr>
          <p:grpSp>
            <p:nvGrpSpPr>
              <p:cNvPr id="12473" name="Group 4"/>
              <p:cNvGrpSpPr>
                <a:grpSpLocks/>
              </p:cNvGrpSpPr>
              <p:nvPr/>
            </p:nvGrpSpPr>
            <p:grpSpPr bwMode="auto">
              <a:xfrm>
                <a:off x="4155" y="0"/>
                <a:ext cx="20699" cy="4340"/>
                <a:chOff x="0" y="0"/>
                <a:chExt cx="20699" cy="4340"/>
              </a:xfrm>
            </p:grpSpPr>
            <p:grpSp>
              <p:nvGrpSpPr>
                <p:cNvPr id="12481" name="Group 5"/>
                <p:cNvGrpSpPr>
                  <a:grpSpLocks/>
                </p:cNvGrpSpPr>
                <p:nvPr/>
              </p:nvGrpSpPr>
              <p:grpSpPr bwMode="auto">
                <a:xfrm>
                  <a:off x="0" y="0"/>
                  <a:ext cx="10355" cy="4340"/>
                  <a:chOff x="0" y="0"/>
                  <a:chExt cx="10355" cy="4340"/>
                </a:xfrm>
              </p:grpSpPr>
              <p:pic>
                <p:nvPicPr>
                  <p:cNvPr id="12485"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2486"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2482" name="Group 8"/>
                <p:cNvGrpSpPr>
                  <a:grpSpLocks/>
                </p:cNvGrpSpPr>
                <p:nvPr/>
              </p:nvGrpSpPr>
              <p:grpSpPr bwMode="auto">
                <a:xfrm>
                  <a:off x="10344" y="0"/>
                  <a:ext cx="10355" cy="4340"/>
                  <a:chOff x="0" y="0"/>
                  <a:chExt cx="10355" cy="4340"/>
                </a:xfrm>
              </p:grpSpPr>
              <p:pic>
                <p:nvPicPr>
                  <p:cNvPr id="12483"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2484"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2474" name="Group 11"/>
              <p:cNvGrpSpPr>
                <a:grpSpLocks/>
              </p:cNvGrpSpPr>
              <p:nvPr/>
            </p:nvGrpSpPr>
            <p:grpSpPr bwMode="auto">
              <a:xfrm>
                <a:off x="24840" y="0"/>
                <a:ext cx="20699" cy="4340"/>
                <a:chOff x="0" y="0"/>
                <a:chExt cx="20699" cy="4340"/>
              </a:xfrm>
            </p:grpSpPr>
            <p:grpSp>
              <p:nvGrpSpPr>
                <p:cNvPr id="12475" name="Group 12"/>
                <p:cNvGrpSpPr>
                  <a:grpSpLocks/>
                </p:cNvGrpSpPr>
                <p:nvPr/>
              </p:nvGrpSpPr>
              <p:grpSpPr bwMode="auto">
                <a:xfrm>
                  <a:off x="0" y="0"/>
                  <a:ext cx="10355" cy="4340"/>
                  <a:chOff x="0" y="0"/>
                  <a:chExt cx="10355" cy="4340"/>
                </a:xfrm>
              </p:grpSpPr>
              <p:pic>
                <p:nvPicPr>
                  <p:cNvPr id="12479"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2480"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2476" name="Group 15"/>
                <p:cNvGrpSpPr>
                  <a:grpSpLocks/>
                </p:cNvGrpSpPr>
                <p:nvPr/>
              </p:nvGrpSpPr>
              <p:grpSpPr bwMode="auto">
                <a:xfrm>
                  <a:off x="10344" y="0"/>
                  <a:ext cx="10355" cy="4340"/>
                  <a:chOff x="0" y="0"/>
                  <a:chExt cx="10355" cy="4340"/>
                </a:xfrm>
              </p:grpSpPr>
              <p:pic>
                <p:nvPicPr>
                  <p:cNvPr id="12477"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2478"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2458" name="Group 18"/>
            <p:cNvGrpSpPr>
              <a:grpSpLocks/>
            </p:cNvGrpSpPr>
            <p:nvPr/>
          </p:nvGrpSpPr>
          <p:grpSpPr bwMode="auto">
            <a:xfrm>
              <a:off x="2450" y="0"/>
              <a:ext cx="41376" cy="4340"/>
              <a:chOff x="0" y="0"/>
              <a:chExt cx="41376" cy="4340"/>
            </a:xfrm>
          </p:grpSpPr>
          <p:grpSp>
            <p:nvGrpSpPr>
              <p:cNvPr id="12459" name="Group 19"/>
              <p:cNvGrpSpPr>
                <a:grpSpLocks/>
              </p:cNvGrpSpPr>
              <p:nvPr/>
            </p:nvGrpSpPr>
            <p:grpSpPr bwMode="auto">
              <a:xfrm>
                <a:off x="0" y="0"/>
                <a:ext cx="20699" cy="4340"/>
                <a:chOff x="0" y="0"/>
                <a:chExt cx="20699" cy="4340"/>
              </a:xfrm>
            </p:grpSpPr>
            <p:grpSp>
              <p:nvGrpSpPr>
                <p:cNvPr id="12467" name="Group 20"/>
                <p:cNvGrpSpPr>
                  <a:grpSpLocks/>
                </p:cNvGrpSpPr>
                <p:nvPr/>
              </p:nvGrpSpPr>
              <p:grpSpPr bwMode="auto">
                <a:xfrm>
                  <a:off x="0" y="0"/>
                  <a:ext cx="10355" cy="4340"/>
                  <a:chOff x="0" y="0"/>
                  <a:chExt cx="10355" cy="4340"/>
                </a:xfrm>
              </p:grpSpPr>
              <p:pic>
                <p:nvPicPr>
                  <p:cNvPr id="12471"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2472"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2468" name="Group 23"/>
                <p:cNvGrpSpPr>
                  <a:grpSpLocks/>
                </p:cNvGrpSpPr>
                <p:nvPr/>
              </p:nvGrpSpPr>
              <p:grpSpPr bwMode="auto">
                <a:xfrm>
                  <a:off x="10344" y="0"/>
                  <a:ext cx="10355" cy="4340"/>
                  <a:chOff x="0" y="0"/>
                  <a:chExt cx="10355" cy="4340"/>
                </a:xfrm>
              </p:grpSpPr>
              <p:pic>
                <p:nvPicPr>
                  <p:cNvPr id="12469"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2470"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2460" name="Group 26"/>
              <p:cNvGrpSpPr>
                <a:grpSpLocks/>
              </p:cNvGrpSpPr>
              <p:nvPr/>
            </p:nvGrpSpPr>
            <p:grpSpPr bwMode="auto">
              <a:xfrm>
                <a:off x="20677" y="0"/>
                <a:ext cx="20699" cy="4340"/>
                <a:chOff x="0" y="0"/>
                <a:chExt cx="20699" cy="4340"/>
              </a:xfrm>
            </p:grpSpPr>
            <p:grpSp>
              <p:nvGrpSpPr>
                <p:cNvPr id="12461" name="Group 27"/>
                <p:cNvGrpSpPr>
                  <a:grpSpLocks/>
                </p:cNvGrpSpPr>
                <p:nvPr/>
              </p:nvGrpSpPr>
              <p:grpSpPr bwMode="auto">
                <a:xfrm>
                  <a:off x="0" y="0"/>
                  <a:ext cx="10355" cy="4340"/>
                  <a:chOff x="0" y="0"/>
                  <a:chExt cx="10355" cy="4340"/>
                </a:xfrm>
              </p:grpSpPr>
              <p:pic>
                <p:nvPicPr>
                  <p:cNvPr id="12465"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2466"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2462" name="Group 30"/>
                <p:cNvGrpSpPr>
                  <a:grpSpLocks/>
                </p:cNvGrpSpPr>
                <p:nvPr/>
              </p:nvGrpSpPr>
              <p:grpSpPr bwMode="auto">
                <a:xfrm>
                  <a:off x="10344" y="0"/>
                  <a:ext cx="10355" cy="4340"/>
                  <a:chOff x="0" y="0"/>
                  <a:chExt cx="10355" cy="4340"/>
                </a:xfrm>
              </p:grpSpPr>
              <p:pic>
                <p:nvPicPr>
                  <p:cNvPr id="12463"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2464"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sp>
        <p:nvSpPr>
          <p:cNvPr id="724" name="Freeform 188"/>
          <p:cNvSpPr>
            <a:spLocks/>
          </p:cNvSpPr>
          <p:nvPr/>
        </p:nvSpPr>
        <p:spPr bwMode="auto">
          <a:xfrm>
            <a:off x="4411663" y="518795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7" name="Group 189"/>
          <p:cNvGrpSpPr>
            <a:grpSpLocks/>
          </p:cNvGrpSpPr>
          <p:nvPr/>
        </p:nvGrpSpPr>
        <p:grpSpPr bwMode="auto">
          <a:xfrm>
            <a:off x="4314825" y="5057775"/>
            <a:ext cx="552450" cy="552450"/>
            <a:chOff x="1289" y="1903"/>
            <a:chExt cx="348" cy="348"/>
          </a:xfrm>
        </p:grpSpPr>
        <p:sp>
          <p:nvSpPr>
            <p:cNvPr id="12455" name="Oval 190"/>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56" name="Oval 191"/>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192"/>
          <p:cNvGrpSpPr>
            <a:grpSpLocks/>
          </p:cNvGrpSpPr>
          <p:nvPr/>
        </p:nvGrpSpPr>
        <p:grpSpPr bwMode="auto">
          <a:xfrm>
            <a:off x="4449763" y="5189538"/>
            <a:ext cx="285750" cy="282575"/>
            <a:chOff x="1639" y="3491"/>
            <a:chExt cx="306" cy="302"/>
          </a:xfrm>
        </p:grpSpPr>
        <p:sp>
          <p:nvSpPr>
            <p:cNvPr id="12447" name="Oval 193"/>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48" name="Oval 194"/>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49" name="Oval 195"/>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50" name="Line 196"/>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2451" name="Line 197"/>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2452" name="Oval 198"/>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53" name="Oval 199"/>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54" name="Oval 200"/>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37" name="Freeform 201"/>
          <p:cNvSpPr>
            <a:spLocks/>
          </p:cNvSpPr>
          <p:nvPr/>
        </p:nvSpPr>
        <p:spPr bwMode="auto">
          <a:xfrm>
            <a:off x="4411663" y="518795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19" name="Group 202"/>
          <p:cNvGrpSpPr>
            <a:grpSpLocks/>
          </p:cNvGrpSpPr>
          <p:nvPr/>
        </p:nvGrpSpPr>
        <p:grpSpPr bwMode="auto">
          <a:xfrm>
            <a:off x="4314825" y="5057775"/>
            <a:ext cx="552450" cy="552450"/>
            <a:chOff x="1289" y="1903"/>
            <a:chExt cx="348" cy="348"/>
          </a:xfrm>
        </p:grpSpPr>
        <p:sp>
          <p:nvSpPr>
            <p:cNvPr id="12445" name="Oval 203"/>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46" name="Oval 204"/>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205"/>
          <p:cNvGrpSpPr>
            <a:grpSpLocks/>
          </p:cNvGrpSpPr>
          <p:nvPr/>
        </p:nvGrpSpPr>
        <p:grpSpPr bwMode="auto">
          <a:xfrm>
            <a:off x="4449763" y="5189538"/>
            <a:ext cx="285750" cy="282575"/>
            <a:chOff x="1639" y="3491"/>
            <a:chExt cx="306" cy="302"/>
          </a:xfrm>
        </p:grpSpPr>
        <p:sp>
          <p:nvSpPr>
            <p:cNvPr id="12437" name="Oval 206"/>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38" name="Oval 207"/>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39" name="Oval 208"/>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40" name="Line 209"/>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2441" name="Line 210"/>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2442" name="Oval 211"/>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43" name="Oval 212"/>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44" name="Oval 213"/>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50" name="Freeform 214"/>
          <p:cNvSpPr>
            <a:spLocks/>
          </p:cNvSpPr>
          <p:nvPr/>
        </p:nvSpPr>
        <p:spPr bwMode="auto">
          <a:xfrm>
            <a:off x="5075238" y="518795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1" name="Group 215"/>
          <p:cNvGrpSpPr>
            <a:grpSpLocks/>
          </p:cNvGrpSpPr>
          <p:nvPr/>
        </p:nvGrpSpPr>
        <p:grpSpPr bwMode="auto">
          <a:xfrm>
            <a:off x="4978400" y="5057775"/>
            <a:ext cx="552450" cy="552450"/>
            <a:chOff x="1289" y="1903"/>
            <a:chExt cx="348" cy="348"/>
          </a:xfrm>
        </p:grpSpPr>
        <p:sp>
          <p:nvSpPr>
            <p:cNvPr id="12435" name="Oval 216"/>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36" name="Oval 217"/>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2" name="Group 218"/>
          <p:cNvGrpSpPr>
            <a:grpSpLocks/>
          </p:cNvGrpSpPr>
          <p:nvPr/>
        </p:nvGrpSpPr>
        <p:grpSpPr bwMode="auto">
          <a:xfrm>
            <a:off x="5113338" y="5189538"/>
            <a:ext cx="285750" cy="282575"/>
            <a:chOff x="1639" y="3491"/>
            <a:chExt cx="306" cy="302"/>
          </a:xfrm>
        </p:grpSpPr>
        <p:sp>
          <p:nvSpPr>
            <p:cNvPr id="12427" name="Oval 219"/>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28" name="Oval 220"/>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29" name="Oval 221"/>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30" name="Line 222"/>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2431" name="Line 223"/>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2432" name="Oval 224"/>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33" name="Oval 225"/>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34" name="Oval 226"/>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63" name="Freeform 227"/>
          <p:cNvSpPr>
            <a:spLocks/>
          </p:cNvSpPr>
          <p:nvPr/>
        </p:nvSpPr>
        <p:spPr bwMode="auto">
          <a:xfrm>
            <a:off x="5075238" y="518795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3" name="Group 228"/>
          <p:cNvGrpSpPr>
            <a:grpSpLocks/>
          </p:cNvGrpSpPr>
          <p:nvPr/>
        </p:nvGrpSpPr>
        <p:grpSpPr bwMode="auto">
          <a:xfrm>
            <a:off x="4978400" y="5057775"/>
            <a:ext cx="552450" cy="552450"/>
            <a:chOff x="1289" y="1903"/>
            <a:chExt cx="348" cy="348"/>
          </a:xfrm>
        </p:grpSpPr>
        <p:sp>
          <p:nvSpPr>
            <p:cNvPr id="12425" name="Oval 22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26" name="Oval 23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4" name="Group 231"/>
          <p:cNvGrpSpPr>
            <a:grpSpLocks/>
          </p:cNvGrpSpPr>
          <p:nvPr/>
        </p:nvGrpSpPr>
        <p:grpSpPr bwMode="auto">
          <a:xfrm>
            <a:off x="5113338" y="5189538"/>
            <a:ext cx="285750" cy="282575"/>
            <a:chOff x="1639" y="3491"/>
            <a:chExt cx="306" cy="302"/>
          </a:xfrm>
        </p:grpSpPr>
        <p:sp>
          <p:nvSpPr>
            <p:cNvPr id="12417" name="Oval 232"/>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18" name="Oval 233"/>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19" name="Oval 234"/>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20" name="Line 235"/>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2421" name="Line 236"/>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2422" name="Oval 237"/>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23" name="Oval 238"/>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24" name="Oval 239"/>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76" name="Freeform 240"/>
          <p:cNvSpPr>
            <a:spLocks/>
          </p:cNvSpPr>
          <p:nvPr/>
        </p:nvSpPr>
        <p:spPr bwMode="auto">
          <a:xfrm>
            <a:off x="2379663" y="518795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5" name="Group 241"/>
          <p:cNvGrpSpPr>
            <a:grpSpLocks/>
          </p:cNvGrpSpPr>
          <p:nvPr/>
        </p:nvGrpSpPr>
        <p:grpSpPr bwMode="auto">
          <a:xfrm>
            <a:off x="2282825" y="5057775"/>
            <a:ext cx="552450" cy="552450"/>
            <a:chOff x="1289" y="1903"/>
            <a:chExt cx="348" cy="348"/>
          </a:xfrm>
        </p:grpSpPr>
        <p:sp>
          <p:nvSpPr>
            <p:cNvPr id="12415" name="Oval 242"/>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16" name="Oval 243"/>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6" name="Group 244"/>
          <p:cNvGrpSpPr>
            <a:grpSpLocks/>
          </p:cNvGrpSpPr>
          <p:nvPr/>
        </p:nvGrpSpPr>
        <p:grpSpPr bwMode="auto">
          <a:xfrm>
            <a:off x="2417763" y="5189538"/>
            <a:ext cx="285750" cy="282575"/>
            <a:chOff x="1639" y="3491"/>
            <a:chExt cx="306" cy="302"/>
          </a:xfrm>
        </p:grpSpPr>
        <p:sp>
          <p:nvSpPr>
            <p:cNvPr id="12407" name="Oval 245"/>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08" name="Oval 246"/>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09" name="Oval 247"/>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10" name="Line 24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2411" name="Line 24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2412" name="Oval 250"/>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13" name="Oval 251"/>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14" name="Oval 252"/>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789" name="Freeform 253"/>
          <p:cNvSpPr>
            <a:spLocks/>
          </p:cNvSpPr>
          <p:nvPr/>
        </p:nvSpPr>
        <p:spPr bwMode="auto">
          <a:xfrm>
            <a:off x="2379663" y="5187950"/>
            <a:ext cx="315912" cy="315913"/>
          </a:xfrm>
          <a:custGeom>
            <a:avLst/>
            <a:gdLst>
              <a:gd name="T0" fmla="*/ 0 w 199"/>
              <a:gd name="T1" fmla="*/ 2147483647 h 199"/>
              <a:gd name="T2" fmla="*/ 2147483647 w 199"/>
              <a:gd name="T3" fmla="*/ 2147483647 h 199"/>
              <a:gd name="T4" fmla="*/ 2147483647 w 199"/>
              <a:gd name="T5" fmla="*/ 2147483647 h 199"/>
              <a:gd name="T6" fmla="*/ 2147483647 w 199"/>
              <a:gd name="T7" fmla="*/ 2147483647 h 199"/>
              <a:gd name="T8" fmla="*/ 2147483647 w 199"/>
              <a:gd name="T9" fmla="*/ 0 h 199"/>
              <a:gd name="T10" fmla="*/ 2147483647 w 199"/>
              <a:gd name="T11" fmla="*/ 2147483647 h 199"/>
              <a:gd name="T12" fmla="*/ 2147483647 w 199"/>
              <a:gd name="T13" fmla="*/ 2147483647 h 199"/>
              <a:gd name="T14" fmla="*/ 2147483647 w 199"/>
              <a:gd name="T15" fmla="*/ 2147483647 h 199"/>
              <a:gd name="T16" fmla="*/ 2147483647 w 199"/>
              <a:gd name="T17" fmla="*/ 2147483647 h 199"/>
              <a:gd name="T18" fmla="*/ 2147483647 w 199"/>
              <a:gd name="T19" fmla="*/ 2147483647 h 199"/>
              <a:gd name="T20" fmla="*/ 2147483647 w 199"/>
              <a:gd name="T21" fmla="*/ 2147483647 h 199"/>
              <a:gd name="T22" fmla="*/ 2147483647 w 199"/>
              <a:gd name="T23" fmla="*/ 2147483647 h 199"/>
              <a:gd name="T24" fmla="*/ 2147483647 w 199"/>
              <a:gd name="T25" fmla="*/ 2147483647 h 199"/>
              <a:gd name="T26" fmla="*/ 2147483647 w 199"/>
              <a:gd name="T27" fmla="*/ 2147483647 h 199"/>
              <a:gd name="T28" fmla="*/ 2147483647 w 199"/>
              <a:gd name="T29" fmla="*/ 2147483647 h 199"/>
              <a:gd name="T30" fmla="*/ 2147483647 w 199"/>
              <a:gd name="T31" fmla="*/ 2147483647 h 199"/>
              <a:gd name="T32" fmla="*/ 0 w 199"/>
              <a:gd name="T33" fmla="*/ 2147483647 h 19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9"/>
              <a:gd name="T52" fmla="*/ 0 h 199"/>
              <a:gd name="T53" fmla="*/ 199 w 199"/>
              <a:gd name="T54" fmla="*/ 199 h 19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9" h="199">
                <a:moveTo>
                  <a:pt x="0" y="104"/>
                </a:moveTo>
                <a:lnTo>
                  <a:pt x="9" y="69"/>
                </a:lnTo>
                <a:lnTo>
                  <a:pt x="26" y="35"/>
                </a:lnTo>
                <a:lnTo>
                  <a:pt x="60" y="9"/>
                </a:lnTo>
                <a:lnTo>
                  <a:pt x="95" y="0"/>
                </a:lnTo>
                <a:lnTo>
                  <a:pt x="130" y="9"/>
                </a:lnTo>
                <a:lnTo>
                  <a:pt x="164" y="35"/>
                </a:lnTo>
                <a:lnTo>
                  <a:pt x="190" y="69"/>
                </a:lnTo>
                <a:lnTo>
                  <a:pt x="199" y="104"/>
                </a:lnTo>
                <a:lnTo>
                  <a:pt x="190" y="138"/>
                </a:lnTo>
                <a:lnTo>
                  <a:pt x="164" y="173"/>
                </a:lnTo>
                <a:lnTo>
                  <a:pt x="130" y="190"/>
                </a:lnTo>
                <a:lnTo>
                  <a:pt x="95" y="199"/>
                </a:lnTo>
                <a:lnTo>
                  <a:pt x="60" y="190"/>
                </a:lnTo>
                <a:lnTo>
                  <a:pt x="26" y="173"/>
                </a:lnTo>
                <a:lnTo>
                  <a:pt x="9" y="138"/>
                </a:lnTo>
                <a:lnTo>
                  <a:pt x="0" y="104"/>
                </a:lnTo>
                <a:close/>
              </a:path>
            </a:pathLst>
          </a:custGeom>
          <a:solidFill>
            <a:srgbClr val="FFFFFF"/>
          </a:solidFill>
          <a:ln w="9525">
            <a:noFill/>
            <a:round/>
            <a:headEnd/>
            <a:tailEnd/>
          </a:ln>
        </p:spPr>
        <p:txBody>
          <a:bodyPr/>
          <a:lstStyle/>
          <a:p>
            <a:endParaRPr lang="es-ES_tradnl"/>
          </a:p>
        </p:txBody>
      </p:sp>
      <p:grpSp>
        <p:nvGrpSpPr>
          <p:cNvPr id="27" name="Group 254"/>
          <p:cNvGrpSpPr>
            <a:grpSpLocks/>
          </p:cNvGrpSpPr>
          <p:nvPr/>
        </p:nvGrpSpPr>
        <p:grpSpPr bwMode="auto">
          <a:xfrm>
            <a:off x="2282825" y="5057775"/>
            <a:ext cx="552450" cy="552450"/>
            <a:chOff x="1289" y="1903"/>
            <a:chExt cx="348" cy="348"/>
          </a:xfrm>
        </p:grpSpPr>
        <p:sp>
          <p:nvSpPr>
            <p:cNvPr id="12405" name="Oval 255"/>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06" name="Oval 256"/>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8" name="Group 257"/>
          <p:cNvGrpSpPr>
            <a:grpSpLocks/>
          </p:cNvGrpSpPr>
          <p:nvPr/>
        </p:nvGrpSpPr>
        <p:grpSpPr bwMode="auto">
          <a:xfrm>
            <a:off x="2417763" y="5189538"/>
            <a:ext cx="285750" cy="282575"/>
            <a:chOff x="1639" y="3491"/>
            <a:chExt cx="306" cy="302"/>
          </a:xfrm>
        </p:grpSpPr>
        <p:sp>
          <p:nvSpPr>
            <p:cNvPr id="12397" name="Oval 258"/>
            <p:cNvSpPr>
              <a:spLocks noChangeArrowheads="1"/>
            </p:cNvSpPr>
            <p:nvPr/>
          </p:nvSpPr>
          <p:spPr bwMode="auto">
            <a:xfrm>
              <a:off x="1778" y="3750"/>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398" name="Oval 259"/>
            <p:cNvSpPr>
              <a:spLocks noChangeArrowheads="1"/>
            </p:cNvSpPr>
            <p:nvPr/>
          </p:nvSpPr>
          <p:spPr bwMode="auto">
            <a:xfrm>
              <a:off x="1902" y="3624"/>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399" name="Oval 260"/>
            <p:cNvSpPr>
              <a:spLocks noChangeArrowheads="1"/>
            </p:cNvSpPr>
            <p:nvPr/>
          </p:nvSpPr>
          <p:spPr bwMode="auto">
            <a:xfrm>
              <a:off x="1639" y="3606"/>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00" name="Line 261"/>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2401" name="Line 262"/>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2402" name="Oval 263"/>
            <p:cNvSpPr>
              <a:spLocks noChangeArrowheads="1"/>
            </p:cNvSpPr>
            <p:nvPr/>
          </p:nvSpPr>
          <p:spPr bwMode="auto">
            <a:xfrm>
              <a:off x="1760" y="349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03" name="Oval 264"/>
            <p:cNvSpPr>
              <a:spLocks noChangeArrowheads="1"/>
            </p:cNvSpPr>
            <p:nvPr/>
          </p:nvSpPr>
          <p:spPr bwMode="auto">
            <a:xfrm>
              <a:off x="1883" y="3607"/>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2404" name="Oval 265"/>
            <p:cNvSpPr>
              <a:spLocks noChangeArrowheads="1"/>
            </p:cNvSpPr>
            <p:nvPr/>
          </p:nvSpPr>
          <p:spPr bwMode="auto">
            <a:xfrm>
              <a:off x="1760" y="3731"/>
              <a:ext cx="62" cy="62"/>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341" name="340 Rectángulo"/>
          <p:cNvSpPr/>
          <p:nvPr/>
        </p:nvSpPr>
        <p:spPr>
          <a:xfrm>
            <a:off x="6326188" y="469900"/>
            <a:ext cx="2817812" cy="252095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5149" name="Line 17"/>
          <p:cNvSpPr>
            <a:spLocks noChangeShapeType="1"/>
          </p:cNvSpPr>
          <p:nvPr/>
        </p:nvSpPr>
        <p:spPr bwMode="auto">
          <a:xfrm>
            <a:off x="0" y="6858000"/>
            <a:ext cx="9144000" cy="0"/>
          </a:xfrm>
          <a:prstGeom prst="line">
            <a:avLst/>
          </a:prstGeom>
          <a:noFill/>
          <a:ln w="57150">
            <a:solidFill>
              <a:schemeClr val="tx1"/>
            </a:solidFill>
            <a:round/>
            <a:headEnd/>
            <a:tailEnd/>
          </a:ln>
        </p:spPr>
        <p:txBody>
          <a:bodyPr/>
          <a:lstStyle/>
          <a:p>
            <a:endParaRPr lang="es-ES_tradnl"/>
          </a:p>
        </p:txBody>
      </p:sp>
      <p:grpSp>
        <p:nvGrpSpPr>
          <p:cNvPr id="29" name="Group 182"/>
          <p:cNvGrpSpPr>
            <a:grpSpLocks/>
          </p:cNvGrpSpPr>
          <p:nvPr/>
        </p:nvGrpSpPr>
        <p:grpSpPr bwMode="auto">
          <a:xfrm>
            <a:off x="3748088" y="4224338"/>
            <a:ext cx="736600" cy="304800"/>
            <a:chOff x="2616" y="3016"/>
            <a:chExt cx="464" cy="192"/>
          </a:xfrm>
        </p:grpSpPr>
        <p:sp>
          <p:nvSpPr>
            <p:cNvPr id="12395" name="Line 183"/>
            <p:cNvSpPr>
              <a:spLocks noChangeShapeType="1"/>
            </p:cNvSpPr>
            <p:nvPr/>
          </p:nvSpPr>
          <p:spPr bwMode="auto">
            <a:xfrm flipH="1">
              <a:off x="2876" y="3072"/>
              <a:ext cx="204" cy="0"/>
            </a:xfrm>
            <a:prstGeom prst="line">
              <a:avLst/>
            </a:prstGeom>
            <a:noFill/>
            <a:ln w="38100">
              <a:solidFill>
                <a:srgbClr val="996600"/>
              </a:solidFill>
              <a:round/>
              <a:headEnd/>
              <a:tailEnd type="triangle" w="med" len="med"/>
            </a:ln>
          </p:spPr>
          <p:txBody>
            <a:bodyPr/>
            <a:lstStyle/>
            <a:p>
              <a:endParaRPr lang="es-ES_tradnl"/>
            </a:p>
          </p:txBody>
        </p:sp>
        <p:sp>
          <p:nvSpPr>
            <p:cNvPr id="12396" name="Text Box 184"/>
            <p:cNvSpPr txBox="1">
              <a:spLocks noChangeArrowheads="1"/>
            </p:cNvSpPr>
            <p:nvPr/>
          </p:nvSpPr>
          <p:spPr bwMode="auto">
            <a:xfrm>
              <a:off x="2616" y="3016"/>
              <a:ext cx="396" cy="192"/>
            </a:xfrm>
            <a:prstGeom prst="rect">
              <a:avLst/>
            </a:prstGeom>
            <a:noFill/>
            <a:ln w="9525">
              <a:noFill/>
              <a:miter lim="800000"/>
              <a:headEnd/>
              <a:tailEnd/>
            </a:ln>
          </p:spPr>
          <p:txBody>
            <a:bodyPr>
              <a:spAutoFit/>
            </a:bodyPr>
            <a:lstStyle/>
            <a:p>
              <a:pPr>
                <a:spcBef>
                  <a:spcPct val="50000"/>
                </a:spcBef>
              </a:pPr>
              <a:r>
                <a:rPr lang="es-ES_tradnl" sz="1400" b="1">
                  <a:solidFill>
                    <a:srgbClr val="000000"/>
                  </a:solidFill>
                  <a:sym typeface="Symbol" pitchFamily="18" charset="2"/>
                </a:rPr>
                <a:t></a:t>
              </a:r>
              <a:r>
                <a:rPr lang="es-ES_tradnl" sz="1400" b="1">
                  <a:solidFill>
                    <a:srgbClr val="000000"/>
                  </a:solidFill>
                </a:rPr>
                <a:t>F</a:t>
              </a:r>
              <a:r>
                <a:rPr lang="es-ES_tradnl" sz="1400" b="1" baseline="-25000">
                  <a:solidFill>
                    <a:srgbClr val="3333CC"/>
                  </a:solidFill>
                </a:rPr>
                <a:t>P</a:t>
              </a:r>
              <a:r>
                <a:rPr lang="es-ES_tradnl" sz="1400" b="1" baseline="-25000">
                  <a:solidFill>
                    <a:srgbClr val="FF3300"/>
                  </a:solidFill>
                </a:rPr>
                <a:t>T</a:t>
              </a:r>
              <a:endParaRPr lang="es-ES_tradnl" sz="1400" b="1">
                <a:solidFill>
                  <a:srgbClr val="FF3300"/>
                </a:solidFill>
              </a:endParaRPr>
            </a:p>
          </p:txBody>
        </p:sp>
      </p:grpSp>
      <p:grpSp>
        <p:nvGrpSpPr>
          <p:cNvPr id="30" name="Group 159"/>
          <p:cNvGrpSpPr>
            <a:grpSpLocks/>
          </p:cNvGrpSpPr>
          <p:nvPr/>
        </p:nvGrpSpPr>
        <p:grpSpPr bwMode="auto">
          <a:xfrm>
            <a:off x="1819275" y="3608388"/>
            <a:ext cx="4060825" cy="1711325"/>
            <a:chOff x="1699" y="2207"/>
            <a:chExt cx="2558" cy="1078"/>
          </a:xfrm>
        </p:grpSpPr>
        <p:grpSp>
          <p:nvGrpSpPr>
            <p:cNvPr id="12385" name="Group 160"/>
            <p:cNvGrpSpPr>
              <a:grpSpLocks/>
            </p:cNvGrpSpPr>
            <p:nvPr/>
          </p:nvGrpSpPr>
          <p:grpSpPr bwMode="auto">
            <a:xfrm>
              <a:off x="1699" y="2207"/>
              <a:ext cx="2558" cy="1078"/>
              <a:chOff x="1699" y="2207"/>
              <a:chExt cx="2558" cy="1078"/>
            </a:xfrm>
          </p:grpSpPr>
          <p:grpSp>
            <p:nvGrpSpPr>
              <p:cNvPr id="12387" name="Group 161"/>
              <p:cNvGrpSpPr>
                <a:grpSpLocks/>
              </p:cNvGrpSpPr>
              <p:nvPr/>
            </p:nvGrpSpPr>
            <p:grpSpPr bwMode="auto">
              <a:xfrm>
                <a:off x="1862" y="2207"/>
                <a:ext cx="2395" cy="1078"/>
                <a:chOff x="1862" y="2207"/>
                <a:chExt cx="2395" cy="1078"/>
              </a:xfrm>
            </p:grpSpPr>
            <p:sp>
              <p:nvSpPr>
                <p:cNvPr id="12389" name="Freeform 162"/>
                <p:cNvSpPr>
                  <a:spLocks/>
                </p:cNvSpPr>
                <p:nvPr/>
              </p:nvSpPr>
              <p:spPr bwMode="auto">
                <a:xfrm>
                  <a:off x="3972" y="3164"/>
                  <a:ext cx="285" cy="121"/>
                </a:xfrm>
                <a:custGeom>
                  <a:avLst/>
                  <a:gdLst>
                    <a:gd name="T0" fmla="*/ 285 w 285"/>
                    <a:gd name="T1" fmla="*/ 0 h 121"/>
                    <a:gd name="T2" fmla="*/ 285 w 285"/>
                    <a:gd name="T3" fmla="*/ 121 h 121"/>
                    <a:gd name="T4" fmla="*/ 121 w 285"/>
                    <a:gd name="T5" fmla="*/ 121 h 121"/>
                    <a:gd name="T6" fmla="*/ 112 w 285"/>
                    <a:gd name="T7" fmla="*/ 113 h 121"/>
                    <a:gd name="T8" fmla="*/ 104 w 285"/>
                    <a:gd name="T9" fmla="*/ 95 h 121"/>
                    <a:gd name="T10" fmla="*/ 95 w 285"/>
                    <a:gd name="T11" fmla="*/ 87 h 121"/>
                    <a:gd name="T12" fmla="*/ 86 w 285"/>
                    <a:gd name="T13" fmla="*/ 69 h 121"/>
                    <a:gd name="T14" fmla="*/ 35 w 285"/>
                    <a:gd name="T15" fmla="*/ 18 h 121"/>
                    <a:gd name="T16" fmla="*/ 0 w 285"/>
                    <a:gd name="T17" fmla="*/ 0 h 121"/>
                    <a:gd name="T18" fmla="*/ 285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solidFill>
                    <a:srgbClr val="000000"/>
                  </a:solidFill>
                  <a:prstDash val="solid"/>
                  <a:round/>
                  <a:headEnd/>
                  <a:tailEnd/>
                </a:ln>
              </p:spPr>
              <p:txBody>
                <a:bodyPr/>
                <a:lstStyle/>
                <a:p>
                  <a:endParaRPr lang="es-ES_tradnl"/>
                </a:p>
              </p:txBody>
            </p:sp>
            <p:sp>
              <p:nvSpPr>
                <p:cNvPr id="12390" name="Freeform 163"/>
                <p:cNvSpPr>
                  <a:spLocks/>
                </p:cNvSpPr>
                <p:nvPr/>
              </p:nvSpPr>
              <p:spPr bwMode="auto">
                <a:xfrm>
                  <a:off x="1862" y="2276"/>
                  <a:ext cx="1461" cy="1009"/>
                </a:xfrm>
                <a:custGeom>
                  <a:avLst/>
                  <a:gdLst>
                    <a:gd name="T0" fmla="*/ 1461 w 1461"/>
                    <a:gd name="T1" fmla="*/ 888 h 1009"/>
                    <a:gd name="T2" fmla="*/ 700 w 1461"/>
                    <a:gd name="T3" fmla="*/ 888 h 1009"/>
                    <a:gd name="T4" fmla="*/ 700 w 1461"/>
                    <a:gd name="T5" fmla="*/ 35 h 1009"/>
                    <a:gd name="T6" fmla="*/ 692 w 1461"/>
                    <a:gd name="T7" fmla="*/ 17 h 1009"/>
                    <a:gd name="T8" fmla="*/ 692 w 1461"/>
                    <a:gd name="T9" fmla="*/ 9 h 1009"/>
                    <a:gd name="T10" fmla="*/ 683 w 1461"/>
                    <a:gd name="T11" fmla="*/ 9 h 1009"/>
                    <a:gd name="T12" fmla="*/ 675 w 1461"/>
                    <a:gd name="T13" fmla="*/ 0 h 1009"/>
                    <a:gd name="T14" fmla="*/ 294 w 1461"/>
                    <a:gd name="T15" fmla="*/ 0 h 1009"/>
                    <a:gd name="T16" fmla="*/ 199 w 1461"/>
                    <a:gd name="T17" fmla="*/ 362 h 1009"/>
                    <a:gd name="T18" fmla="*/ 17 w 1461"/>
                    <a:gd name="T19" fmla="*/ 362 h 1009"/>
                    <a:gd name="T20" fmla="*/ 0 w 1461"/>
                    <a:gd name="T21" fmla="*/ 380 h 1009"/>
                    <a:gd name="T22" fmla="*/ 0 w 1461"/>
                    <a:gd name="T23" fmla="*/ 983 h 1009"/>
                    <a:gd name="T24" fmla="*/ 9 w 1461"/>
                    <a:gd name="T25" fmla="*/ 1001 h 1009"/>
                    <a:gd name="T26" fmla="*/ 17 w 1461"/>
                    <a:gd name="T27" fmla="*/ 1009 h 1009"/>
                    <a:gd name="T28" fmla="*/ 69 w 1461"/>
                    <a:gd name="T29" fmla="*/ 1009 h 1009"/>
                    <a:gd name="T30" fmla="*/ 104 w 1461"/>
                    <a:gd name="T31" fmla="*/ 957 h 1009"/>
                    <a:gd name="T32" fmla="*/ 130 w 1461"/>
                    <a:gd name="T33" fmla="*/ 923 h 1009"/>
                    <a:gd name="T34" fmla="*/ 147 w 1461"/>
                    <a:gd name="T35" fmla="*/ 914 h 1009"/>
                    <a:gd name="T36" fmla="*/ 156 w 1461"/>
                    <a:gd name="T37" fmla="*/ 897 h 1009"/>
                    <a:gd name="T38" fmla="*/ 225 w 1461"/>
                    <a:gd name="T39" fmla="*/ 863 h 1009"/>
                    <a:gd name="T40" fmla="*/ 355 w 1461"/>
                    <a:gd name="T41" fmla="*/ 863 h 1009"/>
                    <a:gd name="T42" fmla="*/ 380 w 1461"/>
                    <a:gd name="T43" fmla="*/ 871 h 1009"/>
                    <a:gd name="T44" fmla="*/ 415 w 1461"/>
                    <a:gd name="T45" fmla="*/ 888 h 1009"/>
                    <a:gd name="T46" fmla="*/ 441 w 1461"/>
                    <a:gd name="T47" fmla="*/ 897 h 1009"/>
                    <a:gd name="T48" fmla="*/ 502 w 1461"/>
                    <a:gd name="T49" fmla="*/ 957 h 1009"/>
                    <a:gd name="T50" fmla="*/ 519 w 1461"/>
                    <a:gd name="T51" fmla="*/ 992 h 1009"/>
                    <a:gd name="T52" fmla="*/ 519 w 1461"/>
                    <a:gd name="T53" fmla="*/ 1009 h 1009"/>
                    <a:gd name="T54" fmla="*/ 1358 w 1461"/>
                    <a:gd name="T55" fmla="*/ 1009 h 1009"/>
                    <a:gd name="T56" fmla="*/ 1375 w 1461"/>
                    <a:gd name="T57" fmla="*/ 975 h 1009"/>
                    <a:gd name="T58" fmla="*/ 1392 w 1461"/>
                    <a:gd name="T59" fmla="*/ 949 h 1009"/>
                    <a:gd name="T60" fmla="*/ 1435 w 1461"/>
                    <a:gd name="T61" fmla="*/ 906 h 1009"/>
                    <a:gd name="T62" fmla="*/ 1453 w 1461"/>
                    <a:gd name="T63" fmla="*/ 897 h 1009"/>
                    <a:gd name="T64" fmla="*/ 1461 w 1461"/>
                    <a:gd name="T65" fmla="*/ 888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12391" name="Freeform 164"/>
                <p:cNvSpPr>
                  <a:spLocks/>
                </p:cNvSpPr>
                <p:nvPr/>
              </p:nvSpPr>
              <p:spPr bwMode="auto">
                <a:xfrm>
                  <a:off x="2104" y="2319"/>
                  <a:ext cx="355" cy="319"/>
                </a:xfrm>
                <a:custGeom>
                  <a:avLst/>
                  <a:gdLst>
                    <a:gd name="T0" fmla="*/ 0 w 355"/>
                    <a:gd name="T1" fmla="*/ 319 h 319"/>
                    <a:gd name="T2" fmla="*/ 355 w 355"/>
                    <a:gd name="T3" fmla="*/ 319 h 319"/>
                    <a:gd name="T4" fmla="*/ 355 w 355"/>
                    <a:gd name="T5" fmla="*/ 9 h 319"/>
                    <a:gd name="T6" fmla="*/ 346 w 355"/>
                    <a:gd name="T7" fmla="*/ 0 h 319"/>
                    <a:gd name="T8" fmla="*/ 87 w 355"/>
                    <a:gd name="T9" fmla="*/ 0 h 319"/>
                    <a:gd name="T10" fmla="*/ 0 w 355"/>
                    <a:gd name="T11" fmla="*/ 319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12392" name="Freeform 165"/>
                <p:cNvSpPr>
                  <a:spLocks/>
                </p:cNvSpPr>
                <p:nvPr/>
              </p:nvSpPr>
              <p:spPr bwMode="auto">
                <a:xfrm>
                  <a:off x="2614" y="2207"/>
                  <a:ext cx="1643" cy="949"/>
                </a:xfrm>
                <a:custGeom>
                  <a:avLst/>
                  <a:gdLst>
                    <a:gd name="T0" fmla="*/ 1643 w 1643"/>
                    <a:gd name="T1" fmla="*/ 949 h 949"/>
                    <a:gd name="T2" fmla="*/ 1643 w 1643"/>
                    <a:gd name="T3" fmla="*/ 52 h 949"/>
                    <a:gd name="T4" fmla="*/ 1609 w 1643"/>
                    <a:gd name="T5" fmla="*/ 52 h 949"/>
                    <a:gd name="T6" fmla="*/ 1609 w 1643"/>
                    <a:gd name="T7" fmla="*/ 0 h 949"/>
                    <a:gd name="T8" fmla="*/ 35 w 1643"/>
                    <a:gd name="T9" fmla="*/ 0 h 949"/>
                    <a:gd name="T10" fmla="*/ 35 w 1643"/>
                    <a:gd name="T11" fmla="*/ 35 h 949"/>
                    <a:gd name="T12" fmla="*/ 0 w 1643"/>
                    <a:gd name="T13" fmla="*/ 35 h 949"/>
                    <a:gd name="T14" fmla="*/ 0 w 1643"/>
                    <a:gd name="T15" fmla="*/ 949 h 949"/>
                    <a:gd name="T16" fmla="*/ 1643 w 1643"/>
                    <a:gd name="T17" fmla="*/ 949 h 9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43"/>
                    <a:gd name="T28" fmla="*/ 0 h 949"/>
                    <a:gd name="T29" fmla="*/ 1643 w 1643"/>
                    <a:gd name="T30" fmla="*/ 949 h 9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43" h="949">
                      <a:moveTo>
                        <a:pt x="1643" y="949"/>
                      </a:moveTo>
                      <a:lnTo>
                        <a:pt x="1643" y="52"/>
                      </a:lnTo>
                      <a:lnTo>
                        <a:pt x="1609" y="52"/>
                      </a:lnTo>
                      <a:lnTo>
                        <a:pt x="1609" y="0"/>
                      </a:lnTo>
                      <a:lnTo>
                        <a:pt x="35" y="0"/>
                      </a:lnTo>
                      <a:lnTo>
                        <a:pt x="35" y="35"/>
                      </a:lnTo>
                      <a:lnTo>
                        <a:pt x="0" y="35"/>
                      </a:lnTo>
                      <a:lnTo>
                        <a:pt x="0" y="949"/>
                      </a:lnTo>
                      <a:lnTo>
                        <a:pt x="1643" y="949"/>
                      </a:lnTo>
                      <a:close/>
                    </a:path>
                  </a:pathLst>
                </a:custGeom>
                <a:solidFill>
                  <a:srgbClr val="000000"/>
                </a:solidFill>
                <a:ln w="0">
                  <a:solidFill>
                    <a:srgbClr val="000000"/>
                  </a:solidFill>
                  <a:prstDash val="solid"/>
                  <a:round/>
                  <a:headEnd/>
                  <a:tailEnd/>
                </a:ln>
              </p:spPr>
              <p:txBody>
                <a:bodyPr/>
                <a:lstStyle/>
                <a:p>
                  <a:endParaRPr lang="es-ES_tradnl"/>
                </a:p>
              </p:txBody>
            </p:sp>
            <p:sp>
              <p:nvSpPr>
                <p:cNvPr id="12393" name="Rectangle 166"/>
                <p:cNvSpPr>
                  <a:spLocks noChangeArrowheads="1"/>
                </p:cNvSpPr>
                <p:nvPr/>
              </p:nvSpPr>
              <p:spPr bwMode="auto">
                <a:xfrm>
                  <a:off x="2675" y="2293"/>
                  <a:ext cx="1513" cy="785"/>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sp>
              <p:nvSpPr>
                <p:cNvPr id="12394" name="Rectangle 168"/>
                <p:cNvSpPr>
                  <a:spLocks noChangeArrowheads="1"/>
                </p:cNvSpPr>
                <p:nvPr/>
              </p:nvSpPr>
              <p:spPr bwMode="auto">
                <a:xfrm>
                  <a:off x="1931" y="2716"/>
                  <a:ext cx="545" cy="379"/>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12388" name="Text Box 169"/>
              <p:cNvSpPr txBox="1">
                <a:spLocks noChangeArrowheads="1"/>
              </p:cNvSpPr>
              <p:nvPr/>
            </p:nvSpPr>
            <p:spPr bwMode="auto">
              <a:xfrm>
                <a:off x="1699" y="2767"/>
                <a:ext cx="1026" cy="250"/>
              </a:xfrm>
              <a:prstGeom prst="rect">
                <a:avLst/>
              </a:prstGeom>
              <a:noFill/>
              <a:ln w="9525">
                <a:noFill/>
                <a:miter lim="800000"/>
                <a:headEnd/>
                <a:tailEnd/>
              </a:ln>
            </p:spPr>
            <p:txBody>
              <a:bodyPr>
                <a:spAutoFit/>
              </a:bodyPr>
              <a:lstStyle/>
              <a:p>
                <a:pPr algn="ctr">
                  <a:spcBef>
                    <a:spcPct val="50000"/>
                  </a:spcBef>
                </a:pPr>
                <a:r>
                  <a:rPr lang="es-ES_tradnl" sz="2000" b="1">
                    <a:solidFill>
                      <a:srgbClr val="000000"/>
                    </a:solidFill>
                  </a:rPr>
                  <a:t>a = cte</a:t>
                </a:r>
              </a:p>
            </p:txBody>
          </p:sp>
        </p:grpSp>
        <p:sp>
          <p:nvSpPr>
            <p:cNvPr id="12386" name="Freeform 170"/>
            <p:cNvSpPr>
              <a:spLocks/>
            </p:cNvSpPr>
            <p:nvPr/>
          </p:nvSpPr>
          <p:spPr bwMode="auto">
            <a:xfrm>
              <a:off x="3557" y="3164"/>
              <a:ext cx="190" cy="95"/>
            </a:xfrm>
            <a:custGeom>
              <a:avLst/>
              <a:gdLst>
                <a:gd name="T0" fmla="*/ 190 w 190"/>
                <a:gd name="T1" fmla="*/ 0 h 95"/>
                <a:gd name="T2" fmla="*/ 0 w 190"/>
                <a:gd name="T3" fmla="*/ 0 h 95"/>
                <a:gd name="T4" fmla="*/ 17 w 190"/>
                <a:gd name="T5" fmla="*/ 9 h 95"/>
                <a:gd name="T6" fmla="*/ 52 w 190"/>
                <a:gd name="T7" fmla="*/ 35 h 95"/>
                <a:gd name="T8" fmla="*/ 86 w 190"/>
                <a:gd name="T9" fmla="*/ 69 h 95"/>
                <a:gd name="T10" fmla="*/ 95 w 190"/>
                <a:gd name="T11" fmla="*/ 87 h 95"/>
                <a:gd name="T12" fmla="*/ 95 w 190"/>
                <a:gd name="T13" fmla="*/ 95 h 95"/>
                <a:gd name="T14" fmla="*/ 104 w 190"/>
                <a:gd name="T15" fmla="*/ 78 h 95"/>
                <a:gd name="T16" fmla="*/ 173 w 190"/>
                <a:gd name="T17" fmla="*/ 9 h 95"/>
                <a:gd name="T18" fmla="*/ 190 w 190"/>
                <a:gd name="T19" fmla="*/ 9 h 95"/>
                <a:gd name="T20" fmla="*/ 190 w 190"/>
                <a:gd name="T21" fmla="*/ 0 h 9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95"/>
                <a:gd name="T35" fmla="*/ 190 w 190"/>
                <a:gd name="T36" fmla="*/ 95 h 9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95">
                  <a:moveTo>
                    <a:pt x="190" y="0"/>
                  </a:moveTo>
                  <a:lnTo>
                    <a:pt x="0" y="0"/>
                  </a:lnTo>
                  <a:lnTo>
                    <a:pt x="17" y="9"/>
                  </a:lnTo>
                  <a:lnTo>
                    <a:pt x="52" y="35"/>
                  </a:lnTo>
                  <a:lnTo>
                    <a:pt x="86" y="69"/>
                  </a:lnTo>
                  <a:lnTo>
                    <a:pt x="95" y="87"/>
                  </a:lnTo>
                  <a:lnTo>
                    <a:pt x="95" y="95"/>
                  </a:lnTo>
                  <a:lnTo>
                    <a:pt x="104" y="78"/>
                  </a:lnTo>
                  <a:lnTo>
                    <a:pt x="173" y="9"/>
                  </a:lnTo>
                  <a:lnTo>
                    <a:pt x="190" y="9"/>
                  </a:lnTo>
                  <a:lnTo>
                    <a:pt x="190" y="0"/>
                  </a:lnTo>
                  <a:close/>
                </a:path>
              </a:pathLst>
            </a:custGeom>
            <a:solidFill>
              <a:srgbClr val="C00000"/>
            </a:solidFill>
            <a:ln w="0">
              <a:solidFill>
                <a:srgbClr val="000000"/>
              </a:solidFill>
              <a:prstDash val="solid"/>
              <a:round/>
              <a:headEnd/>
              <a:tailEnd/>
            </a:ln>
          </p:spPr>
          <p:txBody>
            <a:bodyPr/>
            <a:lstStyle/>
            <a:p>
              <a:endParaRPr lang="es-ES_tradnl"/>
            </a:p>
          </p:txBody>
        </p:sp>
      </p:grpSp>
      <p:grpSp>
        <p:nvGrpSpPr>
          <p:cNvPr id="738" name="812 Grupo"/>
          <p:cNvGrpSpPr>
            <a:grpSpLocks/>
          </p:cNvGrpSpPr>
          <p:nvPr/>
        </p:nvGrpSpPr>
        <p:grpSpPr bwMode="auto">
          <a:xfrm>
            <a:off x="3689350" y="3741738"/>
            <a:ext cx="801688" cy="803275"/>
            <a:chOff x="3689596" y="4693069"/>
            <a:chExt cx="801689" cy="803289"/>
          </a:xfrm>
        </p:grpSpPr>
        <p:grpSp>
          <p:nvGrpSpPr>
            <p:cNvPr id="12380" name="227 Grupo"/>
            <p:cNvGrpSpPr>
              <a:grpSpLocks/>
            </p:cNvGrpSpPr>
            <p:nvPr/>
          </p:nvGrpSpPr>
          <p:grpSpPr bwMode="auto">
            <a:xfrm>
              <a:off x="3978019" y="4693069"/>
              <a:ext cx="513266" cy="703293"/>
              <a:chOff x="4410825" y="818899"/>
              <a:chExt cx="513850" cy="703514"/>
            </a:xfrm>
          </p:grpSpPr>
          <p:sp>
            <p:nvSpPr>
              <p:cNvPr id="12383" name="Line 172"/>
              <p:cNvSpPr>
                <a:spLocks noChangeShapeType="1"/>
              </p:cNvSpPr>
              <p:nvPr/>
            </p:nvSpPr>
            <p:spPr bwMode="auto">
              <a:xfrm flipH="1" flipV="1">
                <a:off x="4410825" y="818899"/>
                <a:ext cx="375487" cy="524722"/>
              </a:xfrm>
              <a:prstGeom prst="line">
                <a:avLst/>
              </a:prstGeom>
              <a:noFill/>
              <a:ln w="19050">
                <a:solidFill>
                  <a:schemeClr val="tx1"/>
                </a:solidFill>
                <a:round/>
                <a:headEnd/>
                <a:tailEnd/>
              </a:ln>
            </p:spPr>
            <p:txBody>
              <a:bodyPr/>
              <a:lstStyle/>
              <a:p>
                <a:endParaRPr lang="es-ES_tradnl"/>
              </a:p>
            </p:txBody>
          </p:sp>
          <p:sp>
            <p:nvSpPr>
              <p:cNvPr id="12384" name="Oval 173"/>
              <p:cNvSpPr>
                <a:spLocks noChangeArrowheads="1"/>
              </p:cNvSpPr>
              <p:nvPr/>
            </p:nvSpPr>
            <p:spPr bwMode="auto">
              <a:xfrm>
                <a:off x="4734175" y="1331913"/>
                <a:ext cx="190500" cy="190500"/>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grpSp>
        <p:sp>
          <p:nvSpPr>
            <p:cNvPr id="12381" name="Line 183"/>
            <p:cNvSpPr>
              <a:spLocks noChangeShapeType="1"/>
            </p:cNvSpPr>
            <p:nvPr/>
          </p:nvSpPr>
          <p:spPr bwMode="auto">
            <a:xfrm flipH="1">
              <a:off x="4054306" y="5299569"/>
              <a:ext cx="323482" cy="0"/>
            </a:xfrm>
            <a:prstGeom prst="line">
              <a:avLst/>
            </a:prstGeom>
            <a:noFill/>
            <a:ln w="38100">
              <a:solidFill>
                <a:srgbClr val="996600"/>
              </a:solidFill>
              <a:round/>
              <a:headEnd/>
              <a:tailEnd type="triangle" w="med" len="med"/>
            </a:ln>
          </p:spPr>
          <p:txBody>
            <a:bodyPr/>
            <a:lstStyle/>
            <a:p>
              <a:endParaRPr lang="es-ES_tradnl"/>
            </a:p>
          </p:txBody>
        </p:sp>
        <p:sp>
          <p:nvSpPr>
            <p:cNvPr id="12382" name="Text Box 184"/>
            <p:cNvSpPr txBox="1">
              <a:spLocks noChangeArrowheads="1"/>
            </p:cNvSpPr>
            <p:nvPr/>
          </p:nvSpPr>
          <p:spPr bwMode="auto">
            <a:xfrm>
              <a:off x="3689596" y="5191653"/>
              <a:ext cx="627936" cy="304705"/>
            </a:xfrm>
            <a:prstGeom prst="rect">
              <a:avLst/>
            </a:prstGeom>
            <a:noFill/>
            <a:ln w="9525">
              <a:noFill/>
              <a:miter lim="800000"/>
              <a:headEnd/>
              <a:tailEnd/>
            </a:ln>
          </p:spPr>
          <p:txBody>
            <a:bodyPr>
              <a:spAutoFit/>
            </a:bodyPr>
            <a:lstStyle/>
            <a:p>
              <a:pPr>
                <a:spcBef>
                  <a:spcPct val="50000"/>
                </a:spcBef>
              </a:pPr>
              <a:r>
                <a:rPr lang="es-ES_tradnl" sz="1400" b="1">
                  <a:solidFill>
                    <a:srgbClr val="000000"/>
                  </a:solidFill>
                  <a:sym typeface="Symbol" pitchFamily="18" charset="2"/>
                </a:rPr>
                <a:t></a:t>
              </a:r>
              <a:r>
                <a:rPr lang="es-ES_tradnl" sz="1400" b="1">
                  <a:solidFill>
                    <a:srgbClr val="000000"/>
                  </a:solidFill>
                </a:rPr>
                <a:t>F</a:t>
              </a:r>
              <a:r>
                <a:rPr lang="es-ES_tradnl" sz="1400" b="1" baseline="-25000">
                  <a:solidFill>
                    <a:srgbClr val="3333CC"/>
                  </a:solidFill>
                </a:rPr>
                <a:t>P</a:t>
              </a:r>
              <a:r>
                <a:rPr lang="es-ES_tradnl" sz="1400" b="1" baseline="-25000">
                  <a:solidFill>
                    <a:srgbClr val="FF3300"/>
                  </a:solidFill>
                </a:rPr>
                <a:t>T</a:t>
              </a:r>
              <a:endParaRPr lang="es-ES_tradnl" sz="1400" b="1">
                <a:solidFill>
                  <a:srgbClr val="FF3300"/>
                </a:solidFill>
              </a:endParaRPr>
            </a:p>
          </p:txBody>
        </p:sp>
      </p:grpSp>
      <p:grpSp>
        <p:nvGrpSpPr>
          <p:cNvPr id="740" name="811 Grupo"/>
          <p:cNvGrpSpPr>
            <a:grpSpLocks/>
          </p:cNvGrpSpPr>
          <p:nvPr/>
        </p:nvGrpSpPr>
        <p:grpSpPr bwMode="auto">
          <a:xfrm>
            <a:off x="4400550" y="4178300"/>
            <a:ext cx="628650" cy="307975"/>
            <a:chOff x="4401223" y="5129758"/>
            <a:chExt cx="628302" cy="307879"/>
          </a:xfrm>
        </p:grpSpPr>
        <p:sp>
          <p:nvSpPr>
            <p:cNvPr id="12378" name="Text Box 184"/>
            <p:cNvSpPr txBox="1">
              <a:spLocks noChangeArrowheads="1"/>
            </p:cNvSpPr>
            <p:nvPr/>
          </p:nvSpPr>
          <p:spPr bwMode="auto">
            <a:xfrm>
              <a:off x="4664815" y="5129758"/>
              <a:ext cx="364710" cy="307879"/>
            </a:xfrm>
            <a:prstGeom prst="rect">
              <a:avLst/>
            </a:prstGeom>
            <a:noFill/>
            <a:ln w="9525">
              <a:noFill/>
              <a:miter lim="800000"/>
              <a:headEnd/>
              <a:tailEnd/>
            </a:ln>
          </p:spPr>
          <p:txBody>
            <a:bodyPr>
              <a:spAutoFit/>
            </a:bodyPr>
            <a:lstStyle/>
            <a:p>
              <a:pPr>
                <a:spcBef>
                  <a:spcPct val="50000"/>
                </a:spcBef>
              </a:pPr>
              <a:r>
                <a:rPr lang="es-ES_tradnl" sz="1400" b="1">
                  <a:solidFill>
                    <a:srgbClr val="00CC99"/>
                  </a:solidFill>
                </a:rPr>
                <a:t>F</a:t>
              </a:r>
              <a:r>
                <a:rPr lang="es-ES_tradnl" sz="1400" b="1" baseline="-25000">
                  <a:solidFill>
                    <a:srgbClr val="00CC99"/>
                  </a:solidFill>
                </a:rPr>
                <a:t>i</a:t>
              </a:r>
              <a:endParaRPr lang="es-ES_tradnl" sz="1400" b="1">
                <a:solidFill>
                  <a:srgbClr val="00CC99"/>
                </a:solidFill>
              </a:endParaRPr>
            </a:p>
          </p:txBody>
        </p:sp>
        <p:sp>
          <p:nvSpPr>
            <p:cNvPr id="12379" name="Line 183"/>
            <p:cNvSpPr>
              <a:spLocks noChangeShapeType="1"/>
            </p:cNvSpPr>
            <p:nvPr/>
          </p:nvSpPr>
          <p:spPr bwMode="auto">
            <a:xfrm>
              <a:off x="4401223" y="5300308"/>
              <a:ext cx="323482" cy="0"/>
            </a:xfrm>
            <a:prstGeom prst="line">
              <a:avLst/>
            </a:prstGeom>
            <a:noFill/>
            <a:ln w="38100">
              <a:solidFill>
                <a:schemeClr val="accent1"/>
              </a:solidFill>
              <a:round/>
              <a:headEnd/>
              <a:tailEnd type="triangle" w="med" len="med"/>
            </a:ln>
          </p:spPr>
          <p:txBody>
            <a:bodyPr/>
            <a:lstStyle/>
            <a:p>
              <a:endParaRPr lang="es-ES_tradnl"/>
            </a:p>
          </p:txBody>
        </p:sp>
      </p:grpSp>
      <p:grpSp>
        <p:nvGrpSpPr>
          <p:cNvPr id="741" name="228 Grupo"/>
          <p:cNvGrpSpPr>
            <a:grpSpLocks/>
          </p:cNvGrpSpPr>
          <p:nvPr/>
        </p:nvGrpSpPr>
        <p:grpSpPr bwMode="auto">
          <a:xfrm>
            <a:off x="4137025" y="4264025"/>
            <a:ext cx="533400" cy="146050"/>
            <a:chOff x="4136804" y="5214943"/>
            <a:chExt cx="533863" cy="145360"/>
          </a:xfrm>
        </p:grpSpPr>
        <p:grpSp>
          <p:nvGrpSpPr>
            <p:cNvPr id="12372" name="299 Grupo"/>
            <p:cNvGrpSpPr>
              <a:grpSpLocks/>
            </p:cNvGrpSpPr>
            <p:nvPr/>
          </p:nvGrpSpPr>
          <p:grpSpPr bwMode="auto">
            <a:xfrm rot="16200000" flipH="1">
              <a:off x="4147699" y="5204048"/>
              <a:ext cx="145359" cy="167150"/>
              <a:chOff x="2490536" y="1010654"/>
              <a:chExt cx="252664" cy="252661"/>
            </a:xfrm>
          </p:grpSpPr>
          <p:cxnSp>
            <p:nvCxnSpPr>
              <p:cNvPr id="220" name="219 Conector recto"/>
              <p:cNvCxnSpPr/>
              <p:nvPr/>
            </p:nvCxnSpPr>
            <p:spPr>
              <a:xfrm flipH="1">
                <a:off x="2490536" y="1010654"/>
                <a:ext cx="208724" cy="192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 name="220 Conector recto"/>
              <p:cNvCxnSpPr/>
              <p:nvPr/>
            </p:nvCxnSpPr>
            <p:spPr>
              <a:xfrm flipH="1">
                <a:off x="2534478" y="1070698"/>
                <a:ext cx="208724" cy="192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73" name="299 Grupo"/>
            <p:cNvGrpSpPr>
              <a:grpSpLocks/>
            </p:cNvGrpSpPr>
            <p:nvPr/>
          </p:nvGrpSpPr>
          <p:grpSpPr bwMode="auto">
            <a:xfrm rot="16200000" flipH="1">
              <a:off x="4514412" y="5204049"/>
              <a:ext cx="145359" cy="167150"/>
              <a:chOff x="2490536" y="1010654"/>
              <a:chExt cx="252664" cy="252661"/>
            </a:xfrm>
          </p:grpSpPr>
          <p:cxnSp>
            <p:nvCxnSpPr>
              <p:cNvPr id="223" name="222 Conector recto"/>
              <p:cNvCxnSpPr/>
              <p:nvPr/>
            </p:nvCxnSpPr>
            <p:spPr>
              <a:xfrm flipH="1">
                <a:off x="2490534" y="1011137"/>
                <a:ext cx="208724" cy="192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 name="223 Conector recto"/>
              <p:cNvCxnSpPr/>
              <p:nvPr/>
            </p:nvCxnSpPr>
            <p:spPr>
              <a:xfrm flipH="1">
                <a:off x="2534476" y="1071179"/>
                <a:ext cx="208724" cy="19213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44" name="269 Grupo"/>
          <p:cNvGrpSpPr>
            <a:grpSpLocks/>
          </p:cNvGrpSpPr>
          <p:nvPr/>
        </p:nvGrpSpPr>
        <p:grpSpPr bwMode="auto">
          <a:xfrm>
            <a:off x="4765675" y="3760788"/>
            <a:ext cx="990600" cy="1076325"/>
            <a:chOff x="5186362" y="1294148"/>
            <a:chExt cx="991687" cy="1076053"/>
          </a:xfrm>
        </p:grpSpPr>
        <p:sp>
          <p:nvSpPr>
            <p:cNvPr id="12367" name="578 CuadroTexto"/>
            <p:cNvSpPr txBox="1">
              <a:spLocks noChangeArrowheads="1"/>
            </p:cNvSpPr>
            <p:nvPr/>
          </p:nvSpPr>
          <p:spPr bwMode="auto">
            <a:xfrm>
              <a:off x="5186362" y="1970091"/>
              <a:ext cx="909638" cy="400110"/>
            </a:xfrm>
            <a:prstGeom prst="rect">
              <a:avLst/>
            </a:prstGeom>
            <a:solidFill>
              <a:schemeClr val="bg1"/>
            </a:solidFill>
            <a:ln w="6350">
              <a:solidFill>
                <a:schemeClr val="tx1"/>
              </a:solidFill>
              <a:miter lim="800000"/>
              <a:headEnd/>
              <a:tailEnd/>
            </a:ln>
          </p:spPr>
          <p:txBody>
            <a:bodyPr>
              <a:spAutoFit/>
            </a:bodyPr>
            <a:lstStyle/>
            <a:p>
              <a:pPr algn="ctr"/>
              <a:r>
                <a:rPr lang="es-ES_tradnl" sz="1000" b="1">
                  <a:solidFill>
                    <a:srgbClr val="000000"/>
                  </a:solidFill>
                  <a:latin typeface="Arial" charset="0"/>
                </a:rPr>
                <a:t>Observador</a:t>
              </a:r>
            </a:p>
            <a:p>
              <a:pPr algn="ctr"/>
              <a:r>
                <a:rPr lang="es-ES_tradnl" sz="1000" b="1">
                  <a:solidFill>
                    <a:srgbClr val="000000"/>
                  </a:solidFill>
                  <a:latin typeface="Arial" charset="0"/>
                </a:rPr>
                <a:t>NO inercial</a:t>
              </a:r>
            </a:p>
          </p:txBody>
        </p:sp>
        <p:grpSp>
          <p:nvGrpSpPr>
            <p:cNvPr id="12368" name="353 Grupo"/>
            <p:cNvGrpSpPr>
              <a:grpSpLocks/>
            </p:cNvGrpSpPr>
            <p:nvPr/>
          </p:nvGrpSpPr>
          <p:grpSpPr bwMode="auto">
            <a:xfrm>
              <a:off x="5485899" y="1294148"/>
              <a:ext cx="692150" cy="692150"/>
              <a:chOff x="5918200" y="582613"/>
              <a:chExt cx="741363" cy="741362"/>
            </a:xfrm>
          </p:grpSpPr>
          <p:pic>
            <p:nvPicPr>
              <p:cNvPr id="12369" name="Picture 45" descr="MCj04326370000[1]"/>
              <p:cNvPicPr>
                <a:picLocks noChangeAspect="1" noChangeArrowheads="1"/>
              </p:cNvPicPr>
              <p:nvPr/>
            </p:nvPicPr>
            <p:blipFill>
              <a:blip r:embed="rId6" cstate="print"/>
              <a:srcRect/>
              <a:stretch>
                <a:fillRect/>
              </a:stretch>
            </p:blipFill>
            <p:spPr bwMode="auto">
              <a:xfrm rot="627280">
                <a:off x="5918200" y="582613"/>
                <a:ext cx="741363" cy="741362"/>
              </a:xfrm>
              <a:prstGeom prst="rect">
                <a:avLst/>
              </a:prstGeom>
              <a:noFill/>
              <a:ln w="9525">
                <a:noFill/>
                <a:miter lim="800000"/>
                <a:headEnd/>
                <a:tailEnd/>
              </a:ln>
            </p:spPr>
          </p:pic>
          <p:sp>
            <p:nvSpPr>
              <p:cNvPr id="274" name="273 Forma libre"/>
              <p:cNvSpPr/>
              <p:nvPr/>
            </p:nvSpPr>
            <p:spPr>
              <a:xfrm>
                <a:off x="5941218" y="1084095"/>
                <a:ext cx="393218" cy="205693"/>
              </a:xfrm>
              <a:custGeom>
                <a:avLst/>
                <a:gdLst>
                  <a:gd name="connsiteX0" fmla="*/ 0 w 385762"/>
                  <a:gd name="connsiteY0" fmla="*/ 73819 h 207169"/>
                  <a:gd name="connsiteX1" fmla="*/ 107156 w 385762"/>
                  <a:gd name="connsiteY1" fmla="*/ 128587 h 207169"/>
                  <a:gd name="connsiteX2" fmla="*/ 116681 w 385762"/>
                  <a:gd name="connsiteY2" fmla="*/ 135731 h 207169"/>
                  <a:gd name="connsiteX3" fmla="*/ 128587 w 385762"/>
                  <a:gd name="connsiteY3" fmla="*/ 135731 h 207169"/>
                  <a:gd name="connsiteX4" fmla="*/ 152400 w 385762"/>
                  <a:gd name="connsiteY4" fmla="*/ 111919 h 207169"/>
                  <a:gd name="connsiteX5" fmla="*/ 180975 w 385762"/>
                  <a:gd name="connsiteY5" fmla="*/ 64294 h 207169"/>
                  <a:gd name="connsiteX6" fmla="*/ 204787 w 385762"/>
                  <a:gd name="connsiteY6" fmla="*/ 38100 h 207169"/>
                  <a:gd name="connsiteX7" fmla="*/ 247650 w 385762"/>
                  <a:gd name="connsiteY7" fmla="*/ 14287 h 207169"/>
                  <a:gd name="connsiteX8" fmla="*/ 273843 w 385762"/>
                  <a:gd name="connsiteY8" fmla="*/ 0 h 207169"/>
                  <a:gd name="connsiteX9" fmla="*/ 269081 w 385762"/>
                  <a:gd name="connsiteY9" fmla="*/ 16669 h 207169"/>
                  <a:gd name="connsiteX10" fmla="*/ 326231 w 385762"/>
                  <a:gd name="connsiteY10" fmla="*/ 42862 h 207169"/>
                  <a:gd name="connsiteX11" fmla="*/ 350043 w 385762"/>
                  <a:gd name="connsiteY11" fmla="*/ 38100 h 207169"/>
                  <a:gd name="connsiteX12" fmla="*/ 383381 w 385762"/>
                  <a:gd name="connsiteY12" fmla="*/ 45244 h 207169"/>
                  <a:gd name="connsiteX13" fmla="*/ 385762 w 385762"/>
                  <a:gd name="connsiteY13" fmla="*/ 59531 h 207169"/>
                  <a:gd name="connsiteX14" fmla="*/ 335756 w 385762"/>
                  <a:gd name="connsiteY14" fmla="*/ 59531 h 207169"/>
                  <a:gd name="connsiteX15" fmla="*/ 195262 w 385762"/>
                  <a:gd name="connsiteY15" fmla="*/ 207169 h 207169"/>
                  <a:gd name="connsiteX16" fmla="*/ 54768 w 385762"/>
                  <a:gd name="connsiteY16" fmla="*/ 152400 h 207169"/>
                  <a:gd name="connsiteX17" fmla="*/ 0 w 385762"/>
                  <a:gd name="connsiteY17" fmla="*/ 73819 h 207169"/>
                  <a:gd name="connsiteX0" fmla="*/ 7144 w 392906"/>
                  <a:gd name="connsiteY0" fmla="*/ 73819 h 207169"/>
                  <a:gd name="connsiteX1" fmla="*/ 114300 w 392906"/>
                  <a:gd name="connsiteY1" fmla="*/ 128587 h 207169"/>
                  <a:gd name="connsiteX2" fmla="*/ 123825 w 392906"/>
                  <a:gd name="connsiteY2" fmla="*/ 135731 h 207169"/>
                  <a:gd name="connsiteX3" fmla="*/ 135731 w 392906"/>
                  <a:gd name="connsiteY3" fmla="*/ 135731 h 207169"/>
                  <a:gd name="connsiteX4" fmla="*/ 159544 w 392906"/>
                  <a:gd name="connsiteY4" fmla="*/ 111919 h 207169"/>
                  <a:gd name="connsiteX5" fmla="*/ 188119 w 392906"/>
                  <a:gd name="connsiteY5" fmla="*/ 64294 h 207169"/>
                  <a:gd name="connsiteX6" fmla="*/ 211931 w 392906"/>
                  <a:gd name="connsiteY6" fmla="*/ 38100 h 207169"/>
                  <a:gd name="connsiteX7" fmla="*/ 254794 w 392906"/>
                  <a:gd name="connsiteY7" fmla="*/ 14287 h 207169"/>
                  <a:gd name="connsiteX8" fmla="*/ 280987 w 392906"/>
                  <a:gd name="connsiteY8" fmla="*/ 0 h 207169"/>
                  <a:gd name="connsiteX9" fmla="*/ 276225 w 392906"/>
                  <a:gd name="connsiteY9" fmla="*/ 16669 h 207169"/>
                  <a:gd name="connsiteX10" fmla="*/ 333375 w 392906"/>
                  <a:gd name="connsiteY10" fmla="*/ 42862 h 207169"/>
                  <a:gd name="connsiteX11" fmla="*/ 357187 w 392906"/>
                  <a:gd name="connsiteY11" fmla="*/ 38100 h 207169"/>
                  <a:gd name="connsiteX12" fmla="*/ 390525 w 392906"/>
                  <a:gd name="connsiteY12" fmla="*/ 45244 h 207169"/>
                  <a:gd name="connsiteX13" fmla="*/ 392906 w 392906"/>
                  <a:gd name="connsiteY13" fmla="*/ 59531 h 207169"/>
                  <a:gd name="connsiteX14" fmla="*/ 342900 w 392906"/>
                  <a:gd name="connsiteY14" fmla="*/ 59531 h 207169"/>
                  <a:gd name="connsiteX15" fmla="*/ 202406 w 392906"/>
                  <a:gd name="connsiteY15" fmla="*/ 207169 h 207169"/>
                  <a:gd name="connsiteX16" fmla="*/ 0 w 392906"/>
                  <a:gd name="connsiteY16" fmla="*/ 114300 h 207169"/>
                  <a:gd name="connsiteX17" fmla="*/ 7144 w 392906"/>
                  <a:gd name="connsiteY17" fmla="*/ 7381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906" h="207169">
                    <a:moveTo>
                      <a:pt x="7144" y="73819"/>
                    </a:moveTo>
                    <a:lnTo>
                      <a:pt x="114300" y="128587"/>
                    </a:lnTo>
                    <a:lnTo>
                      <a:pt x="123825" y="135731"/>
                    </a:lnTo>
                    <a:lnTo>
                      <a:pt x="135731" y="135731"/>
                    </a:lnTo>
                    <a:lnTo>
                      <a:pt x="159544" y="111919"/>
                    </a:lnTo>
                    <a:lnTo>
                      <a:pt x="188119" y="64294"/>
                    </a:lnTo>
                    <a:lnTo>
                      <a:pt x="211931" y="38100"/>
                    </a:lnTo>
                    <a:lnTo>
                      <a:pt x="254794" y="14287"/>
                    </a:lnTo>
                    <a:lnTo>
                      <a:pt x="280987" y="0"/>
                    </a:lnTo>
                    <a:lnTo>
                      <a:pt x="276225" y="16669"/>
                    </a:lnTo>
                    <a:lnTo>
                      <a:pt x="333375" y="42862"/>
                    </a:lnTo>
                    <a:lnTo>
                      <a:pt x="357187" y="38100"/>
                    </a:lnTo>
                    <a:lnTo>
                      <a:pt x="390525" y="45244"/>
                    </a:lnTo>
                    <a:lnTo>
                      <a:pt x="392906" y="59531"/>
                    </a:lnTo>
                    <a:lnTo>
                      <a:pt x="342900" y="59531"/>
                    </a:lnTo>
                    <a:lnTo>
                      <a:pt x="202406" y="207169"/>
                    </a:lnTo>
                    <a:lnTo>
                      <a:pt x="0" y="114300"/>
                    </a:lnTo>
                    <a:lnTo>
                      <a:pt x="7144" y="738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75" name="274 Forma libre"/>
              <p:cNvSpPr/>
              <p:nvPr/>
            </p:nvSpPr>
            <p:spPr>
              <a:xfrm>
                <a:off x="6317413" y="1014398"/>
                <a:ext cx="238314" cy="129196"/>
              </a:xfrm>
              <a:custGeom>
                <a:avLst/>
                <a:gdLst>
                  <a:gd name="connsiteX0" fmla="*/ 0 w 238125"/>
                  <a:gd name="connsiteY0" fmla="*/ 107156 h 107156"/>
                  <a:gd name="connsiteX1" fmla="*/ 92869 w 238125"/>
                  <a:gd name="connsiteY1" fmla="*/ 71437 h 107156"/>
                  <a:gd name="connsiteX2" fmla="*/ 176213 w 238125"/>
                  <a:gd name="connsiteY2" fmla="*/ 28575 h 107156"/>
                  <a:gd name="connsiteX3" fmla="*/ 238125 w 238125"/>
                  <a:gd name="connsiteY3" fmla="*/ 0 h 107156"/>
                  <a:gd name="connsiteX4" fmla="*/ 216694 w 238125"/>
                  <a:gd name="connsiteY4" fmla="*/ 40481 h 107156"/>
                  <a:gd name="connsiteX5" fmla="*/ 0 w 238125"/>
                  <a:gd name="connsiteY5" fmla="*/ 107156 h 107156"/>
                  <a:gd name="connsiteX0" fmla="*/ 0 w 238125"/>
                  <a:gd name="connsiteY0" fmla="*/ 107156 h 135731"/>
                  <a:gd name="connsiteX1" fmla="*/ 92869 w 238125"/>
                  <a:gd name="connsiteY1" fmla="*/ 71437 h 135731"/>
                  <a:gd name="connsiteX2" fmla="*/ 176213 w 238125"/>
                  <a:gd name="connsiteY2" fmla="*/ 28575 h 135731"/>
                  <a:gd name="connsiteX3" fmla="*/ 238125 w 238125"/>
                  <a:gd name="connsiteY3" fmla="*/ 0 h 135731"/>
                  <a:gd name="connsiteX4" fmla="*/ 30956 w 238125"/>
                  <a:gd name="connsiteY4" fmla="*/ 135731 h 135731"/>
                  <a:gd name="connsiteX5" fmla="*/ 0 w 238125"/>
                  <a:gd name="connsiteY5" fmla="*/ 107156 h 135731"/>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6194 w 238125"/>
                  <a:gd name="connsiteY4" fmla="*/ 128587 h 128587"/>
                  <a:gd name="connsiteX5" fmla="*/ 0 w 238125"/>
                  <a:gd name="connsiteY5" fmla="*/ 107156 h 128587"/>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19075 w 238125"/>
                  <a:gd name="connsiteY4" fmla="*/ 30956 h 128587"/>
                  <a:gd name="connsiteX5" fmla="*/ 26194 w 238125"/>
                  <a:gd name="connsiteY5" fmla="*/ 128587 h 128587"/>
                  <a:gd name="connsiteX6" fmla="*/ 0 w 238125"/>
                  <a:gd name="connsiteY6" fmla="*/ 107156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28587">
                    <a:moveTo>
                      <a:pt x="0" y="107156"/>
                    </a:moveTo>
                    <a:lnTo>
                      <a:pt x="92869" y="71437"/>
                    </a:lnTo>
                    <a:lnTo>
                      <a:pt x="176213" y="28575"/>
                    </a:lnTo>
                    <a:lnTo>
                      <a:pt x="238125" y="0"/>
                    </a:lnTo>
                    <a:lnTo>
                      <a:pt x="219075" y="30956"/>
                    </a:lnTo>
                    <a:lnTo>
                      <a:pt x="26194" y="128587"/>
                    </a:lnTo>
                    <a:lnTo>
                      <a:pt x="0" y="107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grpSp>
        <p:nvGrpSpPr>
          <p:cNvPr id="746" name="275 Grupo"/>
          <p:cNvGrpSpPr>
            <a:grpSpLocks/>
          </p:cNvGrpSpPr>
          <p:nvPr/>
        </p:nvGrpSpPr>
        <p:grpSpPr bwMode="auto">
          <a:xfrm>
            <a:off x="6800850" y="1847850"/>
            <a:ext cx="2146300" cy="1085850"/>
            <a:chOff x="6800350" y="1949367"/>
            <a:chExt cx="2147469" cy="1085850"/>
          </a:xfrm>
        </p:grpSpPr>
        <p:grpSp>
          <p:nvGrpSpPr>
            <p:cNvPr id="12341" name="276 Grupo"/>
            <p:cNvGrpSpPr>
              <a:grpSpLocks/>
            </p:cNvGrpSpPr>
            <p:nvPr/>
          </p:nvGrpSpPr>
          <p:grpSpPr bwMode="auto">
            <a:xfrm>
              <a:off x="6800350" y="1949367"/>
              <a:ext cx="2147469" cy="1085850"/>
              <a:chOff x="6800350" y="1949367"/>
              <a:chExt cx="2147469" cy="1085850"/>
            </a:xfrm>
          </p:grpSpPr>
          <p:grpSp>
            <p:nvGrpSpPr>
              <p:cNvPr id="12343" name="343 Grupo"/>
              <p:cNvGrpSpPr>
                <a:grpSpLocks/>
              </p:cNvGrpSpPr>
              <p:nvPr/>
            </p:nvGrpSpPr>
            <p:grpSpPr bwMode="auto">
              <a:xfrm>
                <a:off x="7502169" y="1949367"/>
                <a:ext cx="1445650" cy="1085850"/>
                <a:chOff x="7514293" y="2033337"/>
                <a:chExt cx="1446100" cy="1085850"/>
              </a:xfrm>
            </p:grpSpPr>
            <p:grpSp>
              <p:nvGrpSpPr>
                <p:cNvPr id="12352" name="303 Grupo"/>
                <p:cNvGrpSpPr>
                  <a:grpSpLocks/>
                </p:cNvGrpSpPr>
                <p:nvPr/>
              </p:nvGrpSpPr>
              <p:grpSpPr bwMode="auto">
                <a:xfrm>
                  <a:off x="7514293" y="2033337"/>
                  <a:ext cx="1446100" cy="1085850"/>
                  <a:chOff x="328613" y="1164431"/>
                  <a:chExt cx="2026443" cy="1521619"/>
                </a:xfrm>
              </p:grpSpPr>
              <p:pic>
                <p:nvPicPr>
                  <p:cNvPr id="12355" name="282 Imagen" descr="dell-s2309w.jpg"/>
                  <p:cNvPicPr>
                    <a:picLocks noChangeAspect="1"/>
                  </p:cNvPicPr>
                  <p:nvPr/>
                </p:nvPicPr>
                <p:blipFill>
                  <a:blip r:embed="rId7" cstate="print"/>
                  <a:srcRect l="536" t="2348" r="732"/>
                  <a:stretch>
                    <a:fillRect/>
                  </a:stretch>
                </p:blipFill>
                <p:spPr bwMode="auto">
                  <a:xfrm>
                    <a:off x="335756" y="1173956"/>
                    <a:ext cx="2009775" cy="1498057"/>
                  </a:xfrm>
                  <a:prstGeom prst="rect">
                    <a:avLst/>
                  </a:prstGeom>
                  <a:noFill/>
                  <a:ln w="9525">
                    <a:noFill/>
                    <a:miter lim="800000"/>
                    <a:headEnd/>
                    <a:tailEnd/>
                  </a:ln>
                </p:spPr>
              </p:pic>
              <p:sp>
                <p:nvSpPr>
                  <p:cNvPr id="292" name="291 Rectángulo"/>
                  <p:cNvSpPr/>
                  <p:nvPr/>
                </p:nvSpPr>
                <p:spPr>
                  <a:xfrm>
                    <a:off x="1736091" y="2374608"/>
                    <a:ext cx="618965" cy="30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3" name="292 Rectángulo"/>
                  <p:cNvSpPr/>
                  <p:nvPr/>
                </p:nvSpPr>
                <p:spPr>
                  <a:xfrm>
                    <a:off x="328947" y="2374608"/>
                    <a:ext cx="616739" cy="30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4" name="293 Rectángulo"/>
                  <p:cNvSpPr/>
                  <p:nvPr/>
                </p:nvSpPr>
                <p:spPr>
                  <a:xfrm>
                    <a:off x="876664" y="2376833"/>
                    <a:ext cx="325068"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5" name="294 Rectángulo"/>
                  <p:cNvSpPr/>
                  <p:nvPr/>
                </p:nvSpPr>
                <p:spPr>
                  <a:xfrm>
                    <a:off x="1486723" y="2376833"/>
                    <a:ext cx="325068" cy="1334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6" name="295 Forma libre"/>
                  <p:cNvSpPr/>
                  <p:nvPr/>
                </p:nvSpPr>
                <p:spPr>
                  <a:xfrm>
                    <a:off x="932327" y="2505859"/>
                    <a:ext cx="402995" cy="180191"/>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7" name="296 Forma libre"/>
                  <p:cNvSpPr/>
                  <p:nvPr/>
                </p:nvSpPr>
                <p:spPr>
                  <a:xfrm flipH="1">
                    <a:off x="1344228" y="2505859"/>
                    <a:ext cx="402996" cy="180191"/>
                  </a:xfrm>
                  <a:custGeom>
                    <a:avLst/>
                    <a:gdLst>
                      <a:gd name="connsiteX0" fmla="*/ 183356 w 402431"/>
                      <a:gd name="connsiteY0" fmla="*/ 0 h 180975"/>
                      <a:gd name="connsiteX1" fmla="*/ 92869 w 402431"/>
                      <a:gd name="connsiteY1" fmla="*/ 21431 h 180975"/>
                      <a:gd name="connsiteX2" fmla="*/ 59531 w 402431"/>
                      <a:gd name="connsiteY2" fmla="*/ 38100 h 180975"/>
                      <a:gd name="connsiteX3" fmla="*/ 30956 w 402431"/>
                      <a:gd name="connsiteY3" fmla="*/ 59531 h 180975"/>
                      <a:gd name="connsiteX4" fmla="*/ 14288 w 402431"/>
                      <a:gd name="connsiteY4" fmla="*/ 95250 h 180975"/>
                      <a:gd name="connsiteX5" fmla="*/ 26194 w 402431"/>
                      <a:gd name="connsiteY5" fmla="*/ 123825 h 180975"/>
                      <a:gd name="connsiteX6" fmla="*/ 85725 w 402431"/>
                      <a:gd name="connsiteY6" fmla="*/ 142875 h 180975"/>
                      <a:gd name="connsiteX7" fmla="*/ 147638 w 402431"/>
                      <a:gd name="connsiteY7" fmla="*/ 152400 h 180975"/>
                      <a:gd name="connsiteX8" fmla="*/ 230981 w 402431"/>
                      <a:gd name="connsiteY8" fmla="*/ 161925 h 180975"/>
                      <a:gd name="connsiteX9" fmla="*/ 402431 w 402431"/>
                      <a:gd name="connsiteY9" fmla="*/ 169069 h 180975"/>
                      <a:gd name="connsiteX10" fmla="*/ 316706 w 402431"/>
                      <a:gd name="connsiteY10" fmla="*/ 178594 h 180975"/>
                      <a:gd name="connsiteX11" fmla="*/ 0 w 402431"/>
                      <a:gd name="connsiteY11" fmla="*/ 180975 h 180975"/>
                      <a:gd name="connsiteX12" fmla="*/ 4763 w 402431"/>
                      <a:gd name="connsiteY12" fmla="*/ 0 h 180975"/>
                      <a:gd name="connsiteX13" fmla="*/ 183356 w 402431"/>
                      <a:gd name="connsiteY13" fmla="*/ 0 h 180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431" h="180975">
                        <a:moveTo>
                          <a:pt x="183356" y="0"/>
                        </a:moveTo>
                        <a:lnTo>
                          <a:pt x="92869" y="21431"/>
                        </a:lnTo>
                        <a:lnTo>
                          <a:pt x="59531" y="38100"/>
                        </a:lnTo>
                        <a:lnTo>
                          <a:pt x="30956" y="59531"/>
                        </a:lnTo>
                        <a:lnTo>
                          <a:pt x="14288" y="95250"/>
                        </a:lnTo>
                        <a:lnTo>
                          <a:pt x="26194" y="123825"/>
                        </a:lnTo>
                        <a:lnTo>
                          <a:pt x="85725" y="142875"/>
                        </a:lnTo>
                        <a:lnTo>
                          <a:pt x="147638" y="152400"/>
                        </a:lnTo>
                        <a:lnTo>
                          <a:pt x="230981" y="161925"/>
                        </a:lnTo>
                        <a:lnTo>
                          <a:pt x="402431" y="169069"/>
                        </a:lnTo>
                        <a:lnTo>
                          <a:pt x="316706" y="178594"/>
                        </a:lnTo>
                        <a:lnTo>
                          <a:pt x="0" y="180975"/>
                        </a:lnTo>
                        <a:lnTo>
                          <a:pt x="4763" y="0"/>
                        </a:lnTo>
                        <a:lnTo>
                          <a:pt x="1833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8" name="297 Forma libre"/>
                  <p:cNvSpPr/>
                  <p:nvPr/>
                </p:nvSpPr>
                <p:spPr>
                  <a:xfrm>
                    <a:off x="328947" y="2285624"/>
                    <a:ext cx="89060" cy="95658"/>
                  </a:xfrm>
                  <a:custGeom>
                    <a:avLst/>
                    <a:gdLst>
                      <a:gd name="connsiteX0" fmla="*/ 2381 w 88106"/>
                      <a:gd name="connsiteY0" fmla="*/ 0 h 95250"/>
                      <a:gd name="connsiteX1" fmla="*/ 19050 w 88106"/>
                      <a:gd name="connsiteY1" fmla="*/ 59531 h 95250"/>
                      <a:gd name="connsiteX2" fmla="*/ 52387 w 88106"/>
                      <a:gd name="connsiteY2" fmla="*/ 83344 h 95250"/>
                      <a:gd name="connsiteX3" fmla="*/ 88106 w 88106"/>
                      <a:gd name="connsiteY3" fmla="*/ 90488 h 95250"/>
                      <a:gd name="connsiteX4" fmla="*/ 38100 w 88106"/>
                      <a:gd name="connsiteY4" fmla="*/ 95250 h 95250"/>
                      <a:gd name="connsiteX5" fmla="*/ 0 w 88106"/>
                      <a:gd name="connsiteY5" fmla="*/ 92869 h 95250"/>
                      <a:gd name="connsiteX6" fmla="*/ 2381 w 88106"/>
                      <a:gd name="connsiteY6" fmla="*/ 0 h 95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106" h="95250">
                        <a:moveTo>
                          <a:pt x="2381" y="0"/>
                        </a:moveTo>
                        <a:lnTo>
                          <a:pt x="19050" y="59531"/>
                        </a:lnTo>
                        <a:lnTo>
                          <a:pt x="52387" y="83344"/>
                        </a:lnTo>
                        <a:lnTo>
                          <a:pt x="88106" y="90488"/>
                        </a:lnTo>
                        <a:lnTo>
                          <a:pt x="38100" y="95250"/>
                        </a:lnTo>
                        <a:lnTo>
                          <a:pt x="0" y="92869"/>
                        </a:lnTo>
                        <a:cubicBezTo>
                          <a:pt x="794" y="61913"/>
                          <a:pt x="1587" y="30956"/>
                          <a:pt x="2381" y="0"/>
                        </a:cubicBez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299" name="298 Forma libre"/>
                  <p:cNvSpPr/>
                  <p:nvPr/>
                </p:nvSpPr>
                <p:spPr>
                  <a:xfrm>
                    <a:off x="2281582" y="2321217"/>
                    <a:ext cx="73474" cy="57839"/>
                  </a:xfrm>
                  <a:custGeom>
                    <a:avLst/>
                    <a:gdLst>
                      <a:gd name="connsiteX0" fmla="*/ 0 w 73818"/>
                      <a:gd name="connsiteY0" fmla="*/ 69056 h 69056"/>
                      <a:gd name="connsiteX1" fmla="*/ 57150 w 73818"/>
                      <a:gd name="connsiteY1" fmla="*/ 33337 h 69056"/>
                      <a:gd name="connsiteX2" fmla="*/ 69056 w 73818"/>
                      <a:gd name="connsiteY2" fmla="*/ 0 h 69056"/>
                      <a:gd name="connsiteX3" fmla="*/ 73818 w 73818"/>
                      <a:gd name="connsiteY3" fmla="*/ 69056 h 69056"/>
                      <a:gd name="connsiteX4" fmla="*/ 0 w 73818"/>
                      <a:gd name="connsiteY4" fmla="*/ 69056 h 69056"/>
                      <a:gd name="connsiteX0" fmla="*/ 0 w 73818"/>
                      <a:gd name="connsiteY0" fmla="*/ 69056 h 69056"/>
                      <a:gd name="connsiteX1" fmla="*/ 47625 w 73818"/>
                      <a:gd name="connsiteY1" fmla="*/ 44846 h 69056"/>
                      <a:gd name="connsiteX2" fmla="*/ 69056 w 73818"/>
                      <a:gd name="connsiteY2" fmla="*/ 0 h 69056"/>
                      <a:gd name="connsiteX3" fmla="*/ 73818 w 73818"/>
                      <a:gd name="connsiteY3" fmla="*/ 69056 h 69056"/>
                      <a:gd name="connsiteX4" fmla="*/ 0 w 73818"/>
                      <a:gd name="connsiteY4" fmla="*/ 69056 h 69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8" h="69056">
                        <a:moveTo>
                          <a:pt x="0" y="69056"/>
                        </a:moveTo>
                        <a:lnTo>
                          <a:pt x="47625" y="44846"/>
                        </a:lnTo>
                        <a:lnTo>
                          <a:pt x="69056" y="0"/>
                        </a:lnTo>
                        <a:lnTo>
                          <a:pt x="73818" y="69056"/>
                        </a:lnTo>
                        <a:lnTo>
                          <a:pt x="0" y="69056"/>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300" name="299 Forma libre"/>
                  <p:cNvSpPr/>
                  <p:nvPr/>
                </p:nvSpPr>
                <p:spPr>
                  <a:xfrm>
                    <a:off x="2277129" y="1164431"/>
                    <a:ext cx="75701" cy="60065"/>
                  </a:xfrm>
                  <a:custGeom>
                    <a:avLst/>
                    <a:gdLst>
                      <a:gd name="connsiteX0" fmla="*/ 0 w 76200"/>
                      <a:gd name="connsiteY0" fmla="*/ 4763 h 59532"/>
                      <a:gd name="connsiteX1" fmla="*/ 50006 w 76200"/>
                      <a:gd name="connsiteY1" fmla="*/ 21432 h 59532"/>
                      <a:gd name="connsiteX2" fmla="*/ 73819 w 76200"/>
                      <a:gd name="connsiteY2" fmla="*/ 59532 h 59532"/>
                      <a:gd name="connsiteX3" fmla="*/ 76200 w 76200"/>
                      <a:gd name="connsiteY3" fmla="*/ 33338 h 59532"/>
                      <a:gd name="connsiteX4" fmla="*/ 76200 w 76200"/>
                      <a:gd name="connsiteY4" fmla="*/ 0 h 59532"/>
                      <a:gd name="connsiteX5" fmla="*/ 0 w 76200"/>
                      <a:gd name="connsiteY5" fmla="*/ 4763 h 59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200" h="59532">
                        <a:moveTo>
                          <a:pt x="0" y="4763"/>
                        </a:moveTo>
                        <a:lnTo>
                          <a:pt x="50006" y="21432"/>
                        </a:lnTo>
                        <a:lnTo>
                          <a:pt x="73819" y="59532"/>
                        </a:lnTo>
                        <a:lnTo>
                          <a:pt x="76200" y="33338"/>
                        </a:lnTo>
                        <a:lnTo>
                          <a:pt x="76200" y="0"/>
                        </a:lnTo>
                        <a:lnTo>
                          <a:pt x="0" y="4763"/>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301" name="300 Forma libre"/>
                  <p:cNvSpPr/>
                  <p:nvPr/>
                </p:nvSpPr>
                <p:spPr>
                  <a:xfrm>
                    <a:off x="335627" y="1168880"/>
                    <a:ext cx="64568" cy="71187"/>
                  </a:xfrm>
                  <a:custGeom>
                    <a:avLst/>
                    <a:gdLst>
                      <a:gd name="connsiteX0" fmla="*/ 0 w 64294"/>
                      <a:gd name="connsiteY0" fmla="*/ 71437 h 71437"/>
                      <a:gd name="connsiteX1" fmla="*/ 19050 w 64294"/>
                      <a:gd name="connsiteY1" fmla="*/ 23812 h 71437"/>
                      <a:gd name="connsiteX2" fmla="*/ 45244 w 64294"/>
                      <a:gd name="connsiteY2" fmla="*/ 7144 h 71437"/>
                      <a:gd name="connsiteX3" fmla="*/ 64294 w 64294"/>
                      <a:gd name="connsiteY3" fmla="*/ 0 h 71437"/>
                      <a:gd name="connsiteX4" fmla="*/ 0 w 64294"/>
                      <a:gd name="connsiteY4" fmla="*/ 2381 h 71437"/>
                      <a:gd name="connsiteX5" fmla="*/ 0 w 64294"/>
                      <a:gd name="connsiteY5" fmla="*/ 71437 h 7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294" h="71437">
                        <a:moveTo>
                          <a:pt x="0" y="71437"/>
                        </a:moveTo>
                        <a:lnTo>
                          <a:pt x="19050" y="23812"/>
                        </a:lnTo>
                        <a:lnTo>
                          <a:pt x="45244" y="7144"/>
                        </a:lnTo>
                        <a:lnTo>
                          <a:pt x="64294" y="0"/>
                        </a:lnTo>
                        <a:lnTo>
                          <a:pt x="0" y="2381"/>
                        </a:lnTo>
                        <a:lnTo>
                          <a:pt x="0" y="71437"/>
                        </a:lnTo>
                        <a:close/>
                      </a:path>
                    </a:pathLst>
                  </a:cu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302" name="301 Rectángulo"/>
                  <p:cNvSpPr/>
                  <p:nvPr/>
                </p:nvSpPr>
                <p:spPr>
                  <a:xfrm>
                    <a:off x="411328" y="1240067"/>
                    <a:ext cx="1863574" cy="10589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
              <p:nvSpPr>
                <p:cNvPr id="12353" name="Line 150"/>
                <p:cNvSpPr>
                  <a:spLocks noChangeShapeType="1"/>
                </p:cNvSpPr>
                <p:nvPr/>
              </p:nvSpPr>
              <p:spPr bwMode="auto">
                <a:xfrm flipH="1" flipV="1">
                  <a:off x="8202718" y="2081462"/>
                  <a:ext cx="219761" cy="408824"/>
                </a:xfrm>
                <a:prstGeom prst="line">
                  <a:avLst/>
                </a:prstGeom>
                <a:noFill/>
                <a:ln w="12700">
                  <a:solidFill>
                    <a:schemeClr val="tx1"/>
                  </a:solidFill>
                  <a:round/>
                  <a:headEnd/>
                  <a:tailEnd/>
                </a:ln>
              </p:spPr>
              <p:txBody>
                <a:bodyPr/>
                <a:lstStyle/>
                <a:p>
                  <a:endParaRPr lang="es-ES_tradnl"/>
                </a:p>
              </p:txBody>
            </p:sp>
            <p:sp>
              <p:nvSpPr>
                <p:cNvPr id="12354" name="Oval 157"/>
                <p:cNvSpPr>
                  <a:spLocks noChangeArrowheads="1"/>
                </p:cNvSpPr>
                <p:nvPr/>
              </p:nvSpPr>
              <p:spPr bwMode="auto">
                <a:xfrm>
                  <a:off x="8377797" y="2447746"/>
                  <a:ext cx="129106" cy="129105"/>
                </a:xfrm>
                <a:prstGeom prst="ellipse">
                  <a:avLst/>
                </a:prstGeom>
                <a:solidFill>
                  <a:schemeClr val="tx1"/>
                </a:solidFill>
                <a:ln w="9525">
                  <a:solidFill>
                    <a:schemeClr val="tx1"/>
                  </a:solidFill>
                  <a:round/>
                  <a:headEnd/>
                  <a:tailEnd/>
                </a:ln>
              </p:spPr>
              <p:txBody>
                <a:bodyPr wrap="none" anchor="ctr"/>
                <a:lstStyle/>
                <a:p>
                  <a:endParaRPr lang="es-ES_tradnl">
                    <a:solidFill>
                      <a:srgbClr val="000000"/>
                    </a:solidFill>
                  </a:endParaRPr>
                </a:p>
              </p:txBody>
            </p:sp>
          </p:grpSp>
          <p:grpSp>
            <p:nvGrpSpPr>
              <p:cNvPr id="12344" name="Group 11"/>
              <p:cNvGrpSpPr>
                <a:grpSpLocks/>
              </p:cNvGrpSpPr>
              <p:nvPr/>
            </p:nvGrpSpPr>
            <p:grpSpPr bwMode="auto">
              <a:xfrm rot="4821202">
                <a:off x="6591554" y="2264763"/>
                <a:ext cx="915241" cy="497650"/>
                <a:chOff x="1119" y="3899"/>
                <a:chExt cx="834" cy="425"/>
              </a:xfrm>
            </p:grpSpPr>
            <p:sp>
              <p:nvSpPr>
                <p:cNvPr id="12345" name="Freeform 4"/>
                <p:cNvSpPr>
                  <a:spLocks/>
                </p:cNvSpPr>
                <p:nvPr/>
              </p:nvSpPr>
              <p:spPr bwMode="auto">
                <a:xfrm>
                  <a:off x="1234" y="4003"/>
                  <a:ext cx="571" cy="251"/>
                </a:xfrm>
                <a:custGeom>
                  <a:avLst/>
                  <a:gdLst>
                    <a:gd name="T0" fmla="*/ 142 w 571"/>
                    <a:gd name="T1" fmla="*/ 10 h 251"/>
                    <a:gd name="T2" fmla="*/ 134 w 571"/>
                    <a:gd name="T3" fmla="*/ 28 h 251"/>
                    <a:gd name="T4" fmla="*/ 158 w 571"/>
                    <a:gd name="T5" fmla="*/ 55 h 251"/>
                    <a:gd name="T6" fmla="*/ 212 w 571"/>
                    <a:gd name="T7" fmla="*/ 71 h 251"/>
                    <a:gd name="T8" fmla="*/ 284 w 571"/>
                    <a:gd name="T9" fmla="*/ 77 h 251"/>
                    <a:gd name="T10" fmla="*/ 338 w 571"/>
                    <a:gd name="T11" fmla="*/ 71 h 251"/>
                    <a:gd name="T12" fmla="*/ 388 w 571"/>
                    <a:gd name="T13" fmla="*/ 56 h 251"/>
                    <a:gd name="T14" fmla="*/ 412 w 571"/>
                    <a:gd name="T15" fmla="*/ 25 h 251"/>
                    <a:gd name="T16" fmla="*/ 397 w 571"/>
                    <a:gd name="T17" fmla="*/ 1 h 251"/>
                    <a:gd name="T18" fmla="*/ 436 w 571"/>
                    <a:gd name="T19" fmla="*/ 17 h 251"/>
                    <a:gd name="T20" fmla="*/ 506 w 571"/>
                    <a:gd name="T21" fmla="*/ 53 h 251"/>
                    <a:gd name="T22" fmla="*/ 547 w 571"/>
                    <a:gd name="T23" fmla="*/ 83 h 251"/>
                    <a:gd name="T24" fmla="*/ 566 w 571"/>
                    <a:gd name="T25" fmla="*/ 98 h 251"/>
                    <a:gd name="T26" fmla="*/ 518 w 571"/>
                    <a:gd name="T27" fmla="*/ 109 h 251"/>
                    <a:gd name="T28" fmla="*/ 436 w 571"/>
                    <a:gd name="T29" fmla="*/ 139 h 251"/>
                    <a:gd name="T30" fmla="*/ 355 w 571"/>
                    <a:gd name="T31" fmla="*/ 191 h 251"/>
                    <a:gd name="T32" fmla="*/ 298 w 571"/>
                    <a:gd name="T33" fmla="*/ 247 h 251"/>
                    <a:gd name="T34" fmla="*/ 265 w 571"/>
                    <a:gd name="T35" fmla="*/ 212 h 251"/>
                    <a:gd name="T36" fmla="*/ 221 w 571"/>
                    <a:gd name="T37" fmla="*/ 179 h 251"/>
                    <a:gd name="T38" fmla="*/ 160 w 571"/>
                    <a:gd name="T39" fmla="*/ 140 h 251"/>
                    <a:gd name="T40" fmla="*/ 103 w 571"/>
                    <a:gd name="T41" fmla="*/ 119 h 251"/>
                    <a:gd name="T42" fmla="*/ 28 w 571"/>
                    <a:gd name="T43" fmla="*/ 98 h 251"/>
                    <a:gd name="T44" fmla="*/ 2 w 571"/>
                    <a:gd name="T45" fmla="*/ 98 h 251"/>
                    <a:gd name="T46" fmla="*/ 19 w 571"/>
                    <a:gd name="T47" fmla="*/ 80 h 251"/>
                    <a:gd name="T48" fmla="*/ 47 w 571"/>
                    <a:gd name="T49" fmla="*/ 59 h 251"/>
                    <a:gd name="T50" fmla="*/ 79 w 571"/>
                    <a:gd name="T51" fmla="*/ 38 h 251"/>
                    <a:gd name="T52" fmla="*/ 110 w 571"/>
                    <a:gd name="T53" fmla="*/ 25 h 251"/>
                    <a:gd name="T54" fmla="*/ 142 w 571"/>
                    <a:gd name="T55" fmla="*/ 10 h 25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571"/>
                    <a:gd name="T85" fmla="*/ 0 h 251"/>
                    <a:gd name="T86" fmla="*/ 571 w 571"/>
                    <a:gd name="T87" fmla="*/ 251 h 25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571" h="251">
                      <a:moveTo>
                        <a:pt x="142" y="10"/>
                      </a:moveTo>
                      <a:cubicBezTo>
                        <a:pt x="146" y="11"/>
                        <a:pt x="131" y="21"/>
                        <a:pt x="134" y="28"/>
                      </a:cubicBezTo>
                      <a:cubicBezTo>
                        <a:pt x="137" y="35"/>
                        <a:pt x="145" y="48"/>
                        <a:pt x="158" y="55"/>
                      </a:cubicBezTo>
                      <a:cubicBezTo>
                        <a:pt x="171" y="62"/>
                        <a:pt x="191" y="67"/>
                        <a:pt x="212" y="71"/>
                      </a:cubicBezTo>
                      <a:cubicBezTo>
                        <a:pt x="233" y="75"/>
                        <a:pt x="263" y="77"/>
                        <a:pt x="284" y="77"/>
                      </a:cubicBezTo>
                      <a:cubicBezTo>
                        <a:pt x="305" y="77"/>
                        <a:pt x="321" y="75"/>
                        <a:pt x="338" y="71"/>
                      </a:cubicBezTo>
                      <a:cubicBezTo>
                        <a:pt x="355" y="67"/>
                        <a:pt x="376" y="64"/>
                        <a:pt x="388" y="56"/>
                      </a:cubicBezTo>
                      <a:cubicBezTo>
                        <a:pt x="400" y="48"/>
                        <a:pt x="411" y="34"/>
                        <a:pt x="412" y="25"/>
                      </a:cubicBezTo>
                      <a:cubicBezTo>
                        <a:pt x="413" y="16"/>
                        <a:pt x="393" y="2"/>
                        <a:pt x="397" y="1"/>
                      </a:cubicBezTo>
                      <a:cubicBezTo>
                        <a:pt x="401" y="0"/>
                        <a:pt x="418" y="8"/>
                        <a:pt x="436" y="17"/>
                      </a:cubicBezTo>
                      <a:cubicBezTo>
                        <a:pt x="454" y="26"/>
                        <a:pt x="487" y="42"/>
                        <a:pt x="506" y="53"/>
                      </a:cubicBezTo>
                      <a:cubicBezTo>
                        <a:pt x="525" y="64"/>
                        <a:pt x="537" y="76"/>
                        <a:pt x="547" y="83"/>
                      </a:cubicBezTo>
                      <a:cubicBezTo>
                        <a:pt x="557" y="90"/>
                        <a:pt x="571" y="94"/>
                        <a:pt x="566" y="98"/>
                      </a:cubicBezTo>
                      <a:cubicBezTo>
                        <a:pt x="561" y="102"/>
                        <a:pt x="540" y="102"/>
                        <a:pt x="518" y="109"/>
                      </a:cubicBezTo>
                      <a:cubicBezTo>
                        <a:pt x="496" y="116"/>
                        <a:pt x="463" y="125"/>
                        <a:pt x="436" y="139"/>
                      </a:cubicBezTo>
                      <a:cubicBezTo>
                        <a:pt x="409" y="153"/>
                        <a:pt x="378" y="173"/>
                        <a:pt x="355" y="191"/>
                      </a:cubicBezTo>
                      <a:cubicBezTo>
                        <a:pt x="332" y="209"/>
                        <a:pt x="313" y="243"/>
                        <a:pt x="298" y="247"/>
                      </a:cubicBezTo>
                      <a:cubicBezTo>
                        <a:pt x="283" y="251"/>
                        <a:pt x="278" y="223"/>
                        <a:pt x="265" y="212"/>
                      </a:cubicBezTo>
                      <a:cubicBezTo>
                        <a:pt x="252" y="201"/>
                        <a:pt x="238" y="191"/>
                        <a:pt x="221" y="179"/>
                      </a:cubicBezTo>
                      <a:cubicBezTo>
                        <a:pt x="204" y="167"/>
                        <a:pt x="180" y="150"/>
                        <a:pt x="160" y="140"/>
                      </a:cubicBezTo>
                      <a:cubicBezTo>
                        <a:pt x="140" y="130"/>
                        <a:pt x="125" y="126"/>
                        <a:pt x="103" y="119"/>
                      </a:cubicBezTo>
                      <a:cubicBezTo>
                        <a:pt x="81" y="112"/>
                        <a:pt x="45" y="101"/>
                        <a:pt x="28" y="98"/>
                      </a:cubicBezTo>
                      <a:cubicBezTo>
                        <a:pt x="11" y="95"/>
                        <a:pt x="4" y="101"/>
                        <a:pt x="2" y="98"/>
                      </a:cubicBezTo>
                      <a:cubicBezTo>
                        <a:pt x="0" y="95"/>
                        <a:pt x="12" y="86"/>
                        <a:pt x="19" y="80"/>
                      </a:cubicBezTo>
                      <a:cubicBezTo>
                        <a:pt x="26" y="74"/>
                        <a:pt x="37" y="66"/>
                        <a:pt x="47" y="59"/>
                      </a:cubicBezTo>
                      <a:cubicBezTo>
                        <a:pt x="57" y="52"/>
                        <a:pt x="69" y="44"/>
                        <a:pt x="79" y="38"/>
                      </a:cubicBezTo>
                      <a:cubicBezTo>
                        <a:pt x="89" y="32"/>
                        <a:pt x="100" y="30"/>
                        <a:pt x="110" y="25"/>
                      </a:cubicBezTo>
                      <a:cubicBezTo>
                        <a:pt x="120" y="20"/>
                        <a:pt x="138" y="9"/>
                        <a:pt x="142" y="10"/>
                      </a:cubicBezTo>
                      <a:close/>
                    </a:path>
                  </a:pathLst>
                </a:custGeom>
                <a:solidFill>
                  <a:schemeClr val="bg1"/>
                </a:solidFill>
                <a:ln w="9525">
                  <a:noFill/>
                  <a:round/>
                  <a:headEnd/>
                  <a:tailEnd/>
                </a:ln>
              </p:spPr>
              <p:txBody>
                <a:bodyPr rot="10800000" vert="eaVert"/>
                <a:lstStyle/>
                <a:p>
                  <a:endParaRPr lang="es-ES_tradnl"/>
                </a:p>
              </p:txBody>
            </p:sp>
            <p:grpSp>
              <p:nvGrpSpPr>
                <p:cNvPr id="12346" name="Group 5"/>
                <p:cNvGrpSpPr>
                  <a:grpSpLocks/>
                </p:cNvGrpSpPr>
                <p:nvPr/>
              </p:nvGrpSpPr>
              <p:grpSpPr bwMode="auto">
                <a:xfrm rot="-5400000">
                  <a:off x="1323" y="3695"/>
                  <a:ext cx="425" cy="834"/>
                  <a:chOff x="1588" y="1265"/>
                  <a:chExt cx="734" cy="1486"/>
                </a:xfrm>
              </p:grpSpPr>
              <p:sp>
                <p:nvSpPr>
                  <p:cNvPr id="12347" name="Freeform 6"/>
                  <p:cNvSpPr>
                    <a:spLocks/>
                  </p:cNvSpPr>
                  <p:nvPr/>
                </p:nvSpPr>
                <p:spPr bwMode="auto">
                  <a:xfrm rot="165224">
                    <a:off x="1704" y="1265"/>
                    <a:ext cx="273" cy="749"/>
                  </a:xfrm>
                  <a:custGeom>
                    <a:avLst/>
                    <a:gdLst>
                      <a:gd name="T0" fmla="*/ 21 w 318"/>
                      <a:gd name="T1" fmla="*/ 0 h 726"/>
                      <a:gd name="T2" fmla="*/ 18 w 318"/>
                      <a:gd name="T3" fmla="*/ 637 h 726"/>
                      <a:gd name="T4" fmla="*/ 8 w 318"/>
                      <a:gd name="T5" fmla="*/ 1032 h 726"/>
                      <a:gd name="T6" fmla="*/ 0 w 318"/>
                      <a:gd name="T7" fmla="*/ 1272 h 726"/>
                      <a:gd name="T8" fmla="*/ 0 60000 65536"/>
                      <a:gd name="T9" fmla="*/ 0 60000 65536"/>
                      <a:gd name="T10" fmla="*/ 0 60000 65536"/>
                      <a:gd name="T11" fmla="*/ 0 60000 65536"/>
                      <a:gd name="T12" fmla="*/ 0 w 318"/>
                      <a:gd name="T13" fmla="*/ 0 h 726"/>
                      <a:gd name="T14" fmla="*/ 318 w 318"/>
                      <a:gd name="T15" fmla="*/ 726 h 726"/>
                    </a:gdLst>
                    <a:ahLst/>
                    <a:cxnLst>
                      <a:cxn ang="T8">
                        <a:pos x="T0" y="T1"/>
                      </a:cxn>
                      <a:cxn ang="T9">
                        <a:pos x="T2" y="T3"/>
                      </a:cxn>
                      <a:cxn ang="T10">
                        <a:pos x="T4" y="T5"/>
                      </a:cxn>
                      <a:cxn ang="T11">
                        <a:pos x="T6" y="T7"/>
                      </a:cxn>
                    </a:cxnLst>
                    <a:rect l="T12" t="T13" r="T14" b="T15"/>
                    <a:pathLst>
                      <a:path w="318" h="726">
                        <a:moveTo>
                          <a:pt x="318" y="0"/>
                        </a:moveTo>
                        <a:cubicBezTo>
                          <a:pt x="310" y="132"/>
                          <a:pt x="302" y="265"/>
                          <a:pt x="272" y="363"/>
                        </a:cubicBezTo>
                        <a:cubicBezTo>
                          <a:pt x="242" y="461"/>
                          <a:pt x="181" y="529"/>
                          <a:pt x="136" y="589"/>
                        </a:cubicBezTo>
                        <a:cubicBezTo>
                          <a:pt x="91" y="649"/>
                          <a:pt x="23" y="703"/>
                          <a:pt x="0" y="726"/>
                        </a:cubicBezTo>
                      </a:path>
                    </a:pathLst>
                  </a:custGeom>
                  <a:noFill/>
                  <a:ln w="19050">
                    <a:solidFill>
                      <a:schemeClr val="tx1"/>
                    </a:solidFill>
                    <a:round/>
                    <a:headEnd/>
                    <a:tailEnd/>
                  </a:ln>
                </p:spPr>
                <p:txBody>
                  <a:bodyPr/>
                  <a:lstStyle/>
                  <a:p>
                    <a:endParaRPr lang="es-ES_tradnl"/>
                  </a:p>
                </p:txBody>
              </p:sp>
              <p:sp>
                <p:nvSpPr>
                  <p:cNvPr id="12348" name="Arc 7"/>
                  <p:cNvSpPr>
                    <a:spLocks/>
                  </p:cNvSpPr>
                  <p:nvPr/>
                </p:nvSpPr>
                <p:spPr bwMode="auto">
                  <a:xfrm rot="2744521">
                    <a:off x="1583" y="1624"/>
                    <a:ext cx="743" cy="734"/>
                  </a:xfrm>
                  <a:custGeom>
                    <a:avLst/>
                    <a:gdLst>
                      <a:gd name="T0" fmla="*/ 0 w 21592"/>
                      <a:gd name="T1" fmla="*/ 0 h 21600"/>
                      <a:gd name="T2" fmla="*/ 0 w 21592"/>
                      <a:gd name="T3" fmla="*/ 0 h 21600"/>
                      <a:gd name="T4" fmla="*/ 0 w 21592"/>
                      <a:gd name="T5" fmla="*/ 0 h 21600"/>
                      <a:gd name="T6" fmla="*/ 0 60000 65536"/>
                      <a:gd name="T7" fmla="*/ 0 60000 65536"/>
                      <a:gd name="T8" fmla="*/ 0 60000 65536"/>
                      <a:gd name="T9" fmla="*/ 0 w 21592"/>
                      <a:gd name="T10" fmla="*/ 0 h 21600"/>
                      <a:gd name="T11" fmla="*/ 21592 w 21592"/>
                      <a:gd name="T12" fmla="*/ 21600 h 21600"/>
                    </a:gdLst>
                    <a:ahLst/>
                    <a:cxnLst>
                      <a:cxn ang="T6">
                        <a:pos x="T0" y="T1"/>
                      </a:cxn>
                      <a:cxn ang="T7">
                        <a:pos x="T2" y="T3"/>
                      </a:cxn>
                      <a:cxn ang="T8">
                        <a:pos x="T4" y="T5"/>
                      </a:cxn>
                    </a:cxnLst>
                    <a:rect l="T9" t="T10" r="T11" b="T12"/>
                    <a:pathLst>
                      <a:path w="21592" h="21600" fill="none" extrusionOk="0">
                        <a:moveTo>
                          <a:pt x="-1" y="0"/>
                        </a:moveTo>
                        <a:cubicBezTo>
                          <a:pt x="11699" y="0"/>
                          <a:pt x="21272" y="9314"/>
                          <a:pt x="21591" y="21010"/>
                        </a:cubicBezTo>
                      </a:path>
                      <a:path w="21592" h="21600" stroke="0" extrusionOk="0">
                        <a:moveTo>
                          <a:pt x="-1" y="0"/>
                        </a:moveTo>
                        <a:cubicBezTo>
                          <a:pt x="11699" y="0"/>
                          <a:pt x="21272" y="9314"/>
                          <a:pt x="21591" y="21010"/>
                        </a:cubicBezTo>
                        <a:lnTo>
                          <a:pt x="0" y="21600"/>
                        </a:lnTo>
                        <a:close/>
                      </a:path>
                    </a:pathLst>
                  </a:custGeom>
                  <a:noFill/>
                  <a:ln w="19050">
                    <a:solidFill>
                      <a:schemeClr val="tx1"/>
                    </a:solidFill>
                    <a:round/>
                    <a:headEnd/>
                    <a:tailEnd/>
                  </a:ln>
                </p:spPr>
                <p:txBody>
                  <a:bodyPr rot="10800000" vert="eaVert" wrap="none" anchor="ctr"/>
                  <a:lstStyle/>
                  <a:p>
                    <a:endParaRPr lang="es-ES_tradnl"/>
                  </a:p>
                </p:txBody>
              </p:sp>
              <p:sp>
                <p:nvSpPr>
                  <p:cNvPr id="12349" name="Oval 8"/>
                  <p:cNvSpPr>
                    <a:spLocks noChangeArrowheads="1"/>
                  </p:cNvSpPr>
                  <p:nvPr/>
                </p:nvSpPr>
                <p:spPr bwMode="auto">
                  <a:xfrm>
                    <a:off x="2002" y="1719"/>
                    <a:ext cx="174" cy="485"/>
                  </a:xfrm>
                  <a:prstGeom prst="ellipse">
                    <a:avLst/>
                  </a:prstGeom>
                  <a:solidFill>
                    <a:srgbClr val="71A0FF"/>
                  </a:solidFill>
                  <a:ln w="9525">
                    <a:noFill/>
                    <a:round/>
                    <a:headEnd/>
                    <a:tailEnd/>
                  </a:ln>
                </p:spPr>
                <p:txBody>
                  <a:bodyPr wrap="none" anchor="ctr"/>
                  <a:lstStyle/>
                  <a:p>
                    <a:endParaRPr lang="es-ES_tradnl" sz="1800">
                      <a:solidFill>
                        <a:srgbClr val="000000"/>
                      </a:solidFill>
                    </a:endParaRPr>
                  </a:p>
                </p:txBody>
              </p:sp>
              <p:sp>
                <p:nvSpPr>
                  <p:cNvPr id="12350" name="Oval 9"/>
                  <p:cNvSpPr>
                    <a:spLocks noChangeArrowheads="1"/>
                  </p:cNvSpPr>
                  <p:nvPr/>
                </p:nvSpPr>
                <p:spPr bwMode="auto">
                  <a:xfrm>
                    <a:off x="2078" y="1835"/>
                    <a:ext cx="98" cy="273"/>
                  </a:xfrm>
                  <a:prstGeom prst="ellipse">
                    <a:avLst/>
                  </a:prstGeom>
                  <a:solidFill>
                    <a:schemeClr val="tx1"/>
                  </a:solidFill>
                  <a:ln w="9525">
                    <a:noFill/>
                    <a:round/>
                    <a:headEnd/>
                    <a:tailEnd/>
                  </a:ln>
                </p:spPr>
                <p:txBody>
                  <a:bodyPr wrap="none" anchor="ctr"/>
                  <a:lstStyle/>
                  <a:p>
                    <a:endParaRPr lang="es-ES_tradnl" sz="1800">
                      <a:solidFill>
                        <a:srgbClr val="000000"/>
                      </a:solidFill>
                    </a:endParaRPr>
                  </a:p>
                </p:txBody>
              </p:sp>
              <p:sp>
                <p:nvSpPr>
                  <p:cNvPr id="12351" name="Freeform 10"/>
                  <p:cNvSpPr>
                    <a:spLocks/>
                  </p:cNvSpPr>
                  <p:nvPr/>
                </p:nvSpPr>
                <p:spPr bwMode="auto">
                  <a:xfrm flipV="1">
                    <a:off x="1701" y="2004"/>
                    <a:ext cx="255" cy="747"/>
                  </a:xfrm>
                  <a:custGeom>
                    <a:avLst/>
                    <a:gdLst>
                      <a:gd name="T0" fmla="*/ 0 w 9731"/>
                      <a:gd name="T1" fmla="*/ 0 h 9981"/>
                      <a:gd name="T2" fmla="*/ 0 w 9731"/>
                      <a:gd name="T3" fmla="*/ 0 h 9981"/>
                      <a:gd name="T4" fmla="*/ 0 w 9731"/>
                      <a:gd name="T5" fmla="*/ 0 h 9981"/>
                      <a:gd name="T6" fmla="*/ 0 w 9731"/>
                      <a:gd name="T7" fmla="*/ 0 h 9981"/>
                      <a:gd name="T8" fmla="*/ 0 60000 65536"/>
                      <a:gd name="T9" fmla="*/ 0 60000 65536"/>
                      <a:gd name="T10" fmla="*/ 0 60000 65536"/>
                      <a:gd name="T11" fmla="*/ 0 60000 65536"/>
                      <a:gd name="T12" fmla="*/ 0 w 9731"/>
                      <a:gd name="T13" fmla="*/ 0 h 9981"/>
                      <a:gd name="T14" fmla="*/ 9731 w 9731"/>
                      <a:gd name="T15" fmla="*/ 9981 h 9981"/>
                    </a:gdLst>
                    <a:ahLst/>
                    <a:cxnLst>
                      <a:cxn ang="T8">
                        <a:pos x="T0" y="T1"/>
                      </a:cxn>
                      <a:cxn ang="T9">
                        <a:pos x="T2" y="T3"/>
                      </a:cxn>
                      <a:cxn ang="T10">
                        <a:pos x="T4" y="T5"/>
                      </a:cxn>
                      <a:cxn ang="T11">
                        <a:pos x="T6" y="T7"/>
                      </a:cxn>
                    </a:cxnLst>
                    <a:rect l="T12" t="T13" r="T14" b="T15"/>
                    <a:pathLst>
                      <a:path w="9731" h="9981">
                        <a:moveTo>
                          <a:pt x="9467" y="0"/>
                        </a:moveTo>
                        <a:cubicBezTo>
                          <a:pt x="9205" y="1821"/>
                          <a:pt x="9731" y="3625"/>
                          <a:pt x="8895" y="4973"/>
                        </a:cubicBezTo>
                        <a:cubicBezTo>
                          <a:pt x="8059" y="6321"/>
                          <a:pt x="5919" y="7264"/>
                          <a:pt x="4448" y="8091"/>
                        </a:cubicBezTo>
                        <a:cubicBezTo>
                          <a:pt x="2976" y="8918"/>
                          <a:pt x="752" y="9664"/>
                          <a:pt x="0" y="9981"/>
                        </a:cubicBezTo>
                      </a:path>
                    </a:pathLst>
                  </a:custGeom>
                  <a:noFill/>
                  <a:ln w="19050">
                    <a:solidFill>
                      <a:schemeClr val="tx1"/>
                    </a:solidFill>
                    <a:round/>
                    <a:headEnd/>
                    <a:tailEnd/>
                  </a:ln>
                </p:spPr>
                <p:txBody>
                  <a:bodyPr rot="10800000"/>
                  <a:lstStyle/>
                  <a:p>
                    <a:endParaRPr lang="es-ES_tradnl"/>
                  </a:p>
                </p:txBody>
              </p:sp>
            </p:grpSp>
          </p:grpSp>
        </p:grpSp>
        <p:sp>
          <p:nvSpPr>
            <p:cNvPr id="12342" name="Line 183"/>
            <p:cNvSpPr>
              <a:spLocks noChangeShapeType="1"/>
            </p:cNvSpPr>
            <p:nvPr/>
          </p:nvSpPr>
          <p:spPr bwMode="auto">
            <a:xfrm flipH="1">
              <a:off x="8107199" y="2432029"/>
              <a:ext cx="323483" cy="0"/>
            </a:xfrm>
            <a:prstGeom prst="line">
              <a:avLst/>
            </a:prstGeom>
            <a:noFill/>
            <a:ln w="38100">
              <a:solidFill>
                <a:srgbClr val="996600"/>
              </a:solidFill>
              <a:round/>
              <a:headEnd/>
              <a:tailEnd type="triangle" w="med" len="med"/>
            </a:ln>
          </p:spPr>
          <p:txBody>
            <a:bodyPr/>
            <a:lstStyle/>
            <a:p>
              <a:endParaRPr lang="es-ES_tradnl"/>
            </a:p>
          </p:txBody>
        </p:sp>
      </p:grpSp>
      <p:grpSp>
        <p:nvGrpSpPr>
          <p:cNvPr id="753" name="811 Grupo"/>
          <p:cNvGrpSpPr>
            <a:grpSpLocks/>
          </p:cNvGrpSpPr>
          <p:nvPr/>
        </p:nvGrpSpPr>
        <p:grpSpPr bwMode="auto">
          <a:xfrm>
            <a:off x="8431213" y="2162175"/>
            <a:ext cx="581025" cy="307975"/>
            <a:chOff x="4422643" y="5129758"/>
            <a:chExt cx="580700" cy="307879"/>
          </a:xfrm>
        </p:grpSpPr>
        <p:sp>
          <p:nvSpPr>
            <p:cNvPr id="12339" name="Text Box 184"/>
            <p:cNvSpPr txBox="1">
              <a:spLocks noChangeArrowheads="1"/>
            </p:cNvSpPr>
            <p:nvPr/>
          </p:nvSpPr>
          <p:spPr bwMode="auto">
            <a:xfrm>
              <a:off x="4638633" y="5129758"/>
              <a:ext cx="364710" cy="307879"/>
            </a:xfrm>
            <a:prstGeom prst="rect">
              <a:avLst/>
            </a:prstGeom>
            <a:noFill/>
            <a:ln w="9525">
              <a:noFill/>
              <a:miter lim="800000"/>
              <a:headEnd/>
              <a:tailEnd/>
            </a:ln>
          </p:spPr>
          <p:txBody>
            <a:bodyPr>
              <a:spAutoFit/>
            </a:bodyPr>
            <a:lstStyle/>
            <a:p>
              <a:pPr>
                <a:spcBef>
                  <a:spcPct val="50000"/>
                </a:spcBef>
              </a:pPr>
              <a:r>
                <a:rPr lang="es-ES_tradnl" sz="1400" b="1">
                  <a:solidFill>
                    <a:srgbClr val="00CC99"/>
                  </a:solidFill>
                </a:rPr>
                <a:t>F</a:t>
              </a:r>
              <a:r>
                <a:rPr lang="es-ES_tradnl" sz="1400" b="1" baseline="-25000">
                  <a:solidFill>
                    <a:srgbClr val="00CC99"/>
                  </a:solidFill>
                </a:rPr>
                <a:t>i</a:t>
              </a:r>
              <a:endParaRPr lang="es-ES_tradnl" sz="1400" b="1">
                <a:solidFill>
                  <a:srgbClr val="00CC99"/>
                </a:solidFill>
              </a:endParaRPr>
            </a:p>
          </p:txBody>
        </p:sp>
        <p:sp>
          <p:nvSpPr>
            <p:cNvPr id="12340" name="Line 183"/>
            <p:cNvSpPr>
              <a:spLocks noChangeShapeType="1"/>
            </p:cNvSpPr>
            <p:nvPr/>
          </p:nvSpPr>
          <p:spPr bwMode="auto">
            <a:xfrm>
              <a:off x="4422643" y="5300308"/>
              <a:ext cx="323482" cy="0"/>
            </a:xfrm>
            <a:prstGeom prst="line">
              <a:avLst/>
            </a:prstGeom>
            <a:noFill/>
            <a:ln w="38100">
              <a:solidFill>
                <a:schemeClr val="accent1"/>
              </a:solidFill>
              <a:round/>
              <a:headEnd/>
              <a:tailEnd type="triangle" w="med" len="med"/>
            </a:ln>
          </p:spPr>
          <p:txBody>
            <a:bodyPr/>
            <a:lstStyle/>
            <a:p>
              <a:endParaRPr lang="es-ES_tradnl"/>
            </a:p>
          </p:txBody>
        </p:sp>
      </p:grpSp>
      <p:grpSp>
        <p:nvGrpSpPr>
          <p:cNvPr id="754" name="Group 209"/>
          <p:cNvGrpSpPr>
            <a:grpSpLocks/>
          </p:cNvGrpSpPr>
          <p:nvPr/>
        </p:nvGrpSpPr>
        <p:grpSpPr bwMode="auto">
          <a:xfrm rot="18821200" flipH="1">
            <a:off x="5362575" y="3800475"/>
            <a:ext cx="514350" cy="501650"/>
            <a:chOff x="1655" y="1582"/>
            <a:chExt cx="1148" cy="1140"/>
          </a:xfrm>
        </p:grpSpPr>
        <p:sp>
          <p:nvSpPr>
            <p:cNvPr id="12333" name="Arc 210"/>
            <p:cNvSpPr>
              <a:spLocks/>
            </p:cNvSpPr>
            <p:nvPr/>
          </p:nvSpPr>
          <p:spPr bwMode="auto">
            <a:xfrm rot="20140164" flipH="1">
              <a:off x="1655" y="1582"/>
              <a:ext cx="1148" cy="1118"/>
            </a:xfrm>
            <a:custGeom>
              <a:avLst/>
              <a:gdLst>
                <a:gd name="T0" fmla="*/ 0 w 21600"/>
                <a:gd name="T1" fmla="*/ 0 h 21035"/>
                <a:gd name="T2" fmla="*/ 0 w 21600"/>
                <a:gd name="T3" fmla="*/ 0 h 21035"/>
                <a:gd name="T4" fmla="*/ 0 w 21600"/>
                <a:gd name="T5" fmla="*/ 0 h 21035"/>
                <a:gd name="T6" fmla="*/ 0 60000 65536"/>
                <a:gd name="T7" fmla="*/ 0 60000 65536"/>
                <a:gd name="T8" fmla="*/ 0 60000 65536"/>
                <a:gd name="T9" fmla="*/ 0 w 21600"/>
                <a:gd name="T10" fmla="*/ 0 h 21035"/>
                <a:gd name="T11" fmla="*/ 21600 w 21600"/>
                <a:gd name="T12" fmla="*/ 21035 h 21035"/>
              </a:gdLst>
              <a:ahLst/>
              <a:cxnLst>
                <a:cxn ang="T6">
                  <a:pos x="T0" y="T1"/>
                </a:cxn>
                <a:cxn ang="T7">
                  <a:pos x="T2" y="T3"/>
                </a:cxn>
                <a:cxn ang="T8">
                  <a:pos x="T4" y="T5"/>
                </a:cxn>
              </a:cxnLst>
              <a:rect l="T9" t="T10" r="T11" b="T12"/>
              <a:pathLst>
                <a:path w="21600" h="21035" fill="none" extrusionOk="0">
                  <a:moveTo>
                    <a:pt x="11699" y="0"/>
                  </a:moveTo>
                  <a:cubicBezTo>
                    <a:pt x="17871" y="3976"/>
                    <a:pt x="21600" y="10815"/>
                    <a:pt x="21600" y="18157"/>
                  </a:cubicBezTo>
                  <a:cubicBezTo>
                    <a:pt x="21600" y="19119"/>
                    <a:pt x="21535" y="20081"/>
                    <a:pt x="21407" y="21035"/>
                  </a:cubicBezTo>
                </a:path>
                <a:path w="21600" h="21035" stroke="0" extrusionOk="0">
                  <a:moveTo>
                    <a:pt x="11699" y="0"/>
                  </a:moveTo>
                  <a:cubicBezTo>
                    <a:pt x="17871" y="3976"/>
                    <a:pt x="21600" y="10815"/>
                    <a:pt x="21600" y="18157"/>
                  </a:cubicBezTo>
                  <a:cubicBezTo>
                    <a:pt x="21600" y="19119"/>
                    <a:pt x="21535" y="20081"/>
                    <a:pt x="21407" y="21035"/>
                  </a:cubicBezTo>
                  <a:lnTo>
                    <a:pt x="0" y="18157"/>
                  </a:lnTo>
                  <a:close/>
                </a:path>
              </a:pathLst>
            </a:custGeom>
            <a:noFill/>
            <a:ln w="28575">
              <a:solidFill>
                <a:schemeClr val="tx1"/>
              </a:solidFill>
              <a:round/>
              <a:headEnd/>
              <a:tailEnd/>
            </a:ln>
          </p:spPr>
          <p:txBody>
            <a:bodyPr wrap="none" anchor="ctr"/>
            <a:lstStyle/>
            <a:p>
              <a:endParaRPr lang="es-ES_tradnl"/>
            </a:p>
          </p:txBody>
        </p:sp>
        <p:sp>
          <p:nvSpPr>
            <p:cNvPr id="12334" name="Arc 211"/>
            <p:cNvSpPr>
              <a:spLocks/>
            </p:cNvSpPr>
            <p:nvPr/>
          </p:nvSpPr>
          <p:spPr bwMode="auto">
            <a:xfrm rot="18998195" flipH="1">
              <a:off x="2222" y="1991"/>
              <a:ext cx="556" cy="565"/>
            </a:xfrm>
            <a:custGeom>
              <a:avLst/>
              <a:gdLst>
                <a:gd name="T0" fmla="*/ 0 w 21045"/>
                <a:gd name="T1" fmla="*/ 0 h 20916"/>
                <a:gd name="T2" fmla="*/ 0 w 21045"/>
                <a:gd name="T3" fmla="*/ 0 h 20916"/>
                <a:gd name="T4" fmla="*/ 0 w 21045"/>
                <a:gd name="T5" fmla="*/ 0 h 20916"/>
                <a:gd name="T6" fmla="*/ 0 60000 65536"/>
                <a:gd name="T7" fmla="*/ 0 60000 65536"/>
                <a:gd name="T8" fmla="*/ 0 60000 65536"/>
                <a:gd name="T9" fmla="*/ 0 w 21045"/>
                <a:gd name="T10" fmla="*/ 0 h 20916"/>
                <a:gd name="T11" fmla="*/ 21045 w 21045"/>
                <a:gd name="T12" fmla="*/ 20916 h 20916"/>
              </a:gdLst>
              <a:ahLst/>
              <a:cxnLst>
                <a:cxn ang="T6">
                  <a:pos x="T0" y="T1"/>
                </a:cxn>
                <a:cxn ang="T7">
                  <a:pos x="T2" y="T3"/>
                </a:cxn>
                <a:cxn ang="T8">
                  <a:pos x="T4" y="T5"/>
                </a:cxn>
              </a:cxnLst>
              <a:rect l="T9" t="T10" r="T11" b="T12"/>
              <a:pathLst>
                <a:path w="21045" h="20916" fill="none" extrusionOk="0">
                  <a:moveTo>
                    <a:pt x="5391" y="-1"/>
                  </a:moveTo>
                  <a:cubicBezTo>
                    <a:pt x="13194" y="2010"/>
                    <a:pt x="19229" y="8199"/>
                    <a:pt x="21044" y="16051"/>
                  </a:cubicBezTo>
                </a:path>
                <a:path w="21045" h="20916" stroke="0" extrusionOk="0">
                  <a:moveTo>
                    <a:pt x="5391" y="-1"/>
                  </a:moveTo>
                  <a:cubicBezTo>
                    <a:pt x="13194" y="2010"/>
                    <a:pt x="19229" y="8199"/>
                    <a:pt x="21044" y="16051"/>
                  </a:cubicBezTo>
                  <a:lnTo>
                    <a:pt x="0" y="20916"/>
                  </a:lnTo>
                  <a:close/>
                </a:path>
              </a:pathLst>
            </a:custGeom>
            <a:noFill/>
            <a:ln w="28575">
              <a:solidFill>
                <a:schemeClr val="tx1"/>
              </a:solidFill>
              <a:round/>
              <a:headEnd/>
              <a:tailEnd/>
            </a:ln>
          </p:spPr>
          <p:txBody>
            <a:bodyPr wrap="none" anchor="ctr"/>
            <a:lstStyle/>
            <a:p>
              <a:endParaRPr lang="es-ES_tradnl"/>
            </a:p>
          </p:txBody>
        </p:sp>
        <p:sp>
          <p:nvSpPr>
            <p:cNvPr id="12335" name="Arc 212"/>
            <p:cNvSpPr>
              <a:spLocks/>
            </p:cNvSpPr>
            <p:nvPr/>
          </p:nvSpPr>
          <p:spPr bwMode="auto">
            <a:xfrm rot="-8036476">
              <a:off x="1997" y="1956"/>
              <a:ext cx="648" cy="636"/>
            </a:xfrm>
            <a:custGeom>
              <a:avLst/>
              <a:gdLst>
                <a:gd name="T0" fmla="*/ 0 w 21403"/>
                <a:gd name="T1" fmla="*/ 0 h 21470"/>
                <a:gd name="T2" fmla="*/ 0 w 21403"/>
                <a:gd name="T3" fmla="*/ 0 h 21470"/>
                <a:gd name="T4" fmla="*/ 0 w 21403"/>
                <a:gd name="T5" fmla="*/ 0 h 21470"/>
                <a:gd name="T6" fmla="*/ 0 60000 65536"/>
                <a:gd name="T7" fmla="*/ 0 60000 65536"/>
                <a:gd name="T8" fmla="*/ 0 60000 65536"/>
                <a:gd name="T9" fmla="*/ 0 w 21403"/>
                <a:gd name="T10" fmla="*/ 0 h 21470"/>
                <a:gd name="T11" fmla="*/ 21403 w 21403"/>
                <a:gd name="T12" fmla="*/ 21470 h 21470"/>
              </a:gdLst>
              <a:ahLst/>
              <a:cxnLst>
                <a:cxn ang="T6">
                  <a:pos x="T0" y="T1"/>
                </a:cxn>
                <a:cxn ang="T7">
                  <a:pos x="T2" y="T3"/>
                </a:cxn>
                <a:cxn ang="T8">
                  <a:pos x="T4" y="T5"/>
                </a:cxn>
              </a:cxnLst>
              <a:rect l="T9" t="T10" r="T11" b="T12"/>
              <a:pathLst>
                <a:path w="21403" h="21470" fill="none" extrusionOk="0">
                  <a:moveTo>
                    <a:pt x="2368" y="0"/>
                  </a:moveTo>
                  <a:cubicBezTo>
                    <a:pt x="12221" y="1087"/>
                    <a:pt x="20068" y="8740"/>
                    <a:pt x="21403" y="18561"/>
                  </a:cubicBezTo>
                </a:path>
                <a:path w="21403" h="21470" stroke="0" extrusionOk="0">
                  <a:moveTo>
                    <a:pt x="2368" y="0"/>
                  </a:moveTo>
                  <a:cubicBezTo>
                    <a:pt x="12221" y="1087"/>
                    <a:pt x="20068" y="8740"/>
                    <a:pt x="21403" y="18561"/>
                  </a:cubicBezTo>
                  <a:lnTo>
                    <a:pt x="0" y="21470"/>
                  </a:lnTo>
                  <a:close/>
                </a:path>
              </a:pathLst>
            </a:custGeom>
            <a:noFill/>
            <a:ln w="28575">
              <a:solidFill>
                <a:schemeClr val="tx1"/>
              </a:solidFill>
              <a:round/>
              <a:headEnd/>
              <a:tailEnd/>
            </a:ln>
          </p:spPr>
          <p:txBody>
            <a:bodyPr rot="10800000" vert="eaVert" wrap="none" anchor="ctr"/>
            <a:lstStyle/>
            <a:p>
              <a:endParaRPr lang="es-ES_tradnl"/>
            </a:p>
          </p:txBody>
        </p:sp>
        <p:sp>
          <p:nvSpPr>
            <p:cNvPr id="12336" name="Arc 213"/>
            <p:cNvSpPr>
              <a:spLocks/>
            </p:cNvSpPr>
            <p:nvPr/>
          </p:nvSpPr>
          <p:spPr bwMode="auto">
            <a:xfrm rot="-8036476">
              <a:off x="1781" y="1859"/>
              <a:ext cx="884" cy="841"/>
            </a:xfrm>
            <a:custGeom>
              <a:avLst/>
              <a:gdLst>
                <a:gd name="T0" fmla="*/ 0 w 21243"/>
                <a:gd name="T1" fmla="*/ 0 h 21272"/>
                <a:gd name="T2" fmla="*/ 0 w 21243"/>
                <a:gd name="T3" fmla="*/ 0 h 21272"/>
                <a:gd name="T4" fmla="*/ 0 w 21243"/>
                <a:gd name="T5" fmla="*/ 0 h 21272"/>
                <a:gd name="T6" fmla="*/ 0 60000 65536"/>
                <a:gd name="T7" fmla="*/ 0 60000 65536"/>
                <a:gd name="T8" fmla="*/ 0 60000 65536"/>
                <a:gd name="T9" fmla="*/ 0 w 21243"/>
                <a:gd name="T10" fmla="*/ 0 h 21272"/>
                <a:gd name="T11" fmla="*/ 21243 w 21243"/>
                <a:gd name="T12" fmla="*/ 21272 h 21272"/>
              </a:gdLst>
              <a:ahLst/>
              <a:cxnLst>
                <a:cxn ang="T6">
                  <a:pos x="T0" y="T1"/>
                </a:cxn>
                <a:cxn ang="T7">
                  <a:pos x="T2" y="T3"/>
                </a:cxn>
                <a:cxn ang="T8">
                  <a:pos x="T4" y="T5"/>
                </a:cxn>
              </a:cxnLst>
              <a:rect l="T9" t="T10" r="T11" b="T12"/>
              <a:pathLst>
                <a:path w="21243" h="21272" fill="none" extrusionOk="0">
                  <a:moveTo>
                    <a:pt x="3752" y="0"/>
                  </a:moveTo>
                  <a:cubicBezTo>
                    <a:pt x="12636" y="1567"/>
                    <a:pt x="19610" y="8490"/>
                    <a:pt x="21243" y="17361"/>
                  </a:cubicBezTo>
                </a:path>
                <a:path w="21243" h="21272" stroke="0" extrusionOk="0">
                  <a:moveTo>
                    <a:pt x="3752" y="0"/>
                  </a:moveTo>
                  <a:cubicBezTo>
                    <a:pt x="12636" y="1567"/>
                    <a:pt x="19610" y="8490"/>
                    <a:pt x="21243" y="17361"/>
                  </a:cubicBezTo>
                  <a:lnTo>
                    <a:pt x="0" y="21272"/>
                  </a:lnTo>
                  <a:close/>
                </a:path>
              </a:pathLst>
            </a:custGeom>
            <a:noFill/>
            <a:ln w="28575">
              <a:solidFill>
                <a:schemeClr val="tx1"/>
              </a:solidFill>
              <a:round/>
              <a:headEnd/>
              <a:tailEnd/>
            </a:ln>
          </p:spPr>
          <p:txBody>
            <a:bodyPr rot="10800000" vert="eaVert" wrap="none" anchor="ctr"/>
            <a:lstStyle/>
            <a:p>
              <a:endParaRPr lang="es-ES_tradnl"/>
            </a:p>
          </p:txBody>
        </p:sp>
        <p:sp>
          <p:nvSpPr>
            <p:cNvPr id="12337" name="Arc 214"/>
            <p:cNvSpPr>
              <a:spLocks/>
            </p:cNvSpPr>
            <p:nvPr/>
          </p:nvSpPr>
          <p:spPr bwMode="auto">
            <a:xfrm rot="19078134" flipH="1">
              <a:off x="2416" y="2071"/>
              <a:ext cx="381" cy="407"/>
            </a:xfrm>
            <a:custGeom>
              <a:avLst/>
              <a:gdLst>
                <a:gd name="T0" fmla="*/ 0 w 21045"/>
                <a:gd name="T1" fmla="*/ 0 h 20930"/>
                <a:gd name="T2" fmla="*/ 0 w 21045"/>
                <a:gd name="T3" fmla="*/ 0 h 20930"/>
                <a:gd name="T4" fmla="*/ 0 w 21045"/>
                <a:gd name="T5" fmla="*/ 0 h 20930"/>
                <a:gd name="T6" fmla="*/ 0 60000 65536"/>
                <a:gd name="T7" fmla="*/ 0 60000 65536"/>
                <a:gd name="T8" fmla="*/ 0 60000 65536"/>
                <a:gd name="T9" fmla="*/ 0 w 21045"/>
                <a:gd name="T10" fmla="*/ 0 h 20930"/>
                <a:gd name="T11" fmla="*/ 21045 w 21045"/>
                <a:gd name="T12" fmla="*/ 20930 h 20930"/>
              </a:gdLst>
              <a:ahLst/>
              <a:cxnLst>
                <a:cxn ang="T6">
                  <a:pos x="T0" y="T1"/>
                </a:cxn>
                <a:cxn ang="T7">
                  <a:pos x="T2" y="T3"/>
                </a:cxn>
                <a:cxn ang="T8">
                  <a:pos x="T4" y="T5"/>
                </a:cxn>
              </a:cxnLst>
              <a:rect l="T9" t="T10" r="T11" b="T12"/>
              <a:pathLst>
                <a:path w="21045" h="20930" fill="none" extrusionOk="0">
                  <a:moveTo>
                    <a:pt x="5338" y="-1"/>
                  </a:moveTo>
                  <a:cubicBezTo>
                    <a:pt x="13165" y="1996"/>
                    <a:pt x="19225" y="8194"/>
                    <a:pt x="21044" y="16065"/>
                  </a:cubicBezTo>
                </a:path>
                <a:path w="21045" h="20930" stroke="0" extrusionOk="0">
                  <a:moveTo>
                    <a:pt x="5338" y="-1"/>
                  </a:moveTo>
                  <a:cubicBezTo>
                    <a:pt x="13165" y="1996"/>
                    <a:pt x="19225" y="8194"/>
                    <a:pt x="21044" y="16065"/>
                  </a:cubicBezTo>
                  <a:lnTo>
                    <a:pt x="0" y="20930"/>
                  </a:lnTo>
                  <a:close/>
                </a:path>
              </a:pathLst>
            </a:custGeom>
            <a:noFill/>
            <a:ln w="28575">
              <a:solidFill>
                <a:schemeClr val="tx1"/>
              </a:solidFill>
              <a:round/>
              <a:headEnd/>
              <a:tailEnd/>
            </a:ln>
          </p:spPr>
          <p:txBody>
            <a:bodyPr wrap="none" anchor="ctr"/>
            <a:lstStyle/>
            <a:p>
              <a:endParaRPr lang="es-ES_tradnl"/>
            </a:p>
          </p:txBody>
        </p:sp>
        <p:sp>
          <p:nvSpPr>
            <p:cNvPr id="12338" name="Arc 215"/>
            <p:cNvSpPr>
              <a:spLocks/>
            </p:cNvSpPr>
            <p:nvPr/>
          </p:nvSpPr>
          <p:spPr bwMode="auto">
            <a:xfrm rot="19305917" flipH="1">
              <a:off x="2608" y="2160"/>
              <a:ext cx="187" cy="213"/>
            </a:xfrm>
            <a:custGeom>
              <a:avLst/>
              <a:gdLst>
                <a:gd name="T0" fmla="*/ 0 w 21342"/>
                <a:gd name="T1" fmla="*/ 0 h 20878"/>
                <a:gd name="T2" fmla="*/ 0 w 21342"/>
                <a:gd name="T3" fmla="*/ 0 h 20878"/>
                <a:gd name="T4" fmla="*/ 0 w 21342"/>
                <a:gd name="T5" fmla="*/ 0 h 20878"/>
                <a:gd name="T6" fmla="*/ 0 60000 65536"/>
                <a:gd name="T7" fmla="*/ 0 60000 65536"/>
                <a:gd name="T8" fmla="*/ 0 60000 65536"/>
                <a:gd name="T9" fmla="*/ 0 w 21342"/>
                <a:gd name="T10" fmla="*/ 0 h 20878"/>
                <a:gd name="T11" fmla="*/ 21342 w 21342"/>
                <a:gd name="T12" fmla="*/ 20878 h 20878"/>
              </a:gdLst>
              <a:ahLst/>
              <a:cxnLst>
                <a:cxn ang="T6">
                  <a:pos x="T0" y="T1"/>
                </a:cxn>
                <a:cxn ang="T7">
                  <a:pos x="T2" y="T3"/>
                </a:cxn>
                <a:cxn ang="T8">
                  <a:pos x="T4" y="T5"/>
                </a:cxn>
              </a:cxnLst>
              <a:rect l="T9" t="T10" r="T11" b="T12"/>
              <a:pathLst>
                <a:path w="21342" h="20878" fill="none" extrusionOk="0">
                  <a:moveTo>
                    <a:pt x="5537" y="0"/>
                  </a:moveTo>
                  <a:cubicBezTo>
                    <a:pt x="13821" y="2197"/>
                    <a:pt x="20022" y="9083"/>
                    <a:pt x="21342" y="17550"/>
                  </a:cubicBezTo>
                </a:path>
                <a:path w="21342" h="20878" stroke="0" extrusionOk="0">
                  <a:moveTo>
                    <a:pt x="5537" y="0"/>
                  </a:moveTo>
                  <a:cubicBezTo>
                    <a:pt x="13821" y="2197"/>
                    <a:pt x="20022" y="9083"/>
                    <a:pt x="21342" y="17550"/>
                  </a:cubicBezTo>
                  <a:lnTo>
                    <a:pt x="0" y="20878"/>
                  </a:lnTo>
                  <a:close/>
                </a:path>
              </a:pathLst>
            </a:custGeom>
            <a:noFill/>
            <a:ln w="28575">
              <a:solidFill>
                <a:schemeClr val="tx1"/>
              </a:solidFill>
              <a:round/>
              <a:headEnd/>
              <a:tailEnd/>
            </a:ln>
          </p:spPr>
          <p:txBody>
            <a:bodyPr wrap="none" anchor="ctr"/>
            <a:lstStyle/>
            <a:p>
              <a:endParaRPr lang="es-ES_tradnl"/>
            </a:p>
          </p:txBody>
        </p:sp>
      </p:grpSp>
      <p:sp>
        <p:nvSpPr>
          <p:cNvPr id="226" name="AutoShape 274"/>
          <p:cNvSpPr>
            <a:spLocks noChangeArrowheads="1"/>
          </p:cNvSpPr>
          <p:nvPr/>
        </p:nvSpPr>
        <p:spPr bwMode="auto">
          <a:xfrm>
            <a:off x="6973888" y="849313"/>
            <a:ext cx="2022475" cy="928687"/>
          </a:xfrm>
          <a:prstGeom prst="cloudCallout">
            <a:avLst>
              <a:gd name="adj1" fmla="val -42276"/>
              <a:gd name="adj2" fmla="val 85536"/>
            </a:avLst>
          </a:prstGeom>
          <a:solidFill>
            <a:schemeClr val="accent2">
              <a:lumMod val="40000"/>
              <a:lumOff val="60000"/>
            </a:schemeClr>
          </a:solidFill>
          <a:ln w="9525">
            <a:solidFill>
              <a:schemeClr val="tx1"/>
            </a:solidFill>
            <a:round/>
            <a:headEnd/>
            <a:tailEnd/>
          </a:ln>
        </p:spPr>
        <p:txBody>
          <a:bodyPr/>
          <a:lstStyle/>
          <a:p>
            <a:pPr algn="ctr">
              <a:defRPr/>
            </a:pPr>
            <a:r>
              <a:rPr lang="es-ES" sz="4000" b="1" dirty="0">
                <a:solidFill>
                  <a:srgbClr val="FFFFFF"/>
                </a:solidFill>
                <a:latin typeface="Times New Roman"/>
              </a:rPr>
              <a:t>¡OK!</a:t>
            </a:r>
          </a:p>
        </p:txBody>
      </p:sp>
      <p:sp>
        <p:nvSpPr>
          <p:cNvPr id="814" name="813 CuadroTexto"/>
          <p:cNvSpPr txBox="1">
            <a:spLocks noChangeArrowheads="1"/>
          </p:cNvSpPr>
          <p:nvPr/>
        </p:nvSpPr>
        <p:spPr bwMode="auto">
          <a:xfrm>
            <a:off x="0" y="6334125"/>
            <a:ext cx="9144000" cy="523875"/>
          </a:xfrm>
          <a:prstGeom prst="rect">
            <a:avLst/>
          </a:prstGeom>
          <a:solidFill>
            <a:schemeClr val="bg1"/>
          </a:solidFill>
          <a:ln w="9525">
            <a:solidFill>
              <a:schemeClr val="tx1"/>
            </a:solidFill>
            <a:miter lim="800000"/>
            <a:headEnd/>
            <a:tailEnd/>
          </a:ln>
        </p:spPr>
        <p:txBody>
          <a:bodyPr>
            <a:spAutoFit/>
          </a:bodyPr>
          <a:lstStyle/>
          <a:p>
            <a:pPr algn="ctr"/>
            <a:r>
              <a:rPr lang="es-ES_tradnl" sz="1400">
                <a:solidFill>
                  <a:srgbClr val="000000"/>
                </a:solidFill>
                <a:latin typeface="Calibri" pitchFamily="34" charset="0"/>
              </a:rPr>
              <a:t>Para estar de acuerdo con las leyes de Newton tiene que “</a:t>
            </a:r>
            <a:r>
              <a:rPr lang="es-ES_tradnl" sz="1400" b="1">
                <a:solidFill>
                  <a:srgbClr val="FF0000"/>
                </a:solidFill>
                <a:latin typeface="Calibri" pitchFamily="34" charset="0"/>
              </a:rPr>
              <a:t>inventar</a:t>
            </a:r>
            <a:r>
              <a:rPr lang="es-ES_tradnl" sz="1400">
                <a:solidFill>
                  <a:srgbClr val="000000"/>
                </a:solidFill>
                <a:latin typeface="Calibri" pitchFamily="34" charset="0"/>
              </a:rPr>
              <a:t>” la existencia de una fuerza igual y de sentido contrario a la resultante </a:t>
            </a:r>
            <a:r>
              <a:rPr lang="el-GR" sz="1400" b="1">
                <a:solidFill>
                  <a:srgbClr val="000000"/>
                </a:solidFill>
                <a:latin typeface="Calibri" pitchFamily="34" charset="0"/>
              </a:rPr>
              <a:t>Σ</a:t>
            </a:r>
            <a:r>
              <a:rPr lang="es-ES_tradnl" sz="1400" b="1">
                <a:solidFill>
                  <a:srgbClr val="000000"/>
                </a:solidFill>
                <a:latin typeface="Calibri" pitchFamily="34" charset="0"/>
              </a:rPr>
              <a:t>F</a:t>
            </a:r>
            <a:r>
              <a:rPr lang="es-ES_tradnl" sz="1400">
                <a:solidFill>
                  <a:srgbClr val="000000"/>
                </a:solidFill>
                <a:latin typeface="Calibri" pitchFamily="34" charset="0"/>
              </a:rPr>
              <a:t>. A esa fuerza “virtual” la llama “</a:t>
            </a:r>
            <a:r>
              <a:rPr lang="es-ES_tradnl" sz="1400" b="1" i="1">
                <a:solidFill>
                  <a:srgbClr val="000000"/>
                </a:solidFill>
                <a:latin typeface="Calibri" pitchFamily="34" charset="0"/>
              </a:rPr>
              <a:t>fuerza de inercia (</a:t>
            </a:r>
            <a:r>
              <a:rPr lang="es-ES_tradnl" sz="1400" b="1">
                <a:solidFill>
                  <a:srgbClr val="009973"/>
                </a:solidFill>
                <a:latin typeface="Calibri" pitchFamily="34" charset="0"/>
              </a:rPr>
              <a:t>F</a:t>
            </a:r>
            <a:r>
              <a:rPr lang="es-ES_tradnl" sz="1400" b="1" baseline="-25000">
                <a:solidFill>
                  <a:srgbClr val="009973"/>
                </a:solidFill>
                <a:latin typeface="Calibri" pitchFamily="34" charset="0"/>
              </a:rPr>
              <a:t>i</a:t>
            </a:r>
            <a:r>
              <a:rPr lang="es-ES_tradnl" sz="1400" b="1">
                <a:solidFill>
                  <a:srgbClr val="000000"/>
                </a:solidFill>
                <a:latin typeface="Calibri" pitchFamily="34" charset="0"/>
              </a:rPr>
              <a:t>)</a:t>
            </a:r>
            <a:r>
              <a:rPr lang="es-ES_tradnl" sz="1400">
                <a:solidFill>
                  <a:srgbClr val="000000"/>
                </a:solidFill>
                <a:latin typeface="Calibri" pitchFamily="34" charset="0"/>
              </a:rPr>
              <a:t>”.</a:t>
            </a:r>
          </a:p>
        </p:txBody>
      </p:sp>
      <p:sp>
        <p:nvSpPr>
          <p:cNvPr id="12324"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lleva aceleración constante…</a:t>
            </a:r>
          </a:p>
        </p:txBody>
      </p:sp>
      <p:grpSp>
        <p:nvGrpSpPr>
          <p:cNvPr id="755" name="227 Grupo"/>
          <p:cNvGrpSpPr>
            <a:grpSpLocks/>
          </p:cNvGrpSpPr>
          <p:nvPr/>
        </p:nvGrpSpPr>
        <p:grpSpPr bwMode="auto">
          <a:xfrm>
            <a:off x="7480300" y="560388"/>
            <a:ext cx="1408113" cy="855662"/>
            <a:chOff x="6929438" y="4017043"/>
            <a:chExt cx="1408445" cy="1036219"/>
          </a:xfrm>
        </p:grpSpPr>
        <p:sp>
          <p:nvSpPr>
            <p:cNvPr id="12332" name="AutoShape 274"/>
            <p:cNvSpPr>
              <a:spLocks noChangeArrowheads="1"/>
            </p:cNvSpPr>
            <p:nvPr/>
          </p:nvSpPr>
          <p:spPr bwMode="auto">
            <a:xfrm>
              <a:off x="6929438" y="4017043"/>
              <a:ext cx="1408445" cy="1036219"/>
            </a:xfrm>
            <a:prstGeom prst="cloudCallout">
              <a:avLst>
                <a:gd name="adj1" fmla="val -76972"/>
                <a:gd name="adj2" fmla="val 130310"/>
              </a:avLst>
            </a:prstGeom>
            <a:solidFill>
              <a:schemeClr val="accent1"/>
            </a:solidFill>
            <a:ln w="9525">
              <a:solidFill>
                <a:schemeClr val="tx1"/>
              </a:solidFill>
              <a:round/>
              <a:headEnd/>
              <a:tailEnd/>
            </a:ln>
          </p:spPr>
          <p:txBody>
            <a:bodyPr/>
            <a:lstStyle/>
            <a:p>
              <a:pPr algn="ctr"/>
              <a:endParaRPr lang="es-ES" sz="4400" b="1">
                <a:solidFill>
                  <a:srgbClr val="FFFFFF"/>
                </a:solidFill>
              </a:endParaRPr>
            </a:p>
          </p:txBody>
        </p:sp>
        <p:graphicFrame>
          <p:nvGraphicFramePr>
            <p:cNvPr id="12291" name="Object 2"/>
            <p:cNvGraphicFramePr>
              <a:graphicFrameLocks noChangeAspect="1"/>
            </p:cNvGraphicFramePr>
            <p:nvPr/>
          </p:nvGraphicFramePr>
          <p:xfrm>
            <a:off x="7213517" y="4283994"/>
            <a:ext cx="879475" cy="468312"/>
          </p:xfrm>
          <a:graphic>
            <a:graphicData uri="http://schemas.openxmlformats.org/presentationml/2006/ole">
              <p:oleObj spid="_x0000_s12291" name="Ecuación" r:id="rId8" imgW="571320" imgH="304560" progId="Equation.3">
                <p:embed/>
              </p:oleObj>
            </a:graphicData>
          </a:graphic>
        </p:graphicFrame>
      </p:grpSp>
      <p:sp>
        <p:nvSpPr>
          <p:cNvPr id="197" name="Text Box 184"/>
          <p:cNvSpPr txBox="1">
            <a:spLocks noChangeArrowheads="1"/>
          </p:cNvSpPr>
          <p:nvPr/>
        </p:nvSpPr>
        <p:spPr bwMode="auto">
          <a:xfrm>
            <a:off x="7672388" y="2168525"/>
            <a:ext cx="628650" cy="304800"/>
          </a:xfrm>
          <a:prstGeom prst="rect">
            <a:avLst/>
          </a:prstGeom>
          <a:noFill/>
          <a:ln w="9525">
            <a:noFill/>
            <a:miter lim="800000"/>
            <a:headEnd/>
            <a:tailEnd/>
          </a:ln>
        </p:spPr>
        <p:txBody>
          <a:bodyPr>
            <a:spAutoFit/>
          </a:bodyPr>
          <a:lstStyle/>
          <a:p>
            <a:pPr>
              <a:spcBef>
                <a:spcPct val="50000"/>
              </a:spcBef>
            </a:pPr>
            <a:r>
              <a:rPr lang="es-ES_tradnl" sz="1400" b="1">
                <a:solidFill>
                  <a:srgbClr val="000000"/>
                </a:solidFill>
                <a:sym typeface="Symbol" pitchFamily="18" charset="2"/>
              </a:rPr>
              <a:t></a:t>
            </a:r>
            <a:r>
              <a:rPr lang="es-ES_tradnl" sz="1400" b="1">
                <a:solidFill>
                  <a:srgbClr val="000000"/>
                </a:solidFill>
              </a:rPr>
              <a:t>F</a:t>
            </a:r>
            <a:r>
              <a:rPr lang="es-ES_tradnl" sz="1400" b="1" baseline="-25000">
                <a:solidFill>
                  <a:srgbClr val="3333CC"/>
                </a:solidFill>
              </a:rPr>
              <a:t>P</a:t>
            </a:r>
            <a:r>
              <a:rPr lang="es-ES_tradnl" sz="1400" b="1" baseline="-25000">
                <a:solidFill>
                  <a:srgbClr val="FF3300"/>
                </a:solidFill>
              </a:rPr>
              <a:t>T</a:t>
            </a:r>
            <a:endParaRPr lang="es-ES_tradnl" sz="1400" b="1">
              <a:solidFill>
                <a:srgbClr val="FF3300"/>
              </a:solidFill>
            </a:endParaRPr>
          </a:p>
        </p:txBody>
      </p:sp>
      <p:sp>
        <p:nvSpPr>
          <p:cNvPr id="198" name="AutoShape 274"/>
          <p:cNvSpPr>
            <a:spLocks noChangeArrowheads="1"/>
          </p:cNvSpPr>
          <p:nvPr/>
        </p:nvSpPr>
        <p:spPr bwMode="auto">
          <a:xfrm>
            <a:off x="6972300" y="531813"/>
            <a:ext cx="1697038" cy="1104900"/>
          </a:xfrm>
          <a:prstGeom prst="cloudCallout">
            <a:avLst>
              <a:gd name="adj1" fmla="val -42106"/>
              <a:gd name="adj2" fmla="val 92440"/>
            </a:avLst>
          </a:prstGeom>
          <a:solidFill>
            <a:schemeClr val="accent1"/>
          </a:solidFill>
          <a:ln w="9525">
            <a:solidFill>
              <a:schemeClr val="tx1"/>
            </a:solidFill>
            <a:round/>
            <a:headEnd/>
            <a:tailEnd/>
          </a:ln>
        </p:spPr>
        <p:txBody>
          <a:bodyPr/>
          <a:lstStyle/>
          <a:p>
            <a:pPr algn="ctr"/>
            <a:r>
              <a:rPr lang="es-ES" sz="4400" b="1">
                <a:solidFill>
                  <a:srgbClr val="FFFFFF"/>
                </a:solidFill>
              </a:rPr>
              <a:t>¿?</a:t>
            </a:r>
          </a:p>
        </p:txBody>
      </p:sp>
      <p:grpSp>
        <p:nvGrpSpPr>
          <p:cNvPr id="756" name="308 Grupo"/>
          <p:cNvGrpSpPr>
            <a:grpSpLocks/>
          </p:cNvGrpSpPr>
          <p:nvPr/>
        </p:nvGrpSpPr>
        <p:grpSpPr bwMode="auto">
          <a:xfrm>
            <a:off x="0" y="6064250"/>
            <a:ext cx="9144000" cy="793750"/>
            <a:chOff x="0" y="3079582"/>
            <a:chExt cx="9144000" cy="794587"/>
          </a:xfrm>
        </p:grpSpPr>
        <p:sp>
          <p:nvSpPr>
            <p:cNvPr id="200" name="199 Rectángulo"/>
            <p:cNvSpPr/>
            <p:nvPr/>
          </p:nvSpPr>
          <p:spPr>
            <a:xfrm>
              <a:off x="0" y="3079582"/>
              <a:ext cx="9144000" cy="7945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1800">
                <a:solidFill>
                  <a:srgbClr val="FFFFFF"/>
                </a:solidFill>
              </a:endParaRPr>
            </a:p>
          </p:txBody>
        </p:sp>
        <p:grpSp>
          <p:nvGrpSpPr>
            <p:cNvPr id="12330" name="307 Grupo"/>
            <p:cNvGrpSpPr>
              <a:grpSpLocks/>
            </p:cNvGrpSpPr>
            <p:nvPr/>
          </p:nvGrpSpPr>
          <p:grpSpPr bwMode="auto">
            <a:xfrm>
              <a:off x="0" y="3079582"/>
              <a:ext cx="9144000" cy="758324"/>
              <a:chOff x="0" y="3079582"/>
              <a:chExt cx="9144000" cy="758324"/>
            </a:xfrm>
          </p:grpSpPr>
          <p:graphicFrame>
            <p:nvGraphicFramePr>
              <p:cNvPr id="43055" name="Object 47"/>
              <p:cNvGraphicFramePr>
                <a:graphicFrameLocks noChangeAspect="1"/>
              </p:cNvGraphicFramePr>
              <p:nvPr/>
            </p:nvGraphicFramePr>
            <p:xfrm>
              <a:off x="1283954" y="3239419"/>
              <a:ext cx="6413500" cy="598487"/>
            </p:xfrm>
            <a:graphic>
              <a:graphicData uri="http://schemas.openxmlformats.org/presentationml/2006/ole">
                <p:oleObj spid="_x0000_s12290" name="Ecuación" r:id="rId9" imgW="3263760" imgH="304560" progId="Equation.3">
                  <p:embed/>
                </p:oleObj>
              </a:graphicData>
            </a:graphic>
          </p:graphicFrame>
          <p:sp>
            <p:nvSpPr>
              <p:cNvPr id="12331" name="305 CuadroTexto"/>
              <p:cNvSpPr txBox="1">
                <a:spLocks noChangeArrowheads="1"/>
              </p:cNvSpPr>
              <p:nvPr/>
            </p:nvSpPr>
            <p:spPr bwMode="auto">
              <a:xfrm>
                <a:off x="0" y="3079582"/>
                <a:ext cx="9144000" cy="307777"/>
              </a:xfrm>
              <a:prstGeom prst="rect">
                <a:avLst/>
              </a:prstGeom>
              <a:solidFill>
                <a:schemeClr val="bg1"/>
              </a:solidFill>
              <a:ln w="9525">
                <a:noFill/>
                <a:miter lim="800000"/>
                <a:headEnd/>
                <a:tailEnd/>
              </a:ln>
            </p:spPr>
            <p:txBody>
              <a:bodyPr>
                <a:spAutoFit/>
              </a:bodyPr>
              <a:lstStyle/>
              <a:p>
                <a:pPr algn="ctr"/>
                <a:r>
                  <a:rPr lang="es-ES_tradnl" sz="1400">
                    <a:solidFill>
                      <a:srgbClr val="000000"/>
                    </a:solidFill>
                    <a:latin typeface="Calibri" pitchFamily="34" charset="0"/>
                  </a:rPr>
                  <a:t>Desde el sistema de referencia del observador </a:t>
                </a:r>
                <a:r>
                  <a:rPr lang="es-ES_tradnl" sz="1400" b="1">
                    <a:solidFill>
                      <a:srgbClr val="000000"/>
                    </a:solidFill>
                    <a:latin typeface="Calibri" pitchFamily="34" charset="0"/>
                  </a:rPr>
                  <a:t>no inercial </a:t>
                </a:r>
                <a:r>
                  <a:rPr lang="es-ES_tradnl" sz="1400">
                    <a:solidFill>
                      <a:srgbClr val="000000"/>
                    </a:solidFill>
                    <a:latin typeface="Calibri" pitchFamily="34" charset="0"/>
                  </a:rPr>
                  <a:t>el balance de fuerzas es: </a:t>
                </a:r>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repeatCount="indefinite" fill="hold" nodeType="withEffect">
                                  <p:stCondLst>
                                    <p:cond delay="0"/>
                                  </p:stCondLst>
                                  <p:childTnLst>
                                    <p:animMotion origin="layout" path="M -0.69861 -1.3876E-7 L -0.29739 -1.3876E-7 " pathEditMode="relative" rAng="0" ptsTypes="AA">
                                      <p:cBhvr>
                                        <p:cTn id="8" dur="5000" fill="hold"/>
                                        <p:tgtEl>
                                          <p:spTgt spid="2"/>
                                        </p:tgtEl>
                                        <p:attrNameLst>
                                          <p:attrName>ppt_x</p:attrName>
                                          <p:attrName>ppt_y</p:attrName>
                                        </p:attrNameLst>
                                      </p:cBhvr>
                                      <p:rCtr x="201" y="0"/>
                                    </p:animMotion>
                                  </p:childTnLst>
                                </p:cTn>
                              </p:par>
                              <p:par>
                                <p:cTn id="9" presetID="1" presetClass="entr" presetSubtype="0" fill="hold" nodeType="withEffect">
                                  <p:stCondLst>
                                    <p:cond delay="0"/>
                                  </p:stCondLst>
                                  <p:childTnLst>
                                    <p:set>
                                      <p:cBhvr>
                                        <p:cTn id="10" dur="1" fill="hold">
                                          <p:stCondLst>
                                            <p:cond delay="0"/>
                                          </p:stCondLst>
                                        </p:cTn>
                                        <p:tgtEl>
                                          <p:spTgt spid="74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4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198"/>
                                        </p:tgtEl>
                                        <p:attrNameLst>
                                          <p:attrName>style.visibility</p:attrName>
                                        </p:attrNameLst>
                                      </p:cBhvr>
                                      <p:to>
                                        <p:strVal val="visible"/>
                                      </p:to>
                                    </p:set>
                                  </p:childTnLst>
                                </p:cTn>
                              </p:par>
                              <p:par>
                                <p:cTn id="21" presetID="35" presetClass="emph" presetSubtype="0" repeatCount="indefinite" fill="hold" grpId="0" nodeType="withEffect">
                                  <p:stCondLst>
                                    <p:cond delay="0"/>
                                  </p:stCondLst>
                                  <p:childTnLst>
                                    <p:anim calcmode="discrete" valueType="str">
                                      <p:cBhvr>
                                        <p:cTn id="22" dur="500" fill="hold"/>
                                        <p:tgtEl>
                                          <p:spTgt spid="198"/>
                                        </p:tgtEl>
                                        <p:attrNameLst>
                                          <p:attrName>style.visibility</p:attrName>
                                        </p:attrNameLst>
                                      </p:cBhvr>
                                      <p:tavLst>
                                        <p:tav tm="0">
                                          <p:val>
                                            <p:strVal val="hidden"/>
                                          </p:val>
                                        </p:tav>
                                        <p:tav tm="50000">
                                          <p:val>
                                            <p:strVal val="visible"/>
                                          </p:val>
                                        </p:tav>
                                      </p:tavLst>
                                    </p:anim>
                                  </p:childTnLst>
                                </p:cTn>
                              </p:par>
                              <p:par>
                                <p:cTn id="23" presetID="1" presetClass="entr" presetSubtype="0" fill="hold" nodeType="withEffect">
                                  <p:stCondLst>
                                    <p:cond delay="0"/>
                                  </p:stCondLst>
                                  <p:childTnLst>
                                    <p:set>
                                      <p:cBhvr>
                                        <p:cTn id="24" dur="1" fill="hold">
                                          <p:stCondLst>
                                            <p:cond delay="499"/>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2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3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5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6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7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89"/>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8" presetClass="emph" presetSubtype="0" repeatCount="indefinite" fill="hold" nodeType="withEffect">
                                  <p:stCondLst>
                                    <p:cond delay="0"/>
                                  </p:stCondLst>
                                  <p:childTnLst>
                                    <p:animRot by="-21600000">
                                      <p:cBhvr>
                                        <p:cTn id="62" dur="500" fill="hold"/>
                                        <p:tgtEl>
                                          <p:spTgt spid="18"/>
                                        </p:tgtEl>
                                        <p:attrNameLst>
                                          <p:attrName>r</p:attrName>
                                        </p:attrNameLst>
                                      </p:cBhvr>
                                    </p:animRot>
                                  </p:childTnLst>
                                </p:cTn>
                              </p:par>
                              <p:par>
                                <p:cTn id="63" presetID="8" presetClass="emph" presetSubtype="0" repeatCount="indefinite" fill="hold" nodeType="withEffect">
                                  <p:stCondLst>
                                    <p:cond delay="0"/>
                                  </p:stCondLst>
                                  <p:childTnLst>
                                    <p:animRot by="-21600000">
                                      <p:cBhvr>
                                        <p:cTn id="64" dur="500" fill="hold"/>
                                        <p:tgtEl>
                                          <p:spTgt spid="20"/>
                                        </p:tgtEl>
                                        <p:attrNameLst>
                                          <p:attrName>r</p:attrName>
                                        </p:attrNameLst>
                                      </p:cBhvr>
                                    </p:animRot>
                                  </p:childTnLst>
                                </p:cTn>
                              </p:par>
                              <p:par>
                                <p:cTn id="65" presetID="8" presetClass="emph" presetSubtype="0" repeatCount="indefinite" fill="hold" nodeType="withEffect">
                                  <p:stCondLst>
                                    <p:cond delay="0"/>
                                  </p:stCondLst>
                                  <p:childTnLst>
                                    <p:animRot by="-21600000">
                                      <p:cBhvr>
                                        <p:cTn id="66" dur="500" fill="hold"/>
                                        <p:tgtEl>
                                          <p:spTgt spid="22"/>
                                        </p:tgtEl>
                                        <p:attrNameLst>
                                          <p:attrName>r</p:attrName>
                                        </p:attrNameLst>
                                      </p:cBhvr>
                                    </p:animRot>
                                  </p:childTnLst>
                                </p:cTn>
                              </p:par>
                              <p:par>
                                <p:cTn id="67" presetID="8" presetClass="emph" presetSubtype="0" repeatCount="indefinite" fill="hold" nodeType="withEffect">
                                  <p:stCondLst>
                                    <p:cond delay="0"/>
                                  </p:stCondLst>
                                  <p:childTnLst>
                                    <p:animRot by="-21600000">
                                      <p:cBhvr>
                                        <p:cTn id="68" dur="500" fill="hold"/>
                                        <p:tgtEl>
                                          <p:spTgt spid="24"/>
                                        </p:tgtEl>
                                        <p:attrNameLst>
                                          <p:attrName>r</p:attrName>
                                        </p:attrNameLst>
                                      </p:cBhvr>
                                    </p:animRot>
                                  </p:childTnLst>
                                </p:cTn>
                              </p:par>
                              <p:par>
                                <p:cTn id="69" presetID="8" presetClass="emph" presetSubtype="0" repeatCount="indefinite" fill="hold" nodeType="withEffect">
                                  <p:stCondLst>
                                    <p:cond delay="0"/>
                                  </p:stCondLst>
                                  <p:childTnLst>
                                    <p:animRot by="-21600000">
                                      <p:cBhvr>
                                        <p:cTn id="70" dur="500" fill="hold"/>
                                        <p:tgtEl>
                                          <p:spTgt spid="26"/>
                                        </p:tgtEl>
                                        <p:attrNameLst>
                                          <p:attrName>r</p:attrName>
                                        </p:attrNameLst>
                                      </p:cBhvr>
                                    </p:animRot>
                                  </p:childTnLst>
                                </p:cTn>
                              </p:par>
                              <p:par>
                                <p:cTn id="71" presetID="8" presetClass="emph" presetSubtype="0" repeatCount="indefinite" fill="hold" nodeType="withEffect">
                                  <p:stCondLst>
                                    <p:cond delay="0"/>
                                  </p:stCondLst>
                                  <p:childTnLst>
                                    <p:animRot by="-21600000">
                                      <p:cBhvr>
                                        <p:cTn id="72" dur="500" fill="hold"/>
                                        <p:tgtEl>
                                          <p:spTgt spid="28"/>
                                        </p:tgtEl>
                                        <p:attrNameLst>
                                          <p:attrName>r</p:attrName>
                                        </p:attrNameLst>
                                      </p:cBhvr>
                                    </p:animRo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2" nodeType="clickEffect">
                                  <p:stCondLst>
                                    <p:cond delay="0"/>
                                  </p:stCondLst>
                                  <p:childTnLst>
                                    <p:animEffect transition="out" filter="fade">
                                      <p:cBhvr>
                                        <p:cTn id="76" dur="2000"/>
                                        <p:tgtEl>
                                          <p:spTgt spid="198"/>
                                        </p:tgtEl>
                                      </p:cBhvr>
                                    </p:animEffect>
                                    <p:set>
                                      <p:cBhvr>
                                        <p:cTn id="77" dur="1" fill="hold">
                                          <p:stCondLst>
                                            <p:cond delay="1999"/>
                                          </p:stCondLst>
                                        </p:cTn>
                                        <p:tgtEl>
                                          <p:spTgt spid="198"/>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5149"/>
                                        </p:tgtEl>
                                        <p:attrNameLst>
                                          <p:attrName>style.visibility</p:attrName>
                                        </p:attrNameLst>
                                      </p:cBhvr>
                                      <p:to>
                                        <p:strVal val="visible"/>
                                      </p:to>
                                    </p:set>
                                  </p:childTnLst>
                                </p:cTn>
                              </p:par>
                              <p:par>
                                <p:cTn id="80" presetID="10" presetClass="entr" presetSubtype="0" fill="hold" nodeType="withEffect">
                                  <p:stCondLst>
                                    <p:cond delay="0"/>
                                  </p:stCondLst>
                                  <p:childTnLst>
                                    <p:set>
                                      <p:cBhvr>
                                        <p:cTn id="81" dur="1" fill="hold">
                                          <p:stCondLst>
                                            <p:cond delay="0"/>
                                          </p:stCondLst>
                                        </p:cTn>
                                        <p:tgtEl>
                                          <p:spTgt spid="740"/>
                                        </p:tgtEl>
                                        <p:attrNameLst>
                                          <p:attrName>style.visibility</p:attrName>
                                        </p:attrNameLst>
                                      </p:cBhvr>
                                      <p:to>
                                        <p:strVal val="visible"/>
                                      </p:to>
                                    </p:set>
                                    <p:animEffect transition="in" filter="fade">
                                      <p:cBhvr>
                                        <p:cTn id="82" dur="2000"/>
                                        <p:tgtEl>
                                          <p:spTgt spid="740"/>
                                        </p:tgtEl>
                                      </p:cBhvr>
                                    </p:animEffect>
                                  </p:childTnLst>
                                </p:cTn>
                              </p:par>
                              <p:par>
                                <p:cTn id="83" presetID="1" presetClass="entr" presetSubtype="0" fill="hold" grpId="0" nodeType="withEffect">
                                  <p:stCondLst>
                                    <p:cond delay="0"/>
                                  </p:stCondLst>
                                  <p:childTnLst>
                                    <p:set>
                                      <p:cBhvr>
                                        <p:cTn id="84" dur="1" fill="hold">
                                          <p:stCondLst>
                                            <p:cond delay="0"/>
                                          </p:stCondLst>
                                        </p:cTn>
                                        <p:tgtEl>
                                          <p:spTgt spid="197"/>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754"/>
                                        </p:tgtEl>
                                        <p:attrNameLst>
                                          <p:attrName>style.visibility</p:attrName>
                                        </p:attrNameLst>
                                      </p:cBhvr>
                                      <p:to>
                                        <p:strVal val="visible"/>
                                      </p:to>
                                    </p:set>
                                  </p:childTnLst>
                                </p:cTn>
                              </p:par>
                              <p:par>
                                <p:cTn id="87" presetID="0" presetClass="path" presetSubtype="0" repeatCount="indefinite" fill="hold" nodeType="withEffect">
                                  <p:stCondLst>
                                    <p:cond delay="0"/>
                                  </p:stCondLst>
                                  <p:childTnLst>
                                    <p:animMotion origin="layout" path="M -3.33333E-6 -7.40741E-7 L 0.21858 -0.22477 " pathEditMode="relative" rAng="0" ptsTypes="AA">
                                      <p:cBhvr>
                                        <p:cTn id="88" dur="500" fill="hold"/>
                                        <p:tgtEl>
                                          <p:spTgt spid="754"/>
                                        </p:tgtEl>
                                        <p:attrNameLst>
                                          <p:attrName>ppt_x</p:attrName>
                                          <p:attrName>ppt_y</p:attrName>
                                        </p:attrNameLst>
                                      </p:cBhvr>
                                      <p:rCtr x="109" y="-112"/>
                                    </p:animMotion>
                                  </p:childTnLst>
                                </p:cTn>
                              </p:par>
                              <p:par>
                                <p:cTn id="89" presetID="10" presetClass="entr" presetSubtype="0" fill="hold" nodeType="withEffect">
                                  <p:stCondLst>
                                    <p:cond delay="0"/>
                                  </p:stCondLst>
                                  <p:childTnLst>
                                    <p:set>
                                      <p:cBhvr>
                                        <p:cTn id="90" dur="1" fill="hold">
                                          <p:stCondLst>
                                            <p:cond delay="0"/>
                                          </p:stCondLst>
                                        </p:cTn>
                                        <p:tgtEl>
                                          <p:spTgt spid="755"/>
                                        </p:tgtEl>
                                        <p:attrNameLst>
                                          <p:attrName>style.visibility</p:attrName>
                                        </p:attrNameLst>
                                      </p:cBhvr>
                                      <p:to>
                                        <p:strVal val="visible"/>
                                      </p:to>
                                    </p:set>
                                    <p:animEffect transition="in" filter="fade">
                                      <p:cBhvr>
                                        <p:cTn id="91" dur="2000"/>
                                        <p:tgtEl>
                                          <p:spTgt spid="755"/>
                                        </p:tgtEl>
                                      </p:cBhvr>
                                    </p:animEffect>
                                  </p:childTnLst>
                                </p:cTn>
                              </p:par>
                              <p:par>
                                <p:cTn id="92" presetID="10" presetClass="entr" presetSubtype="0" fill="hold" nodeType="withEffect">
                                  <p:stCondLst>
                                    <p:cond delay="0"/>
                                  </p:stCondLst>
                                  <p:childTnLst>
                                    <p:set>
                                      <p:cBhvr>
                                        <p:cTn id="93" dur="1" fill="hold">
                                          <p:stCondLst>
                                            <p:cond delay="0"/>
                                          </p:stCondLst>
                                        </p:cTn>
                                        <p:tgtEl>
                                          <p:spTgt spid="753"/>
                                        </p:tgtEl>
                                        <p:attrNameLst>
                                          <p:attrName>style.visibility</p:attrName>
                                        </p:attrNameLst>
                                      </p:cBhvr>
                                      <p:to>
                                        <p:strVal val="visible"/>
                                      </p:to>
                                    </p:set>
                                    <p:animEffect transition="in" filter="fade">
                                      <p:cBhvr>
                                        <p:cTn id="94" dur="2000"/>
                                        <p:tgtEl>
                                          <p:spTgt spid="753"/>
                                        </p:tgtEl>
                                      </p:cBhvr>
                                    </p:animEffect>
                                  </p:childTnLst>
                                </p:cTn>
                              </p:par>
                            </p:childTnLst>
                          </p:cTn>
                        </p:par>
                        <p:par>
                          <p:cTn id="95" fill="hold">
                            <p:stCondLst>
                              <p:cond delay="2000"/>
                            </p:stCondLst>
                            <p:childTnLst>
                              <p:par>
                                <p:cTn id="96" presetID="10" presetClass="entr" presetSubtype="0" fill="hold" nodeType="afterEffect">
                                  <p:stCondLst>
                                    <p:cond delay="0"/>
                                  </p:stCondLst>
                                  <p:childTnLst>
                                    <p:set>
                                      <p:cBhvr>
                                        <p:cTn id="97" dur="1" fill="hold">
                                          <p:stCondLst>
                                            <p:cond delay="0"/>
                                          </p:stCondLst>
                                        </p:cTn>
                                        <p:tgtEl>
                                          <p:spTgt spid="741"/>
                                        </p:tgtEl>
                                        <p:attrNameLst>
                                          <p:attrName>style.visibility</p:attrName>
                                        </p:attrNameLst>
                                      </p:cBhvr>
                                      <p:to>
                                        <p:strVal val="visible"/>
                                      </p:to>
                                    </p:set>
                                    <p:animEffect transition="in" filter="fade">
                                      <p:cBhvr>
                                        <p:cTn id="98" dur="2000"/>
                                        <p:tgtEl>
                                          <p:spTgt spid="741"/>
                                        </p:tgtEl>
                                      </p:cBhvr>
                                    </p:animEffec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1" nodeType="clickEffect">
                                  <p:stCondLst>
                                    <p:cond delay="0"/>
                                  </p:stCondLst>
                                  <p:childTnLst>
                                    <p:set>
                                      <p:cBhvr>
                                        <p:cTn id="102" dur="1" fill="hold">
                                          <p:stCondLst>
                                            <p:cond delay="0"/>
                                          </p:stCondLst>
                                        </p:cTn>
                                        <p:tgtEl>
                                          <p:spTgt spid="226"/>
                                        </p:tgtEl>
                                        <p:attrNameLst>
                                          <p:attrName>style.visibility</p:attrName>
                                        </p:attrNameLst>
                                      </p:cBhvr>
                                      <p:to>
                                        <p:strVal val="visible"/>
                                      </p:to>
                                    </p:set>
                                  </p:childTnLst>
                                </p:cTn>
                              </p:par>
                              <p:par>
                                <p:cTn id="103" presetID="35" presetClass="emph" presetSubtype="0" repeatCount="indefinite" fill="hold" grpId="0" nodeType="withEffect">
                                  <p:stCondLst>
                                    <p:cond delay="0"/>
                                  </p:stCondLst>
                                  <p:childTnLst>
                                    <p:anim calcmode="discrete" valueType="str">
                                      <p:cBhvr>
                                        <p:cTn id="104" dur="500" fill="hold"/>
                                        <p:tgtEl>
                                          <p:spTgt spid="226"/>
                                        </p:tgtEl>
                                        <p:attrNameLst>
                                          <p:attrName>style.visibility</p:attrName>
                                        </p:attrNameLst>
                                      </p:cBhvr>
                                      <p:tavLst>
                                        <p:tav tm="0">
                                          <p:val>
                                            <p:strVal val="hidden"/>
                                          </p:val>
                                        </p:tav>
                                        <p:tav tm="50000">
                                          <p:val>
                                            <p:strVal val="visible"/>
                                          </p:val>
                                        </p:tav>
                                      </p:tavLst>
                                    </p:anim>
                                  </p:childTnLst>
                                </p:cTn>
                              </p:par>
                              <p:par>
                                <p:cTn id="105" presetID="10" presetClass="exit" presetSubtype="0" fill="hold" nodeType="withEffect">
                                  <p:stCondLst>
                                    <p:cond delay="0"/>
                                  </p:stCondLst>
                                  <p:childTnLst>
                                    <p:animEffect transition="out" filter="fade">
                                      <p:cBhvr>
                                        <p:cTn id="106" dur="1000"/>
                                        <p:tgtEl>
                                          <p:spTgt spid="755"/>
                                        </p:tgtEl>
                                      </p:cBhvr>
                                    </p:animEffect>
                                    <p:set>
                                      <p:cBhvr>
                                        <p:cTn id="107" dur="1" fill="hold">
                                          <p:stCondLst>
                                            <p:cond delay="999"/>
                                          </p:stCondLst>
                                        </p:cTn>
                                        <p:tgtEl>
                                          <p:spTgt spid="755"/>
                                        </p:tgtEl>
                                        <p:attrNameLst>
                                          <p:attrName>style.visibility</p:attrName>
                                        </p:attrNameLst>
                                      </p:cBhvr>
                                      <p:to>
                                        <p:strVal val="hidden"/>
                                      </p:to>
                                    </p:set>
                                  </p:childTnLst>
                                </p:cTn>
                              </p:par>
                            </p:childTnLst>
                          </p:cTn>
                        </p:par>
                        <p:par>
                          <p:cTn id="108" fill="hold">
                            <p:stCondLst>
                              <p:cond delay="1000"/>
                            </p:stCondLst>
                            <p:childTnLst>
                              <p:par>
                                <p:cTn id="109" presetID="10" presetClass="entr" presetSubtype="0" fill="hold" nodeType="afterEffect">
                                  <p:stCondLst>
                                    <p:cond delay="0"/>
                                  </p:stCondLst>
                                  <p:childTnLst>
                                    <p:set>
                                      <p:cBhvr>
                                        <p:cTn id="110" dur="1" fill="hold">
                                          <p:stCondLst>
                                            <p:cond delay="0"/>
                                          </p:stCondLst>
                                        </p:cTn>
                                        <p:tgtEl>
                                          <p:spTgt spid="756"/>
                                        </p:tgtEl>
                                        <p:attrNameLst>
                                          <p:attrName>style.visibility</p:attrName>
                                        </p:attrNameLst>
                                      </p:cBhvr>
                                      <p:to>
                                        <p:strVal val="visible"/>
                                      </p:to>
                                    </p:set>
                                    <p:animEffect transition="in" filter="fade">
                                      <p:cBhvr>
                                        <p:cTn id="111" dur="1000"/>
                                        <p:tgtEl>
                                          <p:spTgt spid="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4" grpId="0" animBg="1"/>
      <p:bldP spid="737" grpId="0" animBg="1"/>
      <p:bldP spid="750" grpId="0" animBg="1"/>
      <p:bldP spid="763" grpId="0" animBg="1"/>
      <p:bldP spid="776" grpId="0" animBg="1"/>
      <p:bldP spid="789" grpId="0" animBg="1"/>
      <p:bldP spid="5149" grpId="0" animBg="1"/>
      <p:bldP spid="226" grpId="0" animBg="1"/>
      <p:bldP spid="226" grpId="1" animBg="1"/>
      <p:bldP spid="814" grpId="0" animBg="1"/>
      <p:bldP spid="197" grpId="0"/>
      <p:bldP spid="198" grpId="0" animBg="1"/>
      <p:bldP spid="198" grpId="1" animBg="1"/>
      <p:bldP spid="198"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164866" name="Text Box 2"/>
          <p:cNvSpPr txBox="1">
            <a:spLocks noChangeArrowheads="1"/>
          </p:cNvSpPr>
          <p:nvPr/>
        </p:nvSpPr>
        <p:spPr bwMode="auto">
          <a:xfrm>
            <a:off x="240630" y="315829"/>
            <a:ext cx="6158498" cy="646113"/>
          </a:xfrm>
          <a:prstGeom prst="rect">
            <a:avLst/>
          </a:prstGeom>
          <a:noFill/>
          <a:ln w="9525">
            <a:noFill/>
            <a:miter lim="800000"/>
            <a:headEnd/>
            <a:tailEnd/>
          </a:ln>
        </p:spPr>
        <p:txBody>
          <a:bodyPr wrap="square">
            <a:spAutoFit/>
          </a:bodyPr>
          <a:lstStyle/>
          <a:p>
            <a:pPr>
              <a:spcBef>
                <a:spcPct val="50000"/>
              </a:spcBef>
            </a:pPr>
            <a:r>
              <a:rPr lang="es-ES" sz="3600" b="1" dirty="0">
                <a:solidFill>
                  <a:srgbClr val="FFFF00"/>
                </a:solidFill>
                <a:latin typeface="Calibri" pitchFamily="34" charset="0"/>
              </a:rPr>
              <a:t>LEYES DE NEWTON </a:t>
            </a:r>
            <a:r>
              <a:rPr lang="es-ES" b="1" dirty="0" smtClean="0">
                <a:solidFill>
                  <a:schemeClr val="bg1"/>
                </a:solidFill>
                <a:latin typeface="Calibri" pitchFamily="34" charset="0"/>
              </a:rPr>
              <a:t>(70 </a:t>
            </a:r>
            <a:r>
              <a:rPr lang="es-ES" b="1" dirty="0">
                <a:solidFill>
                  <a:schemeClr val="bg1"/>
                </a:solidFill>
                <a:latin typeface="Calibri" pitchFamily="34" charset="0"/>
              </a:rPr>
              <a:t>diapositivas)</a:t>
            </a:r>
          </a:p>
        </p:txBody>
      </p:sp>
      <p:sp>
        <p:nvSpPr>
          <p:cNvPr id="99331" name="Rectangle 3"/>
          <p:cNvSpPr>
            <a:spLocks noChangeArrowheads="1"/>
          </p:cNvSpPr>
          <p:nvPr/>
        </p:nvSpPr>
        <p:spPr bwMode="auto">
          <a:xfrm>
            <a:off x="508000" y="1393825"/>
            <a:ext cx="8088313" cy="3194721"/>
          </a:xfrm>
          <a:prstGeom prst="rect">
            <a:avLst/>
          </a:prstGeom>
          <a:noFill/>
          <a:ln w="9525">
            <a:noFill/>
            <a:miter lim="800000"/>
            <a:headEnd/>
            <a:tailEnd/>
          </a:ln>
        </p:spPr>
        <p:txBody>
          <a:bodyPr>
            <a:spAutoFit/>
          </a:bodyPr>
          <a:lstStyle/>
          <a:p>
            <a:pPr marL="360363" indent="-360363">
              <a:lnSpc>
                <a:spcPct val="140000"/>
              </a:lnSpc>
              <a:buFontTx/>
              <a:buAutoNum type="arabicPeriod"/>
            </a:pPr>
            <a:r>
              <a:rPr lang="es-ES" b="1" dirty="0">
                <a:solidFill>
                  <a:srgbClr val="FFFFFF"/>
                </a:solidFill>
                <a:latin typeface="Calibri" pitchFamily="34" charset="0"/>
              </a:rPr>
              <a:t>Principio de inercia.</a:t>
            </a:r>
          </a:p>
          <a:p>
            <a:pPr marL="360363" indent="-360363">
              <a:lnSpc>
                <a:spcPct val="140000"/>
              </a:lnSpc>
              <a:buFontTx/>
              <a:buAutoNum type="arabicPeriod"/>
            </a:pPr>
            <a:r>
              <a:rPr lang="es-ES" b="1" dirty="0">
                <a:solidFill>
                  <a:srgbClr val="FFFFFF"/>
                </a:solidFill>
                <a:latin typeface="Calibri" pitchFamily="34" charset="0"/>
              </a:rPr>
              <a:t>Principio fundamental de la dinámica.</a:t>
            </a:r>
          </a:p>
          <a:p>
            <a:pPr marL="360363" indent="-360363">
              <a:lnSpc>
                <a:spcPct val="140000"/>
              </a:lnSpc>
              <a:buFontTx/>
              <a:buAutoNum type="arabicPeriod"/>
            </a:pPr>
            <a:r>
              <a:rPr lang="es-ES" b="1" dirty="0">
                <a:solidFill>
                  <a:srgbClr val="FFFFFF"/>
                </a:solidFill>
                <a:latin typeface="Calibri" pitchFamily="34" charset="0"/>
              </a:rPr>
              <a:t>Principio de acción y reacción.</a:t>
            </a:r>
          </a:p>
          <a:p>
            <a:pPr marL="360363" indent="-360363">
              <a:lnSpc>
                <a:spcPct val="140000"/>
              </a:lnSpc>
              <a:buFontTx/>
              <a:buAutoNum type="arabicPeriod"/>
            </a:pPr>
            <a:r>
              <a:rPr lang="es-ES" b="1" dirty="0">
                <a:solidFill>
                  <a:srgbClr val="FFFFFF"/>
                </a:solidFill>
                <a:latin typeface="Calibri" pitchFamily="34" charset="0"/>
              </a:rPr>
              <a:t>Fuerzas de inercia: “fuerza centrífuga”.</a:t>
            </a:r>
          </a:p>
          <a:p>
            <a:pPr marL="360363" indent="-360363">
              <a:lnSpc>
                <a:spcPct val="140000"/>
              </a:lnSpc>
              <a:buFontTx/>
              <a:buAutoNum type="arabicPeriod"/>
            </a:pPr>
            <a:r>
              <a:rPr lang="es-ES" b="1" dirty="0" smtClean="0">
                <a:solidFill>
                  <a:srgbClr val="FFFFFF"/>
                </a:solidFill>
                <a:latin typeface="Calibri" pitchFamily="34" charset="0"/>
                <a:cs typeface="Calibri" pitchFamily="34" charset="0"/>
              </a:rPr>
              <a:t>Fuerza y movimiento: </a:t>
            </a:r>
            <a:r>
              <a:rPr lang="es-ES" b="1" dirty="0" smtClean="0">
                <a:solidFill>
                  <a:srgbClr val="FFFFFF"/>
                </a:solidFill>
                <a:latin typeface="Calibri" pitchFamily="34" charset="0"/>
                <a:cs typeface="Calibri" pitchFamily="34" charset="0"/>
              </a:rPr>
              <a:t>La </a:t>
            </a:r>
            <a:r>
              <a:rPr lang="es-ES" b="1" dirty="0">
                <a:solidFill>
                  <a:srgbClr val="FFFFFF"/>
                </a:solidFill>
                <a:latin typeface="Calibri" pitchFamily="34" charset="0"/>
                <a:cs typeface="Calibri" pitchFamily="34" charset="0"/>
              </a:rPr>
              <a:t>interpretación de los </a:t>
            </a:r>
            <a:r>
              <a:rPr lang="es-ES" b="1" dirty="0" smtClean="0">
                <a:solidFill>
                  <a:srgbClr val="FFFFFF"/>
                </a:solidFill>
                <a:latin typeface="Calibri" pitchFamily="34" charset="0"/>
                <a:cs typeface="Calibri" pitchFamily="34" charset="0"/>
              </a:rPr>
              <a:t>estudiantes:</a:t>
            </a:r>
            <a:endParaRPr lang="es-ES_tradnl" b="1" dirty="0" smtClean="0">
              <a:solidFill>
                <a:srgbClr val="92D050"/>
              </a:solidFill>
              <a:latin typeface="Calibri" pitchFamily="34" charset="0"/>
              <a:cs typeface="Calibri" pitchFamily="34" charset="0"/>
            </a:endParaRPr>
          </a:p>
          <a:p>
            <a:pPr marL="360363" indent="-360363">
              <a:lnSpc>
                <a:spcPct val="140000"/>
              </a:lnSpc>
              <a:buFontTx/>
              <a:buAutoNum type="arabicPeriod"/>
            </a:pPr>
            <a:r>
              <a:rPr lang="es-ES_tradnl" b="1" dirty="0" smtClean="0">
                <a:solidFill>
                  <a:srgbClr val="FFFFFF"/>
                </a:solidFill>
                <a:latin typeface="Calibri" pitchFamily="34" charset="0"/>
                <a:cs typeface="Times New Roman" pitchFamily="18" charset="0"/>
              </a:rPr>
              <a:t>Consideraciones acerca de las fuerzas: </a:t>
            </a:r>
            <a:r>
              <a:rPr lang="es-ES_tradnl" b="1" dirty="0">
                <a:solidFill>
                  <a:srgbClr val="66FF99"/>
                </a:solidFill>
                <a:latin typeface="Calibri" pitchFamily="34" charset="0"/>
                <a:cs typeface="Times New Roman" pitchFamily="18" charset="0"/>
              </a:rPr>
              <a:t>M</a:t>
            </a:r>
            <a:r>
              <a:rPr lang="es-ES_tradnl" b="1" dirty="0" smtClean="0">
                <a:solidFill>
                  <a:srgbClr val="66FF99"/>
                </a:solidFill>
                <a:latin typeface="Calibri" pitchFamily="34" charset="0"/>
                <a:cs typeface="Times New Roman" pitchFamily="18" charset="0"/>
              </a:rPr>
              <a:t>i </a:t>
            </a:r>
            <a:r>
              <a:rPr lang="es-ES_tradnl" b="1" dirty="0">
                <a:solidFill>
                  <a:srgbClr val="66FF99"/>
                </a:solidFill>
                <a:latin typeface="Calibri" pitchFamily="34" charset="0"/>
                <a:cs typeface="Times New Roman" pitchFamily="18" charset="0"/>
              </a:rPr>
              <a:t>D</a:t>
            </a:r>
            <a:r>
              <a:rPr lang="es-ES_tradnl" b="1" dirty="0" smtClean="0">
                <a:solidFill>
                  <a:srgbClr val="66FF99"/>
                </a:solidFill>
                <a:latin typeface="Calibri" pitchFamily="34" charset="0"/>
                <a:cs typeface="Times New Roman" pitchFamily="18" charset="0"/>
              </a:rPr>
              <a:t>ecálogo</a:t>
            </a:r>
            <a:r>
              <a:rPr lang="es-ES_tradnl" dirty="0" smtClean="0">
                <a:solidFill>
                  <a:srgbClr val="FFFFFF"/>
                </a:solidFill>
                <a:latin typeface="Calibri" pitchFamily="34" charset="0"/>
                <a:cs typeface="Times New Roman" pitchFamily="18" charset="0"/>
              </a:rPr>
              <a:t>.</a:t>
            </a:r>
            <a:endParaRPr lang="es-ES" b="1" dirty="0">
              <a:solidFill>
                <a:srgbClr val="FFFFFF"/>
              </a:solidFill>
              <a:latin typeface="Calibri" pitchFamily="34" charset="0"/>
            </a:endParaRPr>
          </a:p>
        </p:txBody>
      </p:sp>
      <p:cxnSp>
        <p:nvCxnSpPr>
          <p:cNvPr id="5" name="4 Conector recto"/>
          <p:cNvCxnSpPr/>
          <p:nvPr/>
        </p:nvCxnSpPr>
        <p:spPr>
          <a:xfrm>
            <a:off x="368300" y="1068388"/>
            <a:ext cx="8313738" cy="0"/>
          </a:xfrm>
          <a:prstGeom prst="line">
            <a:avLst/>
          </a:prstGeom>
          <a:ln w="762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93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93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933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grpSp>
        <p:nvGrpSpPr>
          <p:cNvPr id="2" name="74 Grupo"/>
          <p:cNvGrpSpPr/>
          <p:nvPr/>
        </p:nvGrpSpPr>
        <p:grpSpPr>
          <a:xfrm>
            <a:off x="661988" y="4346575"/>
            <a:ext cx="2741612" cy="2268538"/>
            <a:chOff x="661988" y="4346575"/>
            <a:chExt cx="2741612" cy="2268538"/>
          </a:xfrm>
        </p:grpSpPr>
        <p:sp>
          <p:nvSpPr>
            <p:cNvPr id="59" name="58 Rectángulo"/>
            <p:cNvSpPr/>
            <p:nvPr/>
          </p:nvSpPr>
          <p:spPr bwMode="auto">
            <a:xfrm>
              <a:off x="661988" y="4346575"/>
              <a:ext cx="2741612" cy="22685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cxnSp>
          <p:nvCxnSpPr>
            <p:cNvPr id="62" name="61 Conector recto"/>
            <p:cNvCxnSpPr/>
            <p:nvPr/>
          </p:nvCxnSpPr>
          <p:spPr bwMode="auto">
            <a:xfrm flipH="1">
              <a:off x="1316038" y="4418013"/>
              <a:ext cx="1587" cy="96520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4" name="63 Arco"/>
            <p:cNvSpPr/>
            <p:nvPr/>
          </p:nvSpPr>
          <p:spPr bwMode="auto">
            <a:xfrm rot="5683057">
              <a:off x="1195388" y="4557713"/>
              <a:ext cx="369887" cy="369887"/>
            </a:xfrm>
            <a:prstGeom prst="arc">
              <a:avLst>
                <a:gd name="adj1" fmla="val 18279945"/>
                <a:gd name="adj2" fmla="val 10256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sp>
          <p:nvSpPr>
            <p:cNvPr id="65" name="64 Forma libre"/>
            <p:cNvSpPr/>
            <p:nvPr/>
          </p:nvSpPr>
          <p:spPr bwMode="auto">
            <a:xfrm>
              <a:off x="1531938" y="4892675"/>
              <a:ext cx="434975" cy="1485900"/>
            </a:xfrm>
            <a:custGeom>
              <a:avLst/>
              <a:gdLst>
                <a:gd name="connsiteX0" fmla="*/ 0 w 723900"/>
                <a:gd name="connsiteY0" fmla="*/ 0 h 2095500"/>
                <a:gd name="connsiteX1" fmla="*/ 9525 w 723900"/>
                <a:gd name="connsiteY1" fmla="*/ 1028700 h 2095500"/>
                <a:gd name="connsiteX2" fmla="*/ 723900 w 723900"/>
                <a:gd name="connsiteY2" fmla="*/ 2095500 h 2095500"/>
              </a:gdLst>
              <a:ahLst/>
              <a:cxnLst>
                <a:cxn ang="0">
                  <a:pos x="connsiteX0" y="connsiteY0"/>
                </a:cxn>
                <a:cxn ang="0">
                  <a:pos x="connsiteX1" y="connsiteY1"/>
                </a:cxn>
                <a:cxn ang="0">
                  <a:pos x="connsiteX2" y="connsiteY2"/>
                </a:cxn>
              </a:cxnLst>
              <a:rect l="l" t="t" r="r" b="b"/>
              <a:pathLst>
                <a:path w="723900" h="2095500">
                  <a:moveTo>
                    <a:pt x="0" y="0"/>
                  </a:moveTo>
                  <a:lnTo>
                    <a:pt x="9525" y="1028700"/>
                  </a:lnTo>
                  <a:lnTo>
                    <a:pt x="723900" y="2095500"/>
                  </a:ln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cxnSp>
          <p:nvCxnSpPr>
            <p:cNvPr id="66" name="65 Conector recto de flecha"/>
            <p:cNvCxnSpPr/>
            <p:nvPr/>
          </p:nvCxnSpPr>
          <p:spPr bwMode="auto">
            <a:xfrm>
              <a:off x="1957388" y="5602288"/>
              <a:ext cx="0" cy="769937"/>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7" name="66 Conector recto"/>
            <p:cNvCxnSpPr>
              <a:endCxn id="65" idx="1"/>
            </p:cNvCxnSpPr>
            <p:nvPr/>
          </p:nvCxnSpPr>
          <p:spPr bwMode="auto">
            <a:xfrm flipH="1" flipV="1">
              <a:off x="1538288" y="5622925"/>
              <a:ext cx="431800"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8" name="Line 172"/>
            <p:cNvSpPr>
              <a:spLocks noChangeShapeType="1"/>
            </p:cNvSpPr>
            <p:nvPr/>
          </p:nvSpPr>
          <p:spPr bwMode="auto">
            <a:xfrm rot="19800000" flipH="1" flipV="1">
              <a:off x="1654175" y="4433888"/>
              <a:ext cx="0" cy="1265237"/>
            </a:xfrm>
            <a:prstGeom prst="line">
              <a:avLst/>
            </a:prstGeom>
            <a:noFill/>
            <a:ln w="19050">
              <a:solidFill>
                <a:schemeClr val="tx1"/>
              </a:solidFill>
              <a:round/>
              <a:headEnd/>
              <a:tailEnd/>
            </a:ln>
          </p:spPr>
          <p:txBody>
            <a:bodyPr/>
            <a:lstStyle/>
            <a:p>
              <a:pPr fontAlgn="auto">
                <a:spcBef>
                  <a:spcPts val="0"/>
                </a:spcBef>
                <a:spcAft>
                  <a:spcPts val="0"/>
                </a:spcAft>
                <a:defRPr/>
              </a:pPr>
              <a:endParaRPr lang="es-ES_tradnl" sz="1800">
                <a:solidFill>
                  <a:srgbClr val="000000"/>
                </a:solidFill>
                <a:latin typeface="Times New Roman"/>
              </a:endParaRPr>
            </a:p>
          </p:txBody>
        </p:sp>
        <p:cxnSp>
          <p:nvCxnSpPr>
            <p:cNvPr id="69" name="68 Conector recto"/>
            <p:cNvCxnSpPr/>
            <p:nvPr/>
          </p:nvCxnSpPr>
          <p:spPr bwMode="auto">
            <a:xfrm>
              <a:off x="1533525" y="4868863"/>
              <a:ext cx="430213" cy="723900"/>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3351" name="70 CuadroTexto"/>
            <p:cNvSpPr txBox="1">
              <a:spLocks noChangeArrowheads="1"/>
            </p:cNvSpPr>
            <p:nvPr/>
          </p:nvSpPr>
          <p:spPr bwMode="auto">
            <a:xfrm>
              <a:off x="1704509" y="4931804"/>
              <a:ext cx="472008" cy="331926"/>
            </a:xfrm>
            <a:prstGeom prst="rect">
              <a:avLst/>
            </a:prstGeom>
            <a:noFill/>
            <a:ln w="9525">
              <a:noFill/>
              <a:miter lim="800000"/>
              <a:headEnd/>
              <a:tailEnd/>
            </a:ln>
          </p:spPr>
          <p:txBody>
            <a:bodyPr>
              <a:spAutoFit/>
            </a:bodyPr>
            <a:lstStyle/>
            <a:p>
              <a:r>
                <a:rPr lang="es-ES_tradnl" b="1">
                  <a:solidFill>
                    <a:srgbClr val="FF0000"/>
                  </a:solidFill>
                  <a:latin typeface="Times New Roman"/>
                </a:rPr>
                <a:t>T</a:t>
              </a:r>
            </a:p>
          </p:txBody>
        </p:sp>
        <p:sp>
          <p:nvSpPr>
            <p:cNvPr id="13352" name="71 CuadroTexto"/>
            <p:cNvSpPr txBox="1">
              <a:spLocks noChangeArrowheads="1"/>
            </p:cNvSpPr>
            <p:nvPr/>
          </p:nvSpPr>
          <p:spPr bwMode="auto">
            <a:xfrm>
              <a:off x="999029" y="5355110"/>
              <a:ext cx="931308" cy="461736"/>
            </a:xfrm>
            <a:prstGeom prst="rect">
              <a:avLst/>
            </a:prstGeom>
            <a:noFill/>
            <a:ln w="9525">
              <a:noFill/>
              <a:miter lim="800000"/>
              <a:headEnd/>
              <a:tailEnd/>
            </a:ln>
          </p:spPr>
          <p:txBody>
            <a:bodyPr>
              <a:spAutoFit/>
            </a:bodyPr>
            <a:lstStyle/>
            <a:p>
              <a:r>
                <a:rPr lang="es-ES_tradnl" b="1">
                  <a:solidFill>
                    <a:srgbClr val="0070C0"/>
                  </a:solidFill>
                  <a:latin typeface="Times New Roman"/>
                </a:rPr>
                <a:t>∑F</a:t>
              </a:r>
            </a:p>
          </p:txBody>
        </p:sp>
        <p:sp>
          <p:nvSpPr>
            <p:cNvPr id="13353" name="72 CuadroTexto"/>
            <p:cNvSpPr txBox="1">
              <a:spLocks noChangeArrowheads="1"/>
            </p:cNvSpPr>
            <p:nvPr/>
          </p:nvSpPr>
          <p:spPr bwMode="auto">
            <a:xfrm>
              <a:off x="1983054" y="5837388"/>
              <a:ext cx="472008" cy="331927"/>
            </a:xfrm>
            <a:prstGeom prst="rect">
              <a:avLst/>
            </a:prstGeom>
            <a:noFill/>
            <a:ln w="9525">
              <a:noFill/>
              <a:miter lim="800000"/>
              <a:headEnd/>
              <a:tailEnd/>
            </a:ln>
          </p:spPr>
          <p:txBody>
            <a:bodyPr>
              <a:spAutoFit/>
            </a:bodyPr>
            <a:lstStyle/>
            <a:p>
              <a:r>
                <a:rPr lang="es-ES_tradnl" b="1">
                  <a:solidFill>
                    <a:srgbClr val="00B050"/>
                  </a:solidFill>
                  <a:latin typeface="Times New Roman"/>
                </a:rPr>
                <a:t>P</a:t>
              </a:r>
            </a:p>
          </p:txBody>
        </p:sp>
        <p:sp>
          <p:nvSpPr>
            <p:cNvPr id="13354" name="73 CuadroTexto"/>
            <p:cNvSpPr txBox="1">
              <a:spLocks noChangeArrowheads="1"/>
            </p:cNvSpPr>
            <p:nvPr/>
          </p:nvSpPr>
          <p:spPr bwMode="auto">
            <a:xfrm>
              <a:off x="1269722" y="4796691"/>
              <a:ext cx="257666" cy="287441"/>
            </a:xfrm>
            <a:prstGeom prst="rect">
              <a:avLst/>
            </a:prstGeom>
            <a:noFill/>
            <a:ln w="9525">
              <a:noFill/>
              <a:miter lim="800000"/>
              <a:headEnd/>
              <a:tailEnd/>
            </a:ln>
          </p:spPr>
          <p:txBody>
            <a:bodyPr>
              <a:spAutoFit/>
            </a:bodyPr>
            <a:lstStyle/>
            <a:p>
              <a:r>
                <a:rPr lang="el-GR" sz="2000">
                  <a:solidFill>
                    <a:srgbClr val="000000"/>
                  </a:solidFill>
                  <a:latin typeface="Times New Roman"/>
                </a:rPr>
                <a:t>α</a:t>
              </a:r>
              <a:endParaRPr lang="es-ES_tradnl" sz="2000">
                <a:solidFill>
                  <a:srgbClr val="000000"/>
                </a:solidFill>
                <a:latin typeface="Times New Roman"/>
              </a:endParaRPr>
            </a:p>
          </p:txBody>
        </p:sp>
        <p:sp>
          <p:nvSpPr>
            <p:cNvPr id="13355" name="74 CuadroTexto"/>
            <p:cNvSpPr txBox="1">
              <a:spLocks noChangeArrowheads="1"/>
            </p:cNvSpPr>
            <p:nvPr/>
          </p:nvSpPr>
          <p:spPr bwMode="auto">
            <a:xfrm>
              <a:off x="1664889" y="5644548"/>
              <a:ext cx="257666" cy="287441"/>
            </a:xfrm>
            <a:prstGeom prst="rect">
              <a:avLst/>
            </a:prstGeom>
            <a:noFill/>
            <a:ln w="9525">
              <a:noFill/>
              <a:miter lim="800000"/>
              <a:headEnd/>
              <a:tailEnd/>
            </a:ln>
          </p:spPr>
          <p:txBody>
            <a:bodyPr>
              <a:spAutoFit/>
            </a:bodyPr>
            <a:lstStyle/>
            <a:p>
              <a:r>
                <a:rPr lang="el-GR" sz="2000">
                  <a:solidFill>
                    <a:srgbClr val="000000"/>
                  </a:solidFill>
                  <a:latin typeface="Times New Roman"/>
                </a:rPr>
                <a:t>α</a:t>
              </a:r>
              <a:endParaRPr lang="es-ES_tradnl" sz="2000">
                <a:solidFill>
                  <a:srgbClr val="000000"/>
                </a:solidFill>
                <a:latin typeface="Times New Roman"/>
              </a:endParaRPr>
            </a:p>
          </p:txBody>
        </p:sp>
        <p:sp>
          <p:nvSpPr>
            <p:cNvPr id="76" name="75 Arco"/>
            <p:cNvSpPr/>
            <p:nvPr/>
          </p:nvSpPr>
          <p:spPr bwMode="auto">
            <a:xfrm rot="16200000">
              <a:off x="1749426" y="5973762"/>
              <a:ext cx="290512" cy="290513"/>
            </a:xfrm>
            <a:prstGeom prst="arc">
              <a:avLst>
                <a:gd name="adj1" fmla="val 18279945"/>
                <a:gd name="adj2" fmla="val 10256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sp>
          <p:nvSpPr>
            <p:cNvPr id="61" name="60 Rectángulo"/>
            <p:cNvSpPr/>
            <p:nvPr/>
          </p:nvSpPr>
          <p:spPr bwMode="auto">
            <a:xfrm flipV="1">
              <a:off x="679450" y="4357688"/>
              <a:ext cx="2716213" cy="163512"/>
            </a:xfrm>
            <a:prstGeom prst="rect">
              <a:avLst/>
            </a:prstGeom>
            <a:solidFill>
              <a:srgbClr val="996633"/>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70" name="Oval 173"/>
            <p:cNvSpPr>
              <a:spLocks noChangeArrowheads="1"/>
            </p:cNvSpPr>
            <p:nvPr/>
          </p:nvSpPr>
          <p:spPr bwMode="auto">
            <a:xfrm rot="19800000" flipH="1">
              <a:off x="1854200" y="5495925"/>
              <a:ext cx="215900" cy="217488"/>
            </a:xfrm>
            <a:prstGeom prst="ellipse">
              <a:avLst/>
            </a:prstGeom>
            <a:solidFill>
              <a:schemeClr val="tx1"/>
            </a:solidFill>
            <a:ln w="9525">
              <a:noFill/>
              <a:round/>
              <a:headEnd/>
              <a:tailEnd/>
            </a:ln>
          </p:spPr>
          <p:txBody>
            <a:bodyPr wrap="none" anchor="ctr"/>
            <a:lstStyle/>
            <a:p>
              <a:pPr fontAlgn="auto">
                <a:spcBef>
                  <a:spcPts val="0"/>
                </a:spcBef>
                <a:spcAft>
                  <a:spcPts val="0"/>
                </a:spcAft>
                <a:defRPr/>
              </a:pPr>
              <a:endParaRPr lang="es-ES_tradnl" sz="1800">
                <a:solidFill>
                  <a:srgbClr val="000000"/>
                </a:solidFill>
                <a:latin typeface="Times New Roman"/>
              </a:endParaRPr>
            </a:p>
          </p:txBody>
        </p:sp>
      </p:grpSp>
      <p:grpSp>
        <p:nvGrpSpPr>
          <p:cNvPr id="3" name="72 Grupo"/>
          <p:cNvGrpSpPr/>
          <p:nvPr/>
        </p:nvGrpSpPr>
        <p:grpSpPr>
          <a:xfrm>
            <a:off x="1985963" y="5357617"/>
            <a:ext cx="1413995" cy="461736"/>
            <a:chOff x="1976438" y="5355110"/>
            <a:chExt cx="1413995" cy="461736"/>
          </a:xfrm>
        </p:grpSpPr>
        <p:cxnSp>
          <p:nvCxnSpPr>
            <p:cNvPr id="77" name="76 Conector recto"/>
            <p:cNvCxnSpPr/>
            <p:nvPr/>
          </p:nvCxnSpPr>
          <p:spPr bwMode="auto">
            <a:xfrm flipV="1">
              <a:off x="1976438" y="5622925"/>
              <a:ext cx="431800" cy="0"/>
            </a:xfrm>
            <a:prstGeom prst="line">
              <a:avLst/>
            </a:prstGeom>
            <a:ln w="38100">
              <a:solidFill>
                <a:srgbClr val="996633"/>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359" name="77 CuadroTexto"/>
            <p:cNvSpPr txBox="1">
              <a:spLocks noChangeArrowheads="1"/>
            </p:cNvSpPr>
            <p:nvPr/>
          </p:nvSpPr>
          <p:spPr bwMode="auto">
            <a:xfrm>
              <a:off x="2336882" y="5355110"/>
              <a:ext cx="1053551" cy="461736"/>
            </a:xfrm>
            <a:prstGeom prst="rect">
              <a:avLst/>
            </a:prstGeom>
            <a:noFill/>
            <a:ln w="9525">
              <a:noFill/>
              <a:miter lim="800000"/>
              <a:headEnd/>
              <a:tailEnd/>
            </a:ln>
          </p:spPr>
          <p:txBody>
            <a:bodyPr>
              <a:spAutoFit/>
            </a:bodyPr>
            <a:lstStyle/>
            <a:p>
              <a:r>
                <a:rPr lang="es-ES_tradnl" b="1" dirty="0" err="1">
                  <a:solidFill>
                    <a:srgbClr val="996633"/>
                  </a:solidFill>
                  <a:latin typeface="Times New Roman"/>
                </a:rPr>
                <a:t>F</a:t>
              </a:r>
              <a:r>
                <a:rPr lang="es-ES_tradnl" b="1" i="1" baseline="-25000" dirty="0" err="1">
                  <a:solidFill>
                    <a:srgbClr val="996633"/>
                  </a:solidFill>
                  <a:latin typeface="Times New Roman"/>
                </a:rPr>
                <a:t>inercia</a:t>
              </a:r>
              <a:endParaRPr lang="es-ES_tradnl" b="1" i="1" dirty="0">
                <a:solidFill>
                  <a:srgbClr val="996633"/>
                </a:solidFill>
                <a:latin typeface="Times New Roman"/>
              </a:endParaRPr>
            </a:p>
          </p:txBody>
        </p:sp>
      </p:grpSp>
      <p:sp>
        <p:nvSpPr>
          <p:cNvPr id="13320" name="1 CuadroTexto"/>
          <p:cNvSpPr txBox="1">
            <a:spLocks noChangeArrowheads="1"/>
          </p:cNvSpPr>
          <p:nvPr/>
        </p:nvSpPr>
        <p:spPr bwMode="auto">
          <a:xfrm>
            <a:off x="0" y="0"/>
            <a:ext cx="9144000" cy="830263"/>
          </a:xfrm>
          <a:prstGeom prst="rect">
            <a:avLst/>
          </a:prstGeom>
          <a:solidFill>
            <a:schemeClr val="accent2"/>
          </a:solidFill>
          <a:ln w="9525">
            <a:noFill/>
            <a:miter lim="800000"/>
            <a:headEnd/>
            <a:tailEnd/>
          </a:ln>
        </p:spPr>
        <p:txBody>
          <a:bodyPr>
            <a:spAutoFit/>
          </a:bodyPr>
          <a:lstStyle/>
          <a:p>
            <a:pPr algn="ctr"/>
            <a:r>
              <a:rPr lang="es-ES_tradnl" b="1">
                <a:solidFill>
                  <a:srgbClr val="FFFFFF"/>
                </a:solidFill>
                <a:latin typeface="Calibri" pitchFamily="34" charset="0"/>
              </a:rPr>
              <a:t>        ¿Cómo resuelve el problema de calcular la aceleración</a:t>
            </a:r>
          </a:p>
          <a:p>
            <a:pPr algn="ctr"/>
            <a:r>
              <a:rPr lang="es-ES_tradnl" b="1">
                <a:solidFill>
                  <a:srgbClr val="FFFFFF"/>
                </a:solidFill>
                <a:latin typeface="Calibri" pitchFamily="34" charset="0"/>
              </a:rPr>
              <a:t>cada uno de los observadores?</a:t>
            </a:r>
          </a:p>
        </p:txBody>
      </p:sp>
      <p:sp>
        <p:nvSpPr>
          <p:cNvPr id="4" name="305 CuadroTexto"/>
          <p:cNvSpPr txBox="1">
            <a:spLocks noChangeArrowheads="1"/>
          </p:cNvSpPr>
          <p:nvPr/>
        </p:nvSpPr>
        <p:spPr bwMode="auto">
          <a:xfrm>
            <a:off x="0" y="3892550"/>
            <a:ext cx="9144000" cy="338554"/>
          </a:xfrm>
          <a:prstGeom prst="rect">
            <a:avLst/>
          </a:prstGeom>
          <a:solidFill>
            <a:schemeClr val="bg1"/>
          </a:solidFill>
          <a:ln w="9525">
            <a:noFill/>
            <a:miter lim="800000"/>
            <a:headEnd/>
            <a:tailEnd/>
          </a:ln>
        </p:spPr>
        <p:txBody>
          <a:bodyPr>
            <a:spAutoFit/>
          </a:bodyPr>
          <a:lstStyle/>
          <a:p>
            <a:pPr algn="ctr"/>
            <a:r>
              <a:rPr lang="es-ES_tradnl" sz="1600" dirty="0">
                <a:solidFill>
                  <a:srgbClr val="000000"/>
                </a:solidFill>
                <a:latin typeface="Calibri" pitchFamily="34" charset="0"/>
              </a:rPr>
              <a:t>Desde el sistema de referencia del observador </a:t>
            </a:r>
            <a:r>
              <a:rPr lang="es-ES_tradnl" sz="1600" b="1" dirty="0">
                <a:solidFill>
                  <a:srgbClr val="000000"/>
                </a:solidFill>
                <a:latin typeface="Calibri" pitchFamily="34" charset="0"/>
              </a:rPr>
              <a:t>no inercial </a:t>
            </a:r>
            <a:r>
              <a:rPr lang="es-ES_tradnl" sz="1600" dirty="0">
                <a:solidFill>
                  <a:srgbClr val="000000"/>
                </a:solidFill>
                <a:latin typeface="Calibri" pitchFamily="34" charset="0"/>
              </a:rPr>
              <a:t>el balance de fuerzas es: </a:t>
            </a:r>
          </a:p>
        </p:txBody>
      </p:sp>
      <p:sp>
        <p:nvSpPr>
          <p:cNvPr id="5" name="305 CuadroTexto"/>
          <p:cNvSpPr txBox="1">
            <a:spLocks noChangeArrowheads="1"/>
          </p:cNvSpPr>
          <p:nvPr/>
        </p:nvSpPr>
        <p:spPr bwMode="auto">
          <a:xfrm>
            <a:off x="0" y="1033463"/>
            <a:ext cx="9144000" cy="338554"/>
          </a:xfrm>
          <a:prstGeom prst="rect">
            <a:avLst/>
          </a:prstGeom>
          <a:solidFill>
            <a:schemeClr val="bg1"/>
          </a:solidFill>
          <a:ln w="9525">
            <a:noFill/>
            <a:miter lim="800000"/>
            <a:headEnd/>
            <a:tailEnd/>
          </a:ln>
        </p:spPr>
        <p:txBody>
          <a:bodyPr>
            <a:spAutoFit/>
          </a:bodyPr>
          <a:lstStyle/>
          <a:p>
            <a:pPr algn="ctr"/>
            <a:r>
              <a:rPr lang="es-ES_tradnl" sz="1600" dirty="0">
                <a:solidFill>
                  <a:srgbClr val="000000"/>
                </a:solidFill>
                <a:latin typeface="Calibri" pitchFamily="34" charset="0"/>
              </a:rPr>
              <a:t>Desde el sistema de referencia del observador </a:t>
            </a:r>
            <a:r>
              <a:rPr lang="es-ES_tradnl" sz="1600" b="1" dirty="0">
                <a:solidFill>
                  <a:srgbClr val="000000"/>
                </a:solidFill>
                <a:latin typeface="Calibri" pitchFamily="34" charset="0"/>
              </a:rPr>
              <a:t>inercial </a:t>
            </a:r>
            <a:r>
              <a:rPr lang="es-ES_tradnl" sz="1600" dirty="0">
                <a:solidFill>
                  <a:srgbClr val="000000"/>
                </a:solidFill>
                <a:latin typeface="Calibri" pitchFamily="34" charset="0"/>
              </a:rPr>
              <a:t>el balance de fuerzas es: </a:t>
            </a:r>
          </a:p>
        </p:txBody>
      </p:sp>
      <p:grpSp>
        <p:nvGrpSpPr>
          <p:cNvPr id="6" name="50 Grupo"/>
          <p:cNvGrpSpPr>
            <a:grpSpLocks/>
          </p:cNvGrpSpPr>
          <p:nvPr/>
        </p:nvGrpSpPr>
        <p:grpSpPr bwMode="auto">
          <a:xfrm>
            <a:off x="5011738" y="1674813"/>
            <a:ext cx="2565400" cy="1781175"/>
            <a:chOff x="5142016" y="1615044"/>
            <a:chExt cx="2565070" cy="1781299"/>
          </a:xfrm>
        </p:grpSpPr>
        <p:sp>
          <p:nvSpPr>
            <p:cNvPr id="49" name="48 Rectángulo"/>
            <p:cNvSpPr/>
            <p:nvPr/>
          </p:nvSpPr>
          <p:spPr>
            <a:xfrm>
              <a:off x="5142016" y="1615044"/>
              <a:ext cx="2565070" cy="178129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aphicFrame>
          <p:nvGraphicFramePr>
            <p:cNvPr id="13318" name="Object 2"/>
            <p:cNvGraphicFramePr>
              <a:graphicFrameLocks noChangeAspect="1"/>
            </p:cNvGraphicFramePr>
            <p:nvPr/>
          </p:nvGraphicFramePr>
          <p:xfrm>
            <a:off x="5330310" y="1806781"/>
            <a:ext cx="2133600" cy="1289050"/>
          </p:xfrm>
          <a:graphic>
            <a:graphicData uri="http://schemas.openxmlformats.org/presentationml/2006/ole">
              <p:oleObj spid="_x0000_s440326" name="Ecuación" r:id="rId3" imgW="1117440" imgH="672840" progId="Equation.3">
                <p:embed/>
              </p:oleObj>
            </a:graphicData>
          </a:graphic>
        </p:graphicFrame>
        <p:sp>
          <p:nvSpPr>
            <p:cNvPr id="8" name="7 Rectángulo"/>
            <p:cNvSpPr/>
            <p:nvPr/>
          </p:nvSpPr>
          <p:spPr>
            <a:xfrm>
              <a:off x="5834077" y="2788288"/>
              <a:ext cx="1347614" cy="312760"/>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nvGrpSpPr>
          <p:cNvPr id="7" name="56 Grupo"/>
          <p:cNvGrpSpPr>
            <a:grpSpLocks/>
          </p:cNvGrpSpPr>
          <p:nvPr/>
        </p:nvGrpSpPr>
        <p:grpSpPr bwMode="auto">
          <a:xfrm>
            <a:off x="661988" y="1484313"/>
            <a:ext cx="2741612" cy="2268537"/>
            <a:chOff x="661621" y="1425039"/>
            <a:chExt cx="2742450" cy="2268187"/>
          </a:xfrm>
        </p:grpSpPr>
        <p:sp>
          <p:nvSpPr>
            <p:cNvPr id="23" name="22 Rectángulo"/>
            <p:cNvSpPr/>
            <p:nvPr/>
          </p:nvSpPr>
          <p:spPr>
            <a:xfrm>
              <a:off x="661621" y="1425039"/>
              <a:ext cx="2742450" cy="226818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nvGrpSpPr>
            <p:cNvPr id="10" name="55 Grupo"/>
            <p:cNvGrpSpPr>
              <a:grpSpLocks/>
            </p:cNvGrpSpPr>
            <p:nvPr/>
          </p:nvGrpSpPr>
          <p:grpSpPr bwMode="auto">
            <a:xfrm>
              <a:off x="998765" y="1496868"/>
              <a:ext cx="1456478" cy="1960212"/>
              <a:chOff x="1592532" y="1496868"/>
              <a:chExt cx="1456478" cy="1960212"/>
            </a:xfrm>
          </p:grpSpPr>
          <p:cxnSp>
            <p:nvCxnSpPr>
              <p:cNvPr id="24" name="23 Conector recto"/>
              <p:cNvCxnSpPr/>
              <p:nvPr/>
            </p:nvCxnSpPr>
            <p:spPr bwMode="auto">
              <a:xfrm flipH="1">
                <a:off x="1909638" y="1496465"/>
                <a:ext cx="1587" cy="965051"/>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24 Arco"/>
              <p:cNvSpPr/>
              <p:nvPr/>
            </p:nvSpPr>
            <p:spPr bwMode="auto">
              <a:xfrm rot="5683057">
                <a:off x="1789036" y="1636059"/>
                <a:ext cx="369831" cy="370000"/>
              </a:xfrm>
              <a:prstGeom prst="arc">
                <a:avLst>
                  <a:gd name="adj1" fmla="val 18279945"/>
                  <a:gd name="adj2" fmla="val 10256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sp>
            <p:nvSpPr>
              <p:cNvPr id="26" name="25 Forma libre"/>
              <p:cNvSpPr/>
              <p:nvPr/>
            </p:nvSpPr>
            <p:spPr>
              <a:xfrm>
                <a:off x="2125604" y="1971055"/>
                <a:ext cx="435108" cy="1485671"/>
              </a:xfrm>
              <a:custGeom>
                <a:avLst/>
                <a:gdLst>
                  <a:gd name="connsiteX0" fmla="*/ 0 w 723900"/>
                  <a:gd name="connsiteY0" fmla="*/ 0 h 2095500"/>
                  <a:gd name="connsiteX1" fmla="*/ 9525 w 723900"/>
                  <a:gd name="connsiteY1" fmla="*/ 1028700 h 2095500"/>
                  <a:gd name="connsiteX2" fmla="*/ 723900 w 723900"/>
                  <a:gd name="connsiteY2" fmla="*/ 2095500 h 2095500"/>
                </a:gdLst>
                <a:ahLst/>
                <a:cxnLst>
                  <a:cxn ang="0">
                    <a:pos x="connsiteX0" y="connsiteY0"/>
                  </a:cxn>
                  <a:cxn ang="0">
                    <a:pos x="connsiteX1" y="connsiteY1"/>
                  </a:cxn>
                  <a:cxn ang="0">
                    <a:pos x="connsiteX2" y="connsiteY2"/>
                  </a:cxn>
                </a:cxnLst>
                <a:rect l="l" t="t" r="r" b="b"/>
                <a:pathLst>
                  <a:path w="723900" h="2095500">
                    <a:moveTo>
                      <a:pt x="0" y="0"/>
                    </a:moveTo>
                    <a:lnTo>
                      <a:pt x="9525" y="1028700"/>
                    </a:lnTo>
                    <a:lnTo>
                      <a:pt x="723900" y="2095500"/>
                    </a:ln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cxnSp>
            <p:nvCxnSpPr>
              <p:cNvPr id="27" name="26 Conector recto de flecha"/>
              <p:cNvCxnSpPr/>
              <p:nvPr/>
            </p:nvCxnSpPr>
            <p:spPr bwMode="auto">
              <a:xfrm>
                <a:off x="2551184" y="2680558"/>
                <a:ext cx="0" cy="769819"/>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27 Conector recto"/>
              <p:cNvCxnSpPr>
                <a:endCxn id="26" idx="1"/>
              </p:cNvCxnSpPr>
              <p:nvPr/>
            </p:nvCxnSpPr>
            <p:spPr bwMode="auto">
              <a:xfrm flipH="1" flipV="1">
                <a:off x="2131956" y="2701192"/>
                <a:ext cx="431932" cy="0"/>
              </a:xfrm>
              <a:prstGeom prst="line">
                <a:avLst/>
              </a:prstGeom>
              <a:ln w="3810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Line 172"/>
              <p:cNvSpPr>
                <a:spLocks noChangeShapeType="1"/>
              </p:cNvSpPr>
              <p:nvPr/>
            </p:nvSpPr>
            <p:spPr bwMode="auto">
              <a:xfrm rot="19800000" flipH="1" flipV="1">
                <a:off x="2247878" y="1512338"/>
                <a:ext cx="0" cy="1265043"/>
              </a:xfrm>
              <a:prstGeom prst="line">
                <a:avLst/>
              </a:prstGeom>
              <a:noFill/>
              <a:ln w="19050">
                <a:solidFill>
                  <a:schemeClr val="tx1"/>
                </a:solidFill>
                <a:round/>
                <a:headEnd/>
                <a:tailEnd/>
              </a:ln>
            </p:spPr>
            <p:txBody>
              <a:bodyPr/>
              <a:lstStyle/>
              <a:p>
                <a:pPr fontAlgn="auto">
                  <a:spcBef>
                    <a:spcPts val="0"/>
                  </a:spcBef>
                  <a:spcAft>
                    <a:spcPts val="0"/>
                  </a:spcAft>
                  <a:defRPr/>
                </a:pPr>
                <a:endParaRPr lang="es-ES_tradnl" sz="1800">
                  <a:solidFill>
                    <a:srgbClr val="000000"/>
                  </a:solidFill>
                  <a:latin typeface="Times New Roman"/>
                </a:endParaRPr>
              </a:p>
            </p:txBody>
          </p:sp>
          <p:cxnSp>
            <p:nvCxnSpPr>
              <p:cNvPr id="30" name="29 Conector recto"/>
              <p:cNvCxnSpPr/>
              <p:nvPr/>
            </p:nvCxnSpPr>
            <p:spPr bwMode="auto">
              <a:xfrm>
                <a:off x="2127191" y="1947246"/>
                <a:ext cx="430344" cy="723788"/>
              </a:xfrm>
              <a:prstGeom prst="line">
                <a:avLst/>
              </a:pr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Oval 173"/>
              <p:cNvSpPr>
                <a:spLocks noChangeArrowheads="1"/>
              </p:cNvSpPr>
              <p:nvPr/>
            </p:nvSpPr>
            <p:spPr bwMode="auto">
              <a:xfrm rot="19800000" flipH="1">
                <a:off x="2446377" y="2574212"/>
                <a:ext cx="217553" cy="217453"/>
              </a:xfrm>
              <a:prstGeom prst="ellipse">
                <a:avLst/>
              </a:prstGeom>
              <a:solidFill>
                <a:schemeClr val="tx1"/>
              </a:solidFill>
              <a:ln w="9525">
                <a:noFill/>
                <a:round/>
                <a:headEnd/>
                <a:tailEnd/>
              </a:ln>
            </p:spPr>
            <p:txBody>
              <a:bodyPr wrap="none" anchor="ctr"/>
              <a:lstStyle/>
              <a:p>
                <a:pPr fontAlgn="auto">
                  <a:spcBef>
                    <a:spcPts val="0"/>
                  </a:spcBef>
                  <a:spcAft>
                    <a:spcPts val="0"/>
                  </a:spcAft>
                  <a:defRPr/>
                </a:pPr>
                <a:endParaRPr lang="es-ES_tradnl" sz="1800">
                  <a:solidFill>
                    <a:srgbClr val="000000"/>
                  </a:solidFill>
                  <a:latin typeface="Times New Roman"/>
                </a:endParaRPr>
              </a:p>
            </p:txBody>
          </p:sp>
          <p:sp>
            <p:nvSpPr>
              <p:cNvPr id="13371" name="32 CuadroTexto"/>
              <p:cNvSpPr txBox="1">
                <a:spLocks noChangeArrowheads="1"/>
              </p:cNvSpPr>
              <p:nvPr/>
            </p:nvSpPr>
            <p:spPr bwMode="auto">
              <a:xfrm>
                <a:off x="2298228" y="2010178"/>
                <a:ext cx="472152" cy="331875"/>
              </a:xfrm>
              <a:prstGeom prst="rect">
                <a:avLst/>
              </a:prstGeom>
              <a:noFill/>
              <a:ln w="9525">
                <a:noFill/>
                <a:miter lim="800000"/>
                <a:headEnd/>
                <a:tailEnd/>
              </a:ln>
            </p:spPr>
            <p:txBody>
              <a:bodyPr>
                <a:spAutoFit/>
              </a:bodyPr>
              <a:lstStyle/>
              <a:p>
                <a:r>
                  <a:rPr lang="es-ES_tradnl" b="1">
                    <a:solidFill>
                      <a:srgbClr val="FF0000"/>
                    </a:solidFill>
                    <a:latin typeface="Times New Roman"/>
                  </a:rPr>
                  <a:t>T</a:t>
                </a:r>
              </a:p>
            </p:txBody>
          </p:sp>
          <p:sp>
            <p:nvSpPr>
              <p:cNvPr id="13372" name="33 CuadroTexto"/>
              <p:cNvSpPr txBox="1">
                <a:spLocks noChangeArrowheads="1"/>
              </p:cNvSpPr>
              <p:nvPr/>
            </p:nvSpPr>
            <p:spPr bwMode="auto">
              <a:xfrm>
                <a:off x="1592532" y="2433418"/>
                <a:ext cx="931593" cy="461665"/>
              </a:xfrm>
              <a:prstGeom prst="rect">
                <a:avLst/>
              </a:prstGeom>
              <a:noFill/>
              <a:ln w="9525">
                <a:noFill/>
                <a:miter lim="800000"/>
                <a:headEnd/>
                <a:tailEnd/>
              </a:ln>
            </p:spPr>
            <p:txBody>
              <a:bodyPr>
                <a:spAutoFit/>
              </a:bodyPr>
              <a:lstStyle/>
              <a:p>
                <a:r>
                  <a:rPr lang="es-ES_tradnl" b="1">
                    <a:solidFill>
                      <a:srgbClr val="0070C0"/>
                    </a:solidFill>
                    <a:latin typeface="Times New Roman"/>
                  </a:rPr>
                  <a:t>∑F</a:t>
                </a:r>
              </a:p>
            </p:txBody>
          </p:sp>
          <p:sp>
            <p:nvSpPr>
              <p:cNvPr id="13373" name="34 CuadroTexto"/>
              <p:cNvSpPr txBox="1">
                <a:spLocks noChangeArrowheads="1"/>
              </p:cNvSpPr>
              <p:nvPr/>
            </p:nvSpPr>
            <p:spPr bwMode="auto">
              <a:xfrm>
                <a:off x="2576858" y="2915622"/>
                <a:ext cx="472152" cy="331876"/>
              </a:xfrm>
              <a:prstGeom prst="rect">
                <a:avLst/>
              </a:prstGeom>
              <a:noFill/>
              <a:ln w="9525">
                <a:noFill/>
                <a:miter lim="800000"/>
                <a:headEnd/>
                <a:tailEnd/>
              </a:ln>
            </p:spPr>
            <p:txBody>
              <a:bodyPr>
                <a:spAutoFit/>
              </a:bodyPr>
              <a:lstStyle/>
              <a:p>
                <a:r>
                  <a:rPr lang="es-ES_tradnl" b="1">
                    <a:solidFill>
                      <a:srgbClr val="00B050"/>
                    </a:solidFill>
                    <a:latin typeface="Times New Roman"/>
                  </a:rPr>
                  <a:t>P</a:t>
                </a:r>
              </a:p>
            </p:txBody>
          </p:sp>
          <p:sp>
            <p:nvSpPr>
              <p:cNvPr id="13374" name="35 CuadroTexto"/>
              <p:cNvSpPr txBox="1">
                <a:spLocks noChangeArrowheads="1"/>
              </p:cNvSpPr>
              <p:nvPr/>
            </p:nvSpPr>
            <p:spPr bwMode="auto">
              <a:xfrm>
                <a:off x="1863308" y="1875086"/>
                <a:ext cx="257745" cy="287397"/>
              </a:xfrm>
              <a:prstGeom prst="rect">
                <a:avLst/>
              </a:prstGeom>
              <a:noFill/>
              <a:ln w="9525">
                <a:noFill/>
                <a:miter lim="800000"/>
                <a:headEnd/>
                <a:tailEnd/>
              </a:ln>
            </p:spPr>
            <p:txBody>
              <a:bodyPr>
                <a:spAutoFit/>
              </a:bodyPr>
              <a:lstStyle/>
              <a:p>
                <a:r>
                  <a:rPr lang="el-GR" sz="2000">
                    <a:solidFill>
                      <a:srgbClr val="000000"/>
                    </a:solidFill>
                    <a:latin typeface="Times New Roman"/>
                  </a:rPr>
                  <a:t>α</a:t>
                </a:r>
                <a:endParaRPr lang="es-ES_tradnl" sz="2000">
                  <a:solidFill>
                    <a:srgbClr val="000000"/>
                  </a:solidFill>
                  <a:latin typeface="Times New Roman"/>
                </a:endParaRPr>
              </a:p>
            </p:txBody>
          </p:sp>
          <p:sp>
            <p:nvSpPr>
              <p:cNvPr id="13375" name="36 CuadroTexto"/>
              <p:cNvSpPr txBox="1">
                <a:spLocks noChangeArrowheads="1"/>
              </p:cNvSpPr>
              <p:nvPr/>
            </p:nvSpPr>
            <p:spPr bwMode="auto">
              <a:xfrm>
                <a:off x="2258596" y="2722811"/>
                <a:ext cx="257745" cy="287397"/>
              </a:xfrm>
              <a:prstGeom prst="rect">
                <a:avLst/>
              </a:prstGeom>
              <a:noFill/>
              <a:ln w="9525">
                <a:noFill/>
                <a:miter lim="800000"/>
                <a:headEnd/>
                <a:tailEnd/>
              </a:ln>
            </p:spPr>
            <p:txBody>
              <a:bodyPr>
                <a:spAutoFit/>
              </a:bodyPr>
              <a:lstStyle/>
              <a:p>
                <a:r>
                  <a:rPr lang="el-GR" sz="2000">
                    <a:solidFill>
                      <a:srgbClr val="000000"/>
                    </a:solidFill>
                    <a:latin typeface="Times New Roman"/>
                  </a:rPr>
                  <a:t>α</a:t>
                </a:r>
                <a:endParaRPr lang="es-ES_tradnl" sz="2000">
                  <a:solidFill>
                    <a:srgbClr val="000000"/>
                  </a:solidFill>
                  <a:latin typeface="Times New Roman"/>
                </a:endParaRPr>
              </a:p>
            </p:txBody>
          </p:sp>
          <p:sp>
            <p:nvSpPr>
              <p:cNvPr id="38" name="37 Arco"/>
              <p:cNvSpPr/>
              <p:nvPr/>
            </p:nvSpPr>
            <p:spPr bwMode="auto">
              <a:xfrm rot="16200000">
                <a:off x="2343224" y="3051909"/>
                <a:ext cx="290468" cy="290602"/>
              </a:xfrm>
              <a:prstGeom prst="arc">
                <a:avLst>
                  <a:gd name="adj1" fmla="val 18279945"/>
                  <a:gd name="adj2" fmla="val 1025636"/>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grpSp>
        <p:sp>
          <p:nvSpPr>
            <p:cNvPr id="32" name="31 Rectángulo"/>
            <p:cNvSpPr/>
            <p:nvPr/>
          </p:nvSpPr>
          <p:spPr bwMode="auto">
            <a:xfrm flipV="1">
              <a:off x="679088" y="1436149"/>
              <a:ext cx="2717043" cy="163488"/>
            </a:xfrm>
            <a:prstGeom prst="rect">
              <a:avLst/>
            </a:prstGeom>
            <a:solidFill>
              <a:srgbClr val="996633"/>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
        <p:nvSpPr>
          <p:cNvPr id="50" name="49 Rectángulo"/>
          <p:cNvSpPr/>
          <p:nvPr/>
        </p:nvSpPr>
        <p:spPr>
          <a:xfrm>
            <a:off x="3919538" y="4357688"/>
            <a:ext cx="4999037" cy="228123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46" name="45 Cerrar llave"/>
          <p:cNvSpPr/>
          <p:nvPr/>
        </p:nvSpPr>
        <p:spPr>
          <a:xfrm>
            <a:off x="7042150" y="5189538"/>
            <a:ext cx="201613" cy="842962"/>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grpSp>
        <p:nvGrpSpPr>
          <p:cNvPr id="11" name="85 Grupo"/>
          <p:cNvGrpSpPr>
            <a:grpSpLocks/>
          </p:cNvGrpSpPr>
          <p:nvPr/>
        </p:nvGrpSpPr>
        <p:grpSpPr bwMode="auto">
          <a:xfrm>
            <a:off x="4048125" y="4548188"/>
            <a:ext cx="4692650" cy="2014537"/>
            <a:chOff x="4048083" y="4489450"/>
            <a:chExt cx="4692198" cy="2013898"/>
          </a:xfrm>
        </p:grpSpPr>
        <p:graphicFrame>
          <p:nvGraphicFramePr>
            <p:cNvPr id="13314" name="Object 47"/>
            <p:cNvGraphicFramePr>
              <a:graphicFrameLocks noChangeAspect="1"/>
            </p:cNvGraphicFramePr>
            <p:nvPr/>
          </p:nvGraphicFramePr>
          <p:xfrm>
            <a:off x="4048083" y="4988131"/>
            <a:ext cx="3043238" cy="995363"/>
          </p:xfrm>
          <a:graphic>
            <a:graphicData uri="http://schemas.openxmlformats.org/presentationml/2006/ole">
              <p:oleObj spid="_x0000_s440322" name="Ecuación" r:id="rId4" imgW="1549080" imgH="507960" progId="Equation.3">
                <p:embed/>
              </p:oleObj>
            </a:graphicData>
          </a:graphic>
        </p:graphicFrame>
        <p:sp>
          <p:nvSpPr>
            <p:cNvPr id="9" name="8 Rectángulo"/>
            <p:cNvSpPr/>
            <p:nvPr/>
          </p:nvSpPr>
          <p:spPr>
            <a:xfrm>
              <a:off x="5679876" y="6158970"/>
              <a:ext cx="1347658" cy="312638"/>
            </a:xfrm>
            <a:prstGeom prst="rect">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aphicFrame>
          <p:nvGraphicFramePr>
            <p:cNvPr id="13315" name="Object 47"/>
            <p:cNvGraphicFramePr>
              <a:graphicFrameLocks noChangeAspect="1"/>
            </p:cNvGraphicFramePr>
            <p:nvPr/>
          </p:nvGraphicFramePr>
          <p:xfrm>
            <a:off x="7317881" y="5383852"/>
            <a:ext cx="1422400" cy="323850"/>
          </p:xfrm>
          <a:graphic>
            <a:graphicData uri="http://schemas.openxmlformats.org/presentationml/2006/ole">
              <p:oleObj spid="_x0000_s440323" name="Ecuación" r:id="rId5" imgW="723600" imgH="164880" progId="Equation.3">
                <p:embed/>
              </p:oleObj>
            </a:graphicData>
          </a:graphic>
        </p:graphicFrame>
        <p:graphicFrame>
          <p:nvGraphicFramePr>
            <p:cNvPr id="13316" name="Object 47"/>
            <p:cNvGraphicFramePr>
              <a:graphicFrameLocks noChangeAspect="1"/>
            </p:cNvGraphicFramePr>
            <p:nvPr/>
          </p:nvGraphicFramePr>
          <p:xfrm>
            <a:off x="5853381" y="6179498"/>
            <a:ext cx="973138" cy="323850"/>
          </p:xfrm>
          <a:graphic>
            <a:graphicData uri="http://schemas.openxmlformats.org/presentationml/2006/ole">
              <p:oleObj spid="_x0000_s440324" name="Ecuación" r:id="rId6" imgW="495000" imgH="164880" progId="Equation.3">
                <p:embed/>
              </p:oleObj>
            </a:graphicData>
          </a:graphic>
        </p:graphicFrame>
        <p:graphicFrame>
          <p:nvGraphicFramePr>
            <p:cNvPr id="13317" name="Object 47"/>
            <p:cNvGraphicFramePr>
              <a:graphicFrameLocks noChangeAspect="1"/>
            </p:cNvGraphicFramePr>
            <p:nvPr/>
          </p:nvGraphicFramePr>
          <p:xfrm>
            <a:off x="5341793" y="4489450"/>
            <a:ext cx="2119313" cy="423863"/>
          </p:xfrm>
          <a:graphic>
            <a:graphicData uri="http://schemas.openxmlformats.org/presentationml/2006/ole">
              <p:oleObj spid="_x0000_s440325" name="Ecuación" r:id="rId7" imgW="1079280" imgH="215640" progId="Equation.3">
                <p:embed/>
              </p:oleObj>
            </a:graphicData>
          </a:graphic>
        </p:graphicFrame>
      </p:grpSp>
      <p:sp>
        <p:nvSpPr>
          <p:cNvPr id="55" name="54 Rectángulo"/>
          <p:cNvSpPr/>
          <p:nvPr/>
        </p:nvSpPr>
        <p:spPr>
          <a:xfrm>
            <a:off x="5807075" y="1828800"/>
            <a:ext cx="996950" cy="344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56" name="55 Rectángulo"/>
          <p:cNvSpPr/>
          <p:nvPr/>
        </p:nvSpPr>
        <p:spPr>
          <a:xfrm>
            <a:off x="5260975" y="2232025"/>
            <a:ext cx="939800" cy="511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57" name="56 Rectángulo"/>
          <p:cNvSpPr/>
          <p:nvPr/>
        </p:nvSpPr>
        <p:spPr>
          <a:xfrm>
            <a:off x="6210300" y="2232025"/>
            <a:ext cx="592138"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58" name="57 Rectángulo"/>
          <p:cNvSpPr/>
          <p:nvPr/>
        </p:nvSpPr>
        <p:spPr>
          <a:xfrm>
            <a:off x="6810375" y="2232025"/>
            <a:ext cx="454025" cy="5445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60" name="59 Rectángulo"/>
          <p:cNvSpPr/>
          <p:nvPr/>
        </p:nvSpPr>
        <p:spPr>
          <a:xfrm>
            <a:off x="5676900" y="2820988"/>
            <a:ext cx="1541463" cy="4175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87" name="86 Rectángulo"/>
          <p:cNvSpPr/>
          <p:nvPr/>
        </p:nvSpPr>
        <p:spPr>
          <a:xfrm>
            <a:off x="5284788" y="4556125"/>
            <a:ext cx="2149475" cy="415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88" name="87 Rectángulo"/>
          <p:cNvSpPr/>
          <p:nvPr/>
        </p:nvSpPr>
        <p:spPr>
          <a:xfrm>
            <a:off x="4038600" y="5030788"/>
            <a:ext cx="1482725"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89" name="88 Rectángulo"/>
          <p:cNvSpPr/>
          <p:nvPr/>
        </p:nvSpPr>
        <p:spPr>
          <a:xfrm>
            <a:off x="5570538" y="5030788"/>
            <a:ext cx="1458912" cy="561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90" name="89 Rectángulo"/>
          <p:cNvSpPr/>
          <p:nvPr/>
        </p:nvSpPr>
        <p:spPr>
          <a:xfrm>
            <a:off x="5570538" y="5518150"/>
            <a:ext cx="1458912" cy="455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91" name="90 Rectángulo"/>
          <p:cNvSpPr/>
          <p:nvPr/>
        </p:nvSpPr>
        <p:spPr>
          <a:xfrm>
            <a:off x="7315200" y="5410200"/>
            <a:ext cx="1460500" cy="4556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92" name="91 Rectángulo"/>
          <p:cNvSpPr/>
          <p:nvPr/>
        </p:nvSpPr>
        <p:spPr>
          <a:xfrm>
            <a:off x="5510213" y="6088063"/>
            <a:ext cx="1579562" cy="4556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grpId="1" nodeType="withEffect">
                                  <p:stCondLst>
                                    <p:cond delay="0"/>
                                  </p:stCondLst>
                                  <p:childTnLst>
                                    <p:set>
                                      <p:cBhvr>
                                        <p:cTn id="16" dur="1" fill="hold">
                                          <p:stCondLst>
                                            <p:cond delay="0"/>
                                          </p:stCondLst>
                                        </p:cTn>
                                        <p:tgtEl>
                                          <p:spTgt spid="55"/>
                                        </p:tgtEl>
                                        <p:attrNameLst>
                                          <p:attrName>style.visibility</p:attrName>
                                        </p:attrNameLst>
                                      </p:cBhvr>
                                      <p:to>
                                        <p:strVal val="visible"/>
                                      </p:to>
                                    </p:set>
                                  </p:childTnLst>
                                </p:cTn>
                              </p:par>
                              <p:par>
                                <p:cTn id="17" presetID="1" presetClass="entr" presetSubtype="0" fill="hold" grpId="1" nodeType="withEffect">
                                  <p:stCondLst>
                                    <p:cond delay="0"/>
                                  </p:stCondLst>
                                  <p:childTnLst>
                                    <p:set>
                                      <p:cBhvr>
                                        <p:cTn id="18" dur="1" fill="hold">
                                          <p:stCondLst>
                                            <p:cond delay="0"/>
                                          </p:stCondLst>
                                        </p:cTn>
                                        <p:tgtEl>
                                          <p:spTgt spid="5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56"/>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57"/>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0" nodeType="clickEffect">
                                  <p:stCondLst>
                                    <p:cond delay="0"/>
                                  </p:stCondLst>
                                  <p:childTnLst>
                                    <p:set>
                                      <p:cBhvr>
                                        <p:cTn id="40" dur="1" fill="hold">
                                          <p:stCondLst>
                                            <p:cond delay="0"/>
                                          </p:stCondLst>
                                        </p:cTn>
                                        <p:tgtEl>
                                          <p:spTgt spid="58"/>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60"/>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childTnLst>
                                </p:cTn>
                              </p:par>
                              <p:par>
                                <p:cTn id="57" presetID="35" presetClass="emph" presetSubtype="0" repeatCount="indefinite" fill="hold" nodeType="withEffect">
                                  <p:stCondLst>
                                    <p:cond delay="0"/>
                                  </p:stCondLst>
                                  <p:childTnLst>
                                    <p:anim calcmode="discrete" valueType="str">
                                      <p:cBhvr>
                                        <p:cTn id="58" dur="5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1"/>
                                        </p:tgtEl>
                                        <p:attrNameLst>
                                          <p:attrName>style.visibility</p:attrName>
                                        </p:attrNameLst>
                                      </p:cBhvr>
                                      <p:to>
                                        <p:strVal val="visible"/>
                                      </p:to>
                                    </p:set>
                                  </p:childTnLst>
                                </p:cTn>
                              </p:par>
                              <p:par>
                                <p:cTn id="65" presetID="1" presetClass="entr" presetSubtype="0" fill="hold" grpId="1" nodeType="withEffect">
                                  <p:stCondLst>
                                    <p:cond delay="0"/>
                                  </p:stCondLst>
                                  <p:childTnLst>
                                    <p:set>
                                      <p:cBhvr>
                                        <p:cTn id="66" dur="1" fill="hold">
                                          <p:stCondLst>
                                            <p:cond delay="0"/>
                                          </p:stCondLst>
                                        </p:cTn>
                                        <p:tgtEl>
                                          <p:spTgt spid="87"/>
                                        </p:tgtEl>
                                        <p:attrNameLst>
                                          <p:attrName>style.visibility</p:attrName>
                                        </p:attrNameLst>
                                      </p:cBhvr>
                                      <p:to>
                                        <p:strVal val="visible"/>
                                      </p:to>
                                    </p:set>
                                  </p:childTnLst>
                                </p:cTn>
                              </p:par>
                              <p:par>
                                <p:cTn id="67" presetID="1" presetClass="entr" presetSubtype="0" fill="hold" grpId="1" nodeType="withEffect">
                                  <p:stCondLst>
                                    <p:cond delay="0"/>
                                  </p:stCondLst>
                                  <p:childTnLst>
                                    <p:set>
                                      <p:cBhvr>
                                        <p:cTn id="68" dur="1" fill="hold">
                                          <p:stCondLst>
                                            <p:cond delay="0"/>
                                          </p:stCondLst>
                                        </p:cTn>
                                        <p:tgtEl>
                                          <p:spTgt spid="88"/>
                                        </p:tgtEl>
                                        <p:attrNameLst>
                                          <p:attrName>style.visibility</p:attrName>
                                        </p:attrNameLst>
                                      </p:cBhvr>
                                      <p:to>
                                        <p:strVal val="visible"/>
                                      </p:to>
                                    </p:set>
                                  </p:childTnLst>
                                </p:cTn>
                              </p:par>
                              <p:par>
                                <p:cTn id="69" presetID="1" presetClass="entr" presetSubtype="0" fill="hold" grpId="1" nodeType="withEffect">
                                  <p:stCondLst>
                                    <p:cond delay="0"/>
                                  </p:stCondLst>
                                  <p:childTnLst>
                                    <p:set>
                                      <p:cBhvr>
                                        <p:cTn id="70" dur="1" fill="hold">
                                          <p:stCondLst>
                                            <p:cond delay="0"/>
                                          </p:stCondLst>
                                        </p:cTn>
                                        <p:tgtEl>
                                          <p:spTgt spid="89"/>
                                        </p:tgtEl>
                                        <p:attrNameLst>
                                          <p:attrName>style.visibility</p:attrName>
                                        </p:attrNameLst>
                                      </p:cBhvr>
                                      <p:to>
                                        <p:strVal val="visible"/>
                                      </p:to>
                                    </p:set>
                                  </p:childTnLst>
                                </p:cTn>
                              </p:par>
                              <p:par>
                                <p:cTn id="71" presetID="1" presetClass="entr" presetSubtype="0" fill="hold" grpId="1" nodeType="withEffect">
                                  <p:stCondLst>
                                    <p:cond delay="0"/>
                                  </p:stCondLst>
                                  <p:childTnLst>
                                    <p:set>
                                      <p:cBhvr>
                                        <p:cTn id="72" dur="1" fill="hold">
                                          <p:stCondLst>
                                            <p:cond delay="0"/>
                                          </p:stCondLst>
                                        </p:cTn>
                                        <p:tgtEl>
                                          <p:spTgt spid="90"/>
                                        </p:tgtEl>
                                        <p:attrNameLst>
                                          <p:attrName>style.visibility</p:attrName>
                                        </p:attrNameLst>
                                      </p:cBhvr>
                                      <p:to>
                                        <p:strVal val="visible"/>
                                      </p:to>
                                    </p:set>
                                  </p:childTnLst>
                                </p:cTn>
                              </p:par>
                              <p:par>
                                <p:cTn id="73" presetID="1" presetClass="entr" presetSubtype="0" fill="hold" grpId="1" nodeType="withEffect">
                                  <p:stCondLst>
                                    <p:cond delay="0"/>
                                  </p:stCondLst>
                                  <p:childTnLst>
                                    <p:set>
                                      <p:cBhvr>
                                        <p:cTn id="74" dur="1" fill="hold">
                                          <p:stCondLst>
                                            <p:cond delay="0"/>
                                          </p:stCondLst>
                                        </p:cTn>
                                        <p:tgtEl>
                                          <p:spTgt spid="91"/>
                                        </p:tgtEl>
                                        <p:attrNameLst>
                                          <p:attrName>style.visibility</p:attrName>
                                        </p:attrNameLst>
                                      </p:cBhvr>
                                      <p:to>
                                        <p:strVal val="visible"/>
                                      </p:to>
                                    </p:set>
                                  </p:childTnLst>
                                </p:cTn>
                              </p:par>
                              <p:par>
                                <p:cTn id="75" presetID="1" presetClass="entr" presetSubtype="0" fill="hold" grpId="1" nodeType="withEffect">
                                  <p:stCondLst>
                                    <p:cond delay="0"/>
                                  </p:stCondLst>
                                  <p:childTnLst>
                                    <p:set>
                                      <p:cBhvr>
                                        <p:cTn id="76" dur="1" fill="hold">
                                          <p:stCondLst>
                                            <p:cond delay="0"/>
                                          </p:stCondLst>
                                        </p:cTn>
                                        <p:tgtEl>
                                          <p:spTgt spid="92"/>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xit" presetSubtype="0" fill="hold" grpId="0" nodeType="clickEffect">
                                  <p:stCondLst>
                                    <p:cond delay="0"/>
                                  </p:stCondLst>
                                  <p:childTnLst>
                                    <p:set>
                                      <p:cBhvr>
                                        <p:cTn id="80" dur="1" fill="hold">
                                          <p:stCondLst>
                                            <p:cond delay="0"/>
                                          </p:stCondLst>
                                        </p:cTn>
                                        <p:tgtEl>
                                          <p:spTgt spid="87"/>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88"/>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1" presetClass="exit" presetSubtype="0" fill="hold" grpId="0" nodeType="clickEffect">
                                  <p:stCondLst>
                                    <p:cond delay="0"/>
                                  </p:stCondLst>
                                  <p:childTnLst>
                                    <p:set>
                                      <p:cBhvr>
                                        <p:cTn id="88" dur="1" fill="hold">
                                          <p:stCondLst>
                                            <p:cond delay="0"/>
                                          </p:stCondLst>
                                        </p:cTn>
                                        <p:tgtEl>
                                          <p:spTgt spid="89"/>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0" nodeType="clickEffect">
                                  <p:stCondLst>
                                    <p:cond delay="0"/>
                                  </p:stCondLst>
                                  <p:childTnLst>
                                    <p:set>
                                      <p:cBhvr>
                                        <p:cTn id="92" dur="1" fill="hold">
                                          <p:stCondLst>
                                            <p:cond delay="0"/>
                                          </p:stCondLst>
                                        </p:cTn>
                                        <p:tgtEl>
                                          <p:spTgt spid="90"/>
                                        </p:tgtEl>
                                        <p:attrNameLst>
                                          <p:attrName>style.visibility</p:attrName>
                                        </p:attrNameLst>
                                      </p:cBhvr>
                                      <p:to>
                                        <p:strVal val="hidden"/>
                                      </p:to>
                                    </p:set>
                                  </p:childTnLst>
                                </p:cTn>
                              </p:par>
                            </p:childTnLst>
                          </p:cTn>
                        </p:par>
                      </p:childTnLst>
                    </p:cTn>
                  </p:par>
                  <p:par>
                    <p:cTn id="93" fill="hold">
                      <p:stCondLst>
                        <p:cond delay="indefinite"/>
                      </p:stCondLst>
                      <p:childTnLst>
                        <p:par>
                          <p:cTn id="94" fill="hold">
                            <p:stCondLst>
                              <p:cond delay="0"/>
                            </p:stCondLst>
                            <p:childTnLst>
                              <p:par>
                                <p:cTn id="95" presetID="1"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xit" presetSubtype="0" fill="hold" grpId="0" nodeType="clickEffect">
                                  <p:stCondLst>
                                    <p:cond delay="0"/>
                                  </p:stCondLst>
                                  <p:childTnLst>
                                    <p:set>
                                      <p:cBhvr>
                                        <p:cTn id="100" dur="1" fill="hold">
                                          <p:stCondLst>
                                            <p:cond delay="0"/>
                                          </p:stCondLst>
                                        </p:cTn>
                                        <p:tgtEl>
                                          <p:spTgt spid="9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0" grpId="0" animBg="1"/>
      <p:bldP spid="46" grpId="0" animBg="1"/>
      <p:bldP spid="55" grpId="0" animBg="1"/>
      <p:bldP spid="55" grpId="1" animBg="1"/>
      <p:bldP spid="56" grpId="0" animBg="1"/>
      <p:bldP spid="56" grpId="1" animBg="1"/>
      <p:bldP spid="57" grpId="0" animBg="1"/>
      <p:bldP spid="57" grpId="1" animBg="1"/>
      <p:bldP spid="58" grpId="0" animBg="1"/>
      <p:bldP spid="58" grpId="1" animBg="1"/>
      <p:bldP spid="60" grpId="0" animBg="1"/>
      <p:bldP spid="60"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217800" y="-309563"/>
            <a:ext cx="131367213" cy="7167563"/>
            <a:chOff x="-38925" y="0"/>
            <a:chExt cx="82751" cy="4340"/>
          </a:xfrm>
        </p:grpSpPr>
        <p:grpSp>
          <p:nvGrpSpPr>
            <p:cNvPr id="14405" name="Group 3"/>
            <p:cNvGrpSpPr>
              <a:grpSpLocks/>
            </p:cNvGrpSpPr>
            <p:nvPr/>
          </p:nvGrpSpPr>
          <p:grpSpPr bwMode="auto">
            <a:xfrm>
              <a:off x="-38925" y="0"/>
              <a:ext cx="41384" cy="4340"/>
              <a:chOff x="4155" y="0"/>
              <a:chExt cx="41384" cy="4340"/>
            </a:xfrm>
          </p:grpSpPr>
          <p:grpSp>
            <p:nvGrpSpPr>
              <p:cNvPr id="14421" name="Group 4"/>
              <p:cNvGrpSpPr>
                <a:grpSpLocks/>
              </p:cNvGrpSpPr>
              <p:nvPr/>
            </p:nvGrpSpPr>
            <p:grpSpPr bwMode="auto">
              <a:xfrm>
                <a:off x="4155" y="0"/>
                <a:ext cx="20699" cy="4340"/>
                <a:chOff x="0" y="0"/>
                <a:chExt cx="20699" cy="4340"/>
              </a:xfrm>
            </p:grpSpPr>
            <p:grpSp>
              <p:nvGrpSpPr>
                <p:cNvPr id="14429" name="Group 5"/>
                <p:cNvGrpSpPr>
                  <a:grpSpLocks/>
                </p:cNvGrpSpPr>
                <p:nvPr/>
              </p:nvGrpSpPr>
              <p:grpSpPr bwMode="auto">
                <a:xfrm>
                  <a:off x="0" y="0"/>
                  <a:ext cx="10355" cy="4340"/>
                  <a:chOff x="0" y="0"/>
                  <a:chExt cx="10355" cy="4340"/>
                </a:xfrm>
              </p:grpSpPr>
              <p:pic>
                <p:nvPicPr>
                  <p:cNvPr id="14433"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4434"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4430" name="Group 8"/>
                <p:cNvGrpSpPr>
                  <a:grpSpLocks/>
                </p:cNvGrpSpPr>
                <p:nvPr/>
              </p:nvGrpSpPr>
              <p:grpSpPr bwMode="auto">
                <a:xfrm>
                  <a:off x="10344" y="0"/>
                  <a:ext cx="10355" cy="4340"/>
                  <a:chOff x="0" y="0"/>
                  <a:chExt cx="10355" cy="4340"/>
                </a:xfrm>
              </p:grpSpPr>
              <p:pic>
                <p:nvPicPr>
                  <p:cNvPr id="14431"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4432"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4422" name="Group 11"/>
              <p:cNvGrpSpPr>
                <a:grpSpLocks/>
              </p:cNvGrpSpPr>
              <p:nvPr/>
            </p:nvGrpSpPr>
            <p:grpSpPr bwMode="auto">
              <a:xfrm>
                <a:off x="24840" y="0"/>
                <a:ext cx="20699" cy="4340"/>
                <a:chOff x="0" y="0"/>
                <a:chExt cx="20699" cy="4340"/>
              </a:xfrm>
            </p:grpSpPr>
            <p:grpSp>
              <p:nvGrpSpPr>
                <p:cNvPr id="14423" name="Group 12"/>
                <p:cNvGrpSpPr>
                  <a:grpSpLocks/>
                </p:cNvGrpSpPr>
                <p:nvPr/>
              </p:nvGrpSpPr>
              <p:grpSpPr bwMode="auto">
                <a:xfrm>
                  <a:off x="0" y="0"/>
                  <a:ext cx="10355" cy="4340"/>
                  <a:chOff x="0" y="0"/>
                  <a:chExt cx="10355" cy="4340"/>
                </a:xfrm>
              </p:grpSpPr>
              <p:pic>
                <p:nvPicPr>
                  <p:cNvPr id="14427"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4428"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4424" name="Group 15"/>
                <p:cNvGrpSpPr>
                  <a:grpSpLocks/>
                </p:cNvGrpSpPr>
                <p:nvPr/>
              </p:nvGrpSpPr>
              <p:grpSpPr bwMode="auto">
                <a:xfrm>
                  <a:off x="10344" y="0"/>
                  <a:ext cx="10355" cy="4340"/>
                  <a:chOff x="0" y="0"/>
                  <a:chExt cx="10355" cy="4340"/>
                </a:xfrm>
              </p:grpSpPr>
              <p:pic>
                <p:nvPicPr>
                  <p:cNvPr id="14425"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4426"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4406" name="Group 18"/>
            <p:cNvGrpSpPr>
              <a:grpSpLocks/>
            </p:cNvGrpSpPr>
            <p:nvPr/>
          </p:nvGrpSpPr>
          <p:grpSpPr bwMode="auto">
            <a:xfrm>
              <a:off x="2450" y="0"/>
              <a:ext cx="41376" cy="4340"/>
              <a:chOff x="0" y="0"/>
              <a:chExt cx="41376" cy="4340"/>
            </a:xfrm>
          </p:grpSpPr>
          <p:grpSp>
            <p:nvGrpSpPr>
              <p:cNvPr id="14407" name="Group 19"/>
              <p:cNvGrpSpPr>
                <a:grpSpLocks/>
              </p:cNvGrpSpPr>
              <p:nvPr/>
            </p:nvGrpSpPr>
            <p:grpSpPr bwMode="auto">
              <a:xfrm>
                <a:off x="0" y="0"/>
                <a:ext cx="20699" cy="4340"/>
                <a:chOff x="0" y="0"/>
                <a:chExt cx="20699" cy="4340"/>
              </a:xfrm>
            </p:grpSpPr>
            <p:grpSp>
              <p:nvGrpSpPr>
                <p:cNvPr id="14415" name="Group 20"/>
                <p:cNvGrpSpPr>
                  <a:grpSpLocks/>
                </p:cNvGrpSpPr>
                <p:nvPr/>
              </p:nvGrpSpPr>
              <p:grpSpPr bwMode="auto">
                <a:xfrm>
                  <a:off x="0" y="0"/>
                  <a:ext cx="10355" cy="4340"/>
                  <a:chOff x="0" y="0"/>
                  <a:chExt cx="10355" cy="4340"/>
                </a:xfrm>
              </p:grpSpPr>
              <p:pic>
                <p:nvPicPr>
                  <p:cNvPr id="14419"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4420"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4416" name="Group 23"/>
                <p:cNvGrpSpPr>
                  <a:grpSpLocks/>
                </p:cNvGrpSpPr>
                <p:nvPr/>
              </p:nvGrpSpPr>
              <p:grpSpPr bwMode="auto">
                <a:xfrm>
                  <a:off x="10344" y="0"/>
                  <a:ext cx="10355" cy="4340"/>
                  <a:chOff x="0" y="0"/>
                  <a:chExt cx="10355" cy="4340"/>
                </a:xfrm>
              </p:grpSpPr>
              <p:pic>
                <p:nvPicPr>
                  <p:cNvPr id="14417"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4418"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4408" name="Group 26"/>
              <p:cNvGrpSpPr>
                <a:grpSpLocks/>
              </p:cNvGrpSpPr>
              <p:nvPr/>
            </p:nvGrpSpPr>
            <p:grpSpPr bwMode="auto">
              <a:xfrm>
                <a:off x="20677" y="0"/>
                <a:ext cx="20699" cy="4340"/>
                <a:chOff x="0" y="0"/>
                <a:chExt cx="20699" cy="4340"/>
              </a:xfrm>
            </p:grpSpPr>
            <p:grpSp>
              <p:nvGrpSpPr>
                <p:cNvPr id="14409" name="Group 27"/>
                <p:cNvGrpSpPr>
                  <a:grpSpLocks/>
                </p:cNvGrpSpPr>
                <p:nvPr/>
              </p:nvGrpSpPr>
              <p:grpSpPr bwMode="auto">
                <a:xfrm>
                  <a:off x="0" y="0"/>
                  <a:ext cx="10355" cy="4340"/>
                  <a:chOff x="0" y="0"/>
                  <a:chExt cx="10355" cy="4340"/>
                </a:xfrm>
              </p:grpSpPr>
              <p:pic>
                <p:nvPicPr>
                  <p:cNvPr id="14413"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4414"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4410" name="Group 30"/>
                <p:cNvGrpSpPr>
                  <a:grpSpLocks/>
                </p:cNvGrpSpPr>
                <p:nvPr/>
              </p:nvGrpSpPr>
              <p:grpSpPr bwMode="auto">
                <a:xfrm>
                  <a:off x="10344" y="0"/>
                  <a:ext cx="10355" cy="4340"/>
                  <a:chOff x="0" y="0"/>
                  <a:chExt cx="10355" cy="4340"/>
                </a:xfrm>
              </p:grpSpPr>
              <p:pic>
                <p:nvPicPr>
                  <p:cNvPr id="14411"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4412"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grpSp>
        <p:nvGrpSpPr>
          <p:cNvPr id="17" name="Group 18"/>
          <p:cNvGrpSpPr>
            <a:grpSpLocks/>
          </p:cNvGrpSpPr>
          <p:nvPr/>
        </p:nvGrpSpPr>
        <p:grpSpPr bwMode="auto">
          <a:xfrm>
            <a:off x="1014413" y="5511800"/>
            <a:ext cx="615950" cy="615950"/>
            <a:chOff x="1289" y="1903"/>
            <a:chExt cx="348" cy="348"/>
          </a:xfrm>
        </p:grpSpPr>
        <p:sp>
          <p:nvSpPr>
            <p:cNvPr id="14403" name="Oval 1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404" name="Oval 2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21"/>
          <p:cNvGrpSpPr>
            <a:grpSpLocks/>
          </p:cNvGrpSpPr>
          <p:nvPr/>
        </p:nvGrpSpPr>
        <p:grpSpPr bwMode="auto">
          <a:xfrm>
            <a:off x="1181100" y="5675313"/>
            <a:ext cx="285750" cy="282575"/>
            <a:chOff x="1639" y="3491"/>
            <a:chExt cx="306" cy="302"/>
          </a:xfrm>
        </p:grpSpPr>
        <p:sp>
          <p:nvSpPr>
            <p:cNvPr id="14395" name="Oval 22"/>
            <p:cNvSpPr>
              <a:spLocks noChangeArrowheads="1"/>
            </p:cNvSpPr>
            <p:nvPr/>
          </p:nvSpPr>
          <p:spPr bwMode="auto">
            <a:xfrm>
              <a:off x="1778" y="3751"/>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96" name="Oval 23"/>
            <p:cNvSpPr>
              <a:spLocks noChangeArrowheads="1"/>
            </p:cNvSpPr>
            <p:nvPr/>
          </p:nvSpPr>
          <p:spPr bwMode="auto">
            <a:xfrm>
              <a:off x="1903" y="3623"/>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97" name="Oval 24"/>
            <p:cNvSpPr>
              <a:spLocks noChangeArrowheads="1"/>
            </p:cNvSpPr>
            <p:nvPr/>
          </p:nvSpPr>
          <p:spPr bwMode="auto">
            <a:xfrm>
              <a:off x="1639" y="3606"/>
              <a:ext cx="61" cy="61"/>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98" name="Line 25"/>
            <p:cNvSpPr>
              <a:spLocks noChangeShapeType="1"/>
            </p:cNvSpPr>
            <p:nvPr/>
          </p:nvSpPr>
          <p:spPr bwMode="auto">
            <a:xfrm>
              <a:off x="1670" y="3639"/>
              <a:ext cx="245" cy="0"/>
            </a:xfrm>
            <a:prstGeom prst="line">
              <a:avLst/>
            </a:prstGeom>
            <a:noFill/>
            <a:ln w="9525">
              <a:noFill/>
              <a:round/>
              <a:headEnd/>
              <a:tailEnd/>
            </a:ln>
          </p:spPr>
          <p:txBody>
            <a:bodyPr/>
            <a:lstStyle/>
            <a:p>
              <a:endParaRPr lang="es-ES_tradnl"/>
            </a:p>
          </p:txBody>
        </p:sp>
        <p:sp>
          <p:nvSpPr>
            <p:cNvPr id="14399" name="Line 26"/>
            <p:cNvSpPr>
              <a:spLocks noChangeShapeType="1"/>
            </p:cNvSpPr>
            <p:nvPr/>
          </p:nvSpPr>
          <p:spPr bwMode="auto">
            <a:xfrm flipV="1">
              <a:off x="1790" y="3520"/>
              <a:ext cx="0" cy="244"/>
            </a:xfrm>
            <a:prstGeom prst="line">
              <a:avLst/>
            </a:prstGeom>
            <a:noFill/>
            <a:ln w="9525">
              <a:noFill/>
              <a:round/>
              <a:headEnd/>
              <a:tailEnd/>
            </a:ln>
          </p:spPr>
          <p:txBody>
            <a:bodyPr/>
            <a:lstStyle/>
            <a:p>
              <a:endParaRPr lang="es-ES_tradnl"/>
            </a:p>
          </p:txBody>
        </p:sp>
        <p:sp>
          <p:nvSpPr>
            <p:cNvPr id="14400" name="Oval 27"/>
            <p:cNvSpPr>
              <a:spLocks noChangeArrowheads="1"/>
            </p:cNvSpPr>
            <p:nvPr/>
          </p:nvSpPr>
          <p:spPr bwMode="auto">
            <a:xfrm>
              <a:off x="1760" y="3491"/>
              <a:ext cx="63"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401" name="Oval 28"/>
            <p:cNvSpPr>
              <a:spLocks noChangeArrowheads="1"/>
            </p:cNvSpPr>
            <p:nvPr/>
          </p:nvSpPr>
          <p:spPr bwMode="auto">
            <a:xfrm>
              <a:off x="1884" y="3606"/>
              <a:ext cx="61"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402" name="Oval 29"/>
            <p:cNvSpPr>
              <a:spLocks noChangeArrowheads="1"/>
            </p:cNvSpPr>
            <p:nvPr/>
          </p:nvSpPr>
          <p:spPr bwMode="auto">
            <a:xfrm>
              <a:off x="1760" y="3730"/>
              <a:ext cx="63"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nvGrpSpPr>
          <p:cNvPr id="19" name="Group 33"/>
          <p:cNvGrpSpPr>
            <a:grpSpLocks/>
          </p:cNvGrpSpPr>
          <p:nvPr/>
        </p:nvGrpSpPr>
        <p:grpSpPr bwMode="auto">
          <a:xfrm>
            <a:off x="6296025" y="5511800"/>
            <a:ext cx="615950" cy="615950"/>
            <a:chOff x="1289" y="1903"/>
            <a:chExt cx="348" cy="348"/>
          </a:xfrm>
        </p:grpSpPr>
        <p:sp>
          <p:nvSpPr>
            <p:cNvPr id="14393" name="Oval 34"/>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94" name="Oval 35"/>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36"/>
          <p:cNvGrpSpPr>
            <a:grpSpLocks/>
          </p:cNvGrpSpPr>
          <p:nvPr/>
        </p:nvGrpSpPr>
        <p:grpSpPr bwMode="auto">
          <a:xfrm>
            <a:off x="6462713" y="5675313"/>
            <a:ext cx="285750" cy="282575"/>
            <a:chOff x="1639" y="3491"/>
            <a:chExt cx="306" cy="302"/>
          </a:xfrm>
        </p:grpSpPr>
        <p:sp>
          <p:nvSpPr>
            <p:cNvPr id="14385" name="Oval 37"/>
            <p:cNvSpPr>
              <a:spLocks noChangeArrowheads="1"/>
            </p:cNvSpPr>
            <p:nvPr/>
          </p:nvSpPr>
          <p:spPr bwMode="auto">
            <a:xfrm>
              <a:off x="1778" y="3751"/>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86" name="Oval 38"/>
            <p:cNvSpPr>
              <a:spLocks noChangeArrowheads="1"/>
            </p:cNvSpPr>
            <p:nvPr/>
          </p:nvSpPr>
          <p:spPr bwMode="auto">
            <a:xfrm>
              <a:off x="1902" y="3623"/>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87" name="Oval 39"/>
            <p:cNvSpPr>
              <a:spLocks noChangeArrowheads="1"/>
            </p:cNvSpPr>
            <p:nvPr/>
          </p:nvSpPr>
          <p:spPr bwMode="auto">
            <a:xfrm>
              <a:off x="1639" y="3606"/>
              <a:ext cx="61" cy="61"/>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88" name="Line 40"/>
            <p:cNvSpPr>
              <a:spLocks noChangeShapeType="1"/>
            </p:cNvSpPr>
            <p:nvPr/>
          </p:nvSpPr>
          <p:spPr bwMode="auto">
            <a:xfrm>
              <a:off x="1670" y="3639"/>
              <a:ext cx="245" cy="0"/>
            </a:xfrm>
            <a:prstGeom prst="line">
              <a:avLst/>
            </a:prstGeom>
            <a:noFill/>
            <a:ln w="9525">
              <a:noFill/>
              <a:round/>
              <a:headEnd/>
              <a:tailEnd/>
            </a:ln>
          </p:spPr>
          <p:txBody>
            <a:bodyPr/>
            <a:lstStyle/>
            <a:p>
              <a:endParaRPr lang="es-ES_tradnl"/>
            </a:p>
          </p:txBody>
        </p:sp>
        <p:sp>
          <p:nvSpPr>
            <p:cNvPr id="14389" name="Line 41"/>
            <p:cNvSpPr>
              <a:spLocks noChangeShapeType="1"/>
            </p:cNvSpPr>
            <p:nvPr/>
          </p:nvSpPr>
          <p:spPr bwMode="auto">
            <a:xfrm flipV="1">
              <a:off x="1790" y="3520"/>
              <a:ext cx="0" cy="244"/>
            </a:xfrm>
            <a:prstGeom prst="line">
              <a:avLst/>
            </a:prstGeom>
            <a:noFill/>
            <a:ln w="9525">
              <a:noFill/>
              <a:round/>
              <a:headEnd/>
              <a:tailEnd/>
            </a:ln>
          </p:spPr>
          <p:txBody>
            <a:bodyPr/>
            <a:lstStyle/>
            <a:p>
              <a:endParaRPr lang="es-ES_tradnl"/>
            </a:p>
          </p:txBody>
        </p:sp>
        <p:sp>
          <p:nvSpPr>
            <p:cNvPr id="14390" name="Oval 42"/>
            <p:cNvSpPr>
              <a:spLocks noChangeArrowheads="1"/>
            </p:cNvSpPr>
            <p:nvPr/>
          </p:nvSpPr>
          <p:spPr bwMode="auto">
            <a:xfrm>
              <a:off x="1760" y="3491"/>
              <a:ext cx="63"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91" name="Oval 43"/>
            <p:cNvSpPr>
              <a:spLocks noChangeArrowheads="1"/>
            </p:cNvSpPr>
            <p:nvPr/>
          </p:nvSpPr>
          <p:spPr bwMode="auto">
            <a:xfrm>
              <a:off x="1884" y="3606"/>
              <a:ext cx="61"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4392" name="Oval 44"/>
            <p:cNvSpPr>
              <a:spLocks noChangeArrowheads="1"/>
            </p:cNvSpPr>
            <p:nvPr/>
          </p:nvSpPr>
          <p:spPr bwMode="auto">
            <a:xfrm>
              <a:off x="1760" y="3730"/>
              <a:ext cx="63"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64" name="63 Forma libre"/>
          <p:cNvSpPr/>
          <p:nvPr/>
        </p:nvSpPr>
        <p:spPr bwMode="auto">
          <a:xfrm>
            <a:off x="6072188" y="4425950"/>
            <a:ext cx="1012825" cy="523875"/>
          </a:xfrm>
          <a:custGeom>
            <a:avLst/>
            <a:gdLst>
              <a:gd name="connsiteX0" fmla="*/ 135731 w 1012031"/>
              <a:gd name="connsiteY0" fmla="*/ 0 h 523875"/>
              <a:gd name="connsiteX1" fmla="*/ 100012 w 1012031"/>
              <a:gd name="connsiteY1" fmla="*/ 104775 h 523875"/>
              <a:gd name="connsiteX2" fmla="*/ 38100 w 1012031"/>
              <a:gd name="connsiteY2" fmla="*/ 135731 h 523875"/>
              <a:gd name="connsiteX3" fmla="*/ 0 w 1012031"/>
              <a:gd name="connsiteY3" fmla="*/ 152400 h 523875"/>
              <a:gd name="connsiteX4" fmla="*/ 4762 w 1012031"/>
              <a:gd name="connsiteY4" fmla="*/ 523875 h 523875"/>
              <a:gd name="connsiteX5" fmla="*/ 1012031 w 1012031"/>
              <a:gd name="connsiteY5" fmla="*/ 523875 h 523875"/>
              <a:gd name="connsiteX6" fmla="*/ 990600 w 1012031"/>
              <a:gd name="connsiteY6" fmla="*/ 0 h 523875"/>
              <a:gd name="connsiteX7" fmla="*/ 135731 w 1012031"/>
              <a:gd name="connsiteY7"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031" h="523875">
                <a:moveTo>
                  <a:pt x="135731" y="0"/>
                </a:moveTo>
                <a:lnTo>
                  <a:pt x="100012" y="104775"/>
                </a:lnTo>
                <a:lnTo>
                  <a:pt x="38100" y="135731"/>
                </a:lnTo>
                <a:lnTo>
                  <a:pt x="0" y="152400"/>
                </a:lnTo>
                <a:cubicBezTo>
                  <a:pt x="1587" y="276225"/>
                  <a:pt x="3175" y="400050"/>
                  <a:pt x="4762" y="523875"/>
                </a:cubicBezTo>
                <a:lnTo>
                  <a:pt x="1012031" y="523875"/>
                </a:lnTo>
                <a:lnTo>
                  <a:pt x="990600" y="0"/>
                </a:lnTo>
                <a:lnTo>
                  <a:pt x="1357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5" name="64 Rectángulo"/>
          <p:cNvSpPr/>
          <p:nvPr/>
        </p:nvSpPr>
        <p:spPr bwMode="auto">
          <a:xfrm>
            <a:off x="1997075" y="3862388"/>
            <a:ext cx="5859463" cy="1609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 name="69 Forma libre"/>
          <p:cNvSpPr/>
          <p:nvPr/>
        </p:nvSpPr>
        <p:spPr bwMode="auto">
          <a:xfrm>
            <a:off x="1238250" y="4329113"/>
            <a:ext cx="681038" cy="552450"/>
          </a:xfrm>
          <a:custGeom>
            <a:avLst/>
            <a:gdLst>
              <a:gd name="connsiteX0" fmla="*/ 242888 w 681038"/>
              <a:gd name="connsiteY0" fmla="*/ 0 h 552450"/>
              <a:gd name="connsiteX1" fmla="*/ 190500 w 681038"/>
              <a:gd name="connsiteY1" fmla="*/ 38100 h 552450"/>
              <a:gd name="connsiteX2" fmla="*/ 0 w 681038"/>
              <a:gd name="connsiteY2" fmla="*/ 476250 h 552450"/>
              <a:gd name="connsiteX3" fmla="*/ 4763 w 681038"/>
              <a:gd name="connsiteY3" fmla="*/ 547688 h 552450"/>
              <a:gd name="connsiteX4" fmla="*/ 681038 w 681038"/>
              <a:gd name="connsiteY4" fmla="*/ 552450 h 552450"/>
              <a:gd name="connsiteX5" fmla="*/ 681038 w 681038"/>
              <a:gd name="connsiteY5" fmla="*/ 4763 h 552450"/>
              <a:gd name="connsiteX6" fmla="*/ 242888 w 681038"/>
              <a:gd name="connsiteY6"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038" h="552450">
                <a:moveTo>
                  <a:pt x="242888" y="0"/>
                </a:moveTo>
                <a:lnTo>
                  <a:pt x="190500" y="38100"/>
                </a:lnTo>
                <a:lnTo>
                  <a:pt x="0" y="476250"/>
                </a:lnTo>
                <a:lnTo>
                  <a:pt x="4763" y="547688"/>
                </a:lnTo>
                <a:lnTo>
                  <a:pt x="681038" y="552450"/>
                </a:lnTo>
                <a:lnTo>
                  <a:pt x="681038" y="4763"/>
                </a:lnTo>
                <a:lnTo>
                  <a:pt x="24288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4347" name="Group 45"/>
          <p:cNvGrpSpPr>
            <a:grpSpLocks/>
          </p:cNvGrpSpPr>
          <p:nvPr/>
        </p:nvGrpSpPr>
        <p:grpSpPr bwMode="auto">
          <a:xfrm>
            <a:off x="2081213" y="3716338"/>
            <a:ext cx="5680075" cy="1865312"/>
            <a:chOff x="1311" y="1454"/>
            <a:chExt cx="3684" cy="1175"/>
          </a:xfrm>
        </p:grpSpPr>
        <p:sp>
          <p:nvSpPr>
            <p:cNvPr id="14383" name="Rectangle 46"/>
            <p:cNvSpPr>
              <a:spLocks noChangeArrowheads="1"/>
            </p:cNvSpPr>
            <p:nvPr/>
          </p:nvSpPr>
          <p:spPr bwMode="auto">
            <a:xfrm>
              <a:off x="1311" y="1454"/>
              <a:ext cx="3684" cy="1175"/>
            </a:xfrm>
            <a:prstGeom prst="rect">
              <a:avLst/>
            </a:prstGeom>
            <a:noFill/>
            <a:ln w="152400">
              <a:solidFill>
                <a:schemeClr val="tx1"/>
              </a:solidFill>
              <a:miter lim="800000"/>
              <a:headEnd/>
              <a:tailEnd/>
            </a:ln>
          </p:spPr>
          <p:txBody>
            <a:bodyPr wrap="none" anchor="ctr"/>
            <a:lstStyle/>
            <a:p>
              <a:endParaRPr lang="es-ES_tradnl">
                <a:solidFill>
                  <a:srgbClr val="000000"/>
                </a:solidFill>
              </a:endParaRPr>
            </a:p>
          </p:txBody>
        </p:sp>
        <p:sp>
          <p:nvSpPr>
            <p:cNvPr id="14384" name="Rectangle 47"/>
            <p:cNvSpPr>
              <a:spLocks noChangeArrowheads="1"/>
            </p:cNvSpPr>
            <p:nvPr/>
          </p:nvSpPr>
          <p:spPr bwMode="auto">
            <a:xfrm>
              <a:off x="4586" y="2564"/>
              <a:ext cx="380" cy="58"/>
            </a:xfrm>
            <a:prstGeom prst="rect">
              <a:avLst/>
            </a:prstGeom>
            <a:solidFill>
              <a:schemeClr val="tx1"/>
            </a:solidFill>
            <a:ln w="9525">
              <a:solidFill>
                <a:schemeClr val="tx1"/>
              </a:solidFill>
              <a:miter lim="800000"/>
              <a:headEnd/>
              <a:tailEnd/>
            </a:ln>
          </p:spPr>
          <p:txBody>
            <a:bodyPr wrap="none" anchor="ctr"/>
            <a:lstStyle/>
            <a:p>
              <a:endParaRPr lang="es-ES_tradnl">
                <a:solidFill>
                  <a:srgbClr val="000000"/>
                </a:solidFill>
              </a:endParaRPr>
            </a:p>
          </p:txBody>
        </p:sp>
      </p:grpSp>
      <p:sp>
        <p:nvSpPr>
          <p:cNvPr id="14348" name="Rectangle 46"/>
          <p:cNvSpPr>
            <a:spLocks noChangeArrowheads="1"/>
          </p:cNvSpPr>
          <p:nvPr/>
        </p:nvSpPr>
        <p:spPr bwMode="auto">
          <a:xfrm>
            <a:off x="2081213" y="3681413"/>
            <a:ext cx="5680075" cy="1865312"/>
          </a:xfrm>
          <a:prstGeom prst="rect">
            <a:avLst/>
          </a:prstGeom>
          <a:solidFill>
            <a:schemeClr val="bg1"/>
          </a:solidFill>
          <a:ln w="152400">
            <a:solidFill>
              <a:schemeClr val="tx1"/>
            </a:solidFill>
            <a:miter lim="800000"/>
            <a:headEnd/>
            <a:tailEnd/>
          </a:ln>
        </p:spPr>
        <p:txBody>
          <a:bodyPr wrap="none" anchor="ctr"/>
          <a:lstStyle/>
          <a:p>
            <a:endParaRPr lang="es-ES_tradnl">
              <a:solidFill>
                <a:srgbClr val="000000"/>
              </a:solidFill>
            </a:endParaRPr>
          </a:p>
        </p:txBody>
      </p:sp>
      <p:sp>
        <p:nvSpPr>
          <p:cNvPr id="127" name="126 Forma libre"/>
          <p:cNvSpPr/>
          <p:nvPr/>
        </p:nvSpPr>
        <p:spPr>
          <a:xfrm>
            <a:off x="6072188" y="4425950"/>
            <a:ext cx="1012825" cy="523875"/>
          </a:xfrm>
          <a:custGeom>
            <a:avLst/>
            <a:gdLst>
              <a:gd name="connsiteX0" fmla="*/ 135731 w 1012031"/>
              <a:gd name="connsiteY0" fmla="*/ 0 h 523875"/>
              <a:gd name="connsiteX1" fmla="*/ 100012 w 1012031"/>
              <a:gd name="connsiteY1" fmla="*/ 104775 h 523875"/>
              <a:gd name="connsiteX2" fmla="*/ 38100 w 1012031"/>
              <a:gd name="connsiteY2" fmla="*/ 135731 h 523875"/>
              <a:gd name="connsiteX3" fmla="*/ 0 w 1012031"/>
              <a:gd name="connsiteY3" fmla="*/ 152400 h 523875"/>
              <a:gd name="connsiteX4" fmla="*/ 4762 w 1012031"/>
              <a:gd name="connsiteY4" fmla="*/ 523875 h 523875"/>
              <a:gd name="connsiteX5" fmla="*/ 1012031 w 1012031"/>
              <a:gd name="connsiteY5" fmla="*/ 523875 h 523875"/>
              <a:gd name="connsiteX6" fmla="*/ 990600 w 1012031"/>
              <a:gd name="connsiteY6" fmla="*/ 0 h 523875"/>
              <a:gd name="connsiteX7" fmla="*/ 135731 w 1012031"/>
              <a:gd name="connsiteY7"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031" h="523875">
                <a:moveTo>
                  <a:pt x="135731" y="0"/>
                </a:moveTo>
                <a:lnTo>
                  <a:pt x="100012" y="104775"/>
                </a:lnTo>
                <a:lnTo>
                  <a:pt x="38100" y="135731"/>
                </a:lnTo>
                <a:lnTo>
                  <a:pt x="0" y="152400"/>
                </a:lnTo>
                <a:cubicBezTo>
                  <a:pt x="1587" y="276225"/>
                  <a:pt x="3175" y="400050"/>
                  <a:pt x="4762" y="523875"/>
                </a:cubicBezTo>
                <a:lnTo>
                  <a:pt x="1012031" y="523875"/>
                </a:lnTo>
                <a:lnTo>
                  <a:pt x="990600" y="0"/>
                </a:lnTo>
                <a:lnTo>
                  <a:pt x="1357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pic>
        <p:nvPicPr>
          <p:cNvPr id="50181" name="Picture 7" descr="Observador_No_Inercial"/>
          <p:cNvPicPr>
            <a:picLocks noChangeAspect="1" noChangeArrowheads="1"/>
          </p:cNvPicPr>
          <p:nvPr/>
        </p:nvPicPr>
        <p:blipFill>
          <a:blip r:embed="rId4" cstate="print"/>
          <a:srcRect l="44649" t="31348" r="37148" b="44971"/>
          <a:stretch>
            <a:fillRect/>
          </a:stretch>
        </p:blipFill>
        <p:spPr bwMode="auto">
          <a:xfrm>
            <a:off x="5548313" y="3856038"/>
            <a:ext cx="1538287" cy="1603375"/>
          </a:xfrm>
          <a:prstGeom prst="rect">
            <a:avLst/>
          </a:prstGeom>
          <a:solidFill>
            <a:schemeClr val="bg1">
              <a:lumMod val="85000"/>
            </a:schemeClr>
          </a:solidFill>
          <a:ln w="9525">
            <a:noFill/>
            <a:miter lim="800000"/>
            <a:headEnd/>
            <a:tailEnd/>
          </a:ln>
        </p:spPr>
      </p:pic>
      <p:sp>
        <p:nvSpPr>
          <p:cNvPr id="14351" name="129 CuadroTexto"/>
          <p:cNvSpPr txBox="1">
            <a:spLocks noChangeArrowheads="1"/>
          </p:cNvSpPr>
          <p:nvPr/>
        </p:nvSpPr>
        <p:spPr bwMode="auto">
          <a:xfrm>
            <a:off x="6145213" y="4521200"/>
            <a:ext cx="835025" cy="369888"/>
          </a:xfrm>
          <a:prstGeom prst="rect">
            <a:avLst/>
          </a:prstGeom>
          <a:solidFill>
            <a:schemeClr val="bg1"/>
          </a:solidFill>
          <a:ln w="9525">
            <a:noFill/>
            <a:miter lim="800000"/>
            <a:headEnd/>
            <a:tailEnd/>
          </a:ln>
        </p:spPr>
        <p:txBody>
          <a:bodyPr>
            <a:spAutoFit/>
          </a:bodyPr>
          <a:lstStyle/>
          <a:p>
            <a:pPr algn="ctr"/>
            <a:r>
              <a:rPr lang="es-ES_tradnl" sz="900" b="1">
                <a:solidFill>
                  <a:srgbClr val="000000"/>
                </a:solidFill>
                <a:latin typeface="Arial" charset="0"/>
              </a:rPr>
              <a:t>Observador NO inercial</a:t>
            </a:r>
          </a:p>
        </p:txBody>
      </p:sp>
      <p:sp>
        <p:nvSpPr>
          <p:cNvPr id="111" name="Oval 8"/>
          <p:cNvSpPr>
            <a:spLocks noChangeArrowheads="1"/>
          </p:cNvSpPr>
          <p:nvPr/>
        </p:nvSpPr>
        <p:spPr bwMode="auto">
          <a:xfrm>
            <a:off x="2171700" y="4800600"/>
            <a:ext cx="668338" cy="665163"/>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123" name="Oval 8"/>
          <p:cNvSpPr>
            <a:spLocks noChangeArrowheads="1"/>
          </p:cNvSpPr>
          <p:nvPr/>
        </p:nvSpPr>
        <p:spPr bwMode="auto">
          <a:xfrm>
            <a:off x="2171700" y="4787900"/>
            <a:ext cx="668338" cy="665163"/>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grpSp>
        <p:nvGrpSpPr>
          <p:cNvPr id="22" name="Group 57"/>
          <p:cNvGrpSpPr>
            <a:grpSpLocks/>
          </p:cNvGrpSpPr>
          <p:nvPr/>
        </p:nvGrpSpPr>
        <p:grpSpPr bwMode="auto">
          <a:xfrm>
            <a:off x="2498725" y="3940175"/>
            <a:ext cx="1019175" cy="1201738"/>
            <a:chOff x="4619" y="1587"/>
            <a:chExt cx="642" cy="757"/>
          </a:xfrm>
        </p:grpSpPr>
        <p:sp>
          <p:nvSpPr>
            <p:cNvPr id="14381" name="Line 10"/>
            <p:cNvSpPr>
              <a:spLocks noChangeShapeType="1"/>
            </p:cNvSpPr>
            <p:nvPr/>
          </p:nvSpPr>
          <p:spPr bwMode="auto">
            <a:xfrm flipV="1">
              <a:off x="4619" y="1666"/>
              <a:ext cx="0" cy="678"/>
            </a:xfrm>
            <a:prstGeom prst="line">
              <a:avLst/>
            </a:prstGeom>
            <a:noFill/>
            <a:ln w="57150">
              <a:solidFill>
                <a:srgbClr val="FF0000"/>
              </a:solidFill>
              <a:round/>
              <a:headEnd/>
              <a:tailEnd type="triangle" w="med" len="med"/>
            </a:ln>
          </p:spPr>
          <p:txBody>
            <a:bodyPr/>
            <a:lstStyle/>
            <a:p>
              <a:endParaRPr lang="es-ES_tradnl"/>
            </a:p>
          </p:txBody>
        </p:sp>
        <p:sp>
          <p:nvSpPr>
            <p:cNvPr id="14382" name="Text Box 11"/>
            <p:cNvSpPr txBox="1">
              <a:spLocks noChangeArrowheads="1"/>
            </p:cNvSpPr>
            <p:nvPr/>
          </p:nvSpPr>
          <p:spPr bwMode="auto">
            <a:xfrm>
              <a:off x="4632" y="1587"/>
              <a:ext cx="629" cy="250"/>
            </a:xfrm>
            <a:prstGeom prst="rect">
              <a:avLst/>
            </a:prstGeom>
            <a:noFill/>
            <a:ln w="9525">
              <a:noFill/>
              <a:miter lim="800000"/>
              <a:headEnd/>
              <a:tailEnd/>
            </a:ln>
          </p:spPr>
          <p:txBody>
            <a:bodyPr>
              <a:spAutoFit/>
            </a:bodyPr>
            <a:lstStyle/>
            <a:p>
              <a:pPr>
                <a:spcBef>
                  <a:spcPct val="50000"/>
                </a:spcBef>
              </a:pPr>
              <a:r>
                <a:rPr lang="es-ES" sz="2000" b="1">
                  <a:solidFill>
                    <a:srgbClr val="FF0000"/>
                  </a:solidFill>
                </a:rPr>
                <a:t>R</a:t>
              </a:r>
            </a:p>
          </p:txBody>
        </p:sp>
      </p:grpSp>
      <p:grpSp>
        <p:nvGrpSpPr>
          <p:cNvPr id="23" name="167 Grupo"/>
          <p:cNvGrpSpPr>
            <a:grpSpLocks/>
          </p:cNvGrpSpPr>
          <p:nvPr/>
        </p:nvGrpSpPr>
        <p:grpSpPr bwMode="auto">
          <a:xfrm>
            <a:off x="2357438" y="4470400"/>
            <a:ext cx="288925" cy="1527175"/>
            <a:chOff x="7191375" y="1111836"/>
            <a:chExt cx="288925" cy="1527175"/>
          </a:xfrm>
        </p:grpSpPr>
        <p:grpSp>
          <p:nvGrpSpPr>
            <p:cNvPr id="14375" name="Group 52"/>
            <p:cNvGrpSpPr>
              <a:grpSpLocks/>
            </p:cNvGrpSpPr>
            <p:nvPr/>
          </p:nvGrpSpPr>
          <p:grpSpPr bwMode="auto">
            <a:xfrm>
              <a:off x="7191375" y="1111836"/>
              <a:ext cx="288925" cy="287337"/>
              <a:chOff x="1519" y="3748"/>
              <a:chExt cx="228" cy="226"/>
            </a:xfrm>
          </p:grpSpPr>
          <p:sp>
            <p:nvSpPr>
              <p:cNvPr id="14379" name="Line 50"/>
              <p:cNvSpPr>
                <a:spLocks noChangeShapeType="1"/>
              </p:cNvSpPr>
              <p:nvPr/>
            </p:nvSpPr>
            <p:spPr bwMode="auto">
              <a:xfrm flipV="1">
                <a:off x="1519" y="3748"/>
                <a:ext cx="182" cy="226"/>
              </a:xfrm>
              <a:prstGeom prst="line">
                <a:avLst/>
              </a:prstGeom>
              <a:noFill/>
              <a:ln w="19050">
                <a:solidFill>
                  <a:schemeClr val="tx1"/>
                </a:solidFill>
                <a:round/>
                <a:headEnd/>
                <a:tailEnd/>
              </a:ln>
            </p:spPr>
            <p:txBody>
              <a:bodyPr/>
              <a:lstStyle/>
              <a:p>
                <a:endParaRPr lang="es-ES_tradnl"/>
              </a:p>
            </p:txBody>
          </p:sp>
          <p:sp>
            <p:nvSpPr>
              <p:cNvPr id="14380" name="Line 51"/>
              <p:cNvSpPr>
                <a:spLocks noChangeShapeType="1"/>
              </p:cNvSpPr>
              <p:nvPr/>
            </p:nvSpPr>
            <p:spPr bwMode="auto">
              <a:xfrm flipV="1">
                <a:off x="1565" y="3748"/>
                <a:ext cx="182" cy="226"/>
              </a:xfrm>
              <a:prstGeom prst="line">
                <a:avLst/>
              </a:prstGeom>
              <a:noFill/>
              <a:ln w="19050">
                <a:solidFill>
                  <a:schemeClr val="tx1"/>
                </a:solidFill>
                <a:round/>
                <a:headEnd/>
                <a:tailEnd/>
              </a:ln>
            </p:spPr>
            <p:txBody>
              <a:bodyPr/>
              <a:lstStyle/>
              <a:p>
                <a:endParaRPr lang="es-ES_tradnl"/>
              </a:p>
            </p:txBody>
          </p:sp>
        </p:grpSp>
        <p:grpSp>
          <p:nvGrpSpPr>
            <p:cNvPr id="14376" name="Group 53"/>
            <p:cNvGrpSpPr>
              <a:grpSpLocks/>
            </p:cNvGrpSpPr>
            <p:nvPr/>
          </p:nvGrpSpPr>
          <p:grpSpPr bwMode="auto">
            <a:xfrm>
              <a:off x="7191375" y="2351673"/>
              <a:ext cx="288925" cy="287338"/>
              <a:chOff x="1519" y="3748"/>
              <a:chExt cx="228" cy="226"/>
            </a:xfrm>
          </p:grpSpPr>
          <p:sp>
            <p:nvSpPr>
              <p:cNvPr id="14377" name="Line 54"/>
              <p:cNvSpPr>
                <a:spLocks noChangeShapeType="1"/>
              </p:cNvSpPr>
              <p:nvPr/>
            </p:nvSpPr>
            <p:spPr bwMode="auto">
              <a:xfrm flipV="1">
                <a:off x="1519" y="3748"/>
                <a:ext cx="182" cy="226"/>
              </a:xfrm>
              <a:prstGeom prst="line">
                <a:avLst/>
              </a:prstGeom>
              <a:noFill/>
              <a:ln w="19050">
                <a:solidFill>
                  <a:schemeClr val="tx1"/>
                </a:solidFill>
                <a:round/>
                <a:headEnd/>
                <a:tailEnd/>
              </a:ln>
            </p:spPr>
            <p:txBody>
              <a:bodyPr/>
              <a:lstStyle/>
              <a:p>
                <a:endParaRPr lang="es-ES_tradnl"/>
              </a:p>
            </p:txBody>
          </p:sp>
          <p:sp>
            <p:nvSpPr>
              <p:cNvPr id="14378" name="Line 55"/>
              <p:cNvSpPr>
                <a:spLocks noChangeShapeType="1"/>
              </p:cNvSpPr>
              <p:nvPr/>
            </p:nvSpPr>
            <p:spPr bwMode="auto">
              <a:xfrm flipV="1">
                <a:off x="1565" y="3748"/>
                <a:ext cx="182" cy="226"/>
              </a:xfrm>
              <a:prstGeom prst="line">
                <a:avLst/>
              </a:prstGeom>
              <a:noFill/>
              <a:ln w="19050">
                <a:solidFill>
                  <a:schemeClr val="tx1"/>
                </a:solidFill>
                <a:round/>
                <a:headEnd/>
                <a:tailEnd/>
              </a:ln>
            </p:spPr>
            <p:txBody>
              <a:bodyPr/>
              <a:lstStyle/>
              <a:p>
                <a:endParaRPr lang="es-ES_tradnl"/>
              </a:p>
            </p:txBody>
          </p:sp>
        </p:grpSp>
      </p:grpSp>
      <p:grpSp>
        <p:nvGrpSpPr>
          <p:cNvPr id="26" name="Group 15"/>
          <p:cNvGrpSpPr>
            <a:grpSpLocks/>
          </p:cNvGrpSpPr>
          <p:nvPr/>
        </p:nvGrpSpPr>
        <p:grpSpPr bwMode="auto">
          <a:xfrm>
            <a:off x="2520950" y="4765675"/>
            <a:ext cx="1719263" cy="396875"/>
            <a:chOff x="4382" y="1992"/>
            <a:chExt cx="910" cy="210"/>
          </a:xfrm>
        </p:grpSpPr>
        <p:sp>
          <p:nvSpPr>
            <p:cNvPr id="14373" name="Text Box 17"/>
            <p:cNvSpPr txBox="1">
              <a:spLocks noChangeArrowheads="1"/>
            </p:cNvSpPr>
            <p:nvPr/>
          </p:nvSpPr>
          <p:spPr bwMode="auto">
            <a:xfrm>
              <a:off x="4996" y="1992"/>
              <a:ext cx="296" cy="210"/>
            </a:xfrm>
            <a:prstGeom prst="rect">
              <a:avLst/>
            </a:prstGeom>
            <a:noFill/>
            <a:ln w="9525">
              <a:noFill/>
              <a:miter lim="800000"/>
              <a:headEnd/>
              <a:tailEnd/>
            </a:ln>
          </p:spPr>
          <p:txBody>
            <a:bodyPr>
              <a:spAutoFit/>
            </a:bodyPr>
            <a:lstStyle/>
            <a:p>
              <a:pPr>
                <a:spcBef>
                  <a:spcPct val="50000"/>
                </a:spcBef>
              </a:pPr>
              <a:r>
                <a:rPr lang="es-ES" sz="2000" b="1">
                  <a:solidFill>
                    <a:srgbClr val="009973"/>
                  </a:solidFill>
                </a:rPr>
                <a:t>F</a:t>
              </a:r>
              <a:r>
                <a:rPr lang="es-ES" sz="2000" b="1" baseline="-25000">
                  <a:solidFill>
                    <a:srgbClr val="009973"/>
                  </a:solidFill>
                </a:rPr>
                <a:t>i</a:t>
              </a:r>
              <a:endParaRPr lang="es-ES" sz="2000" b="1">
                <a:solidFill>
                  <a:srgbClr val="009973"/>
                </a:solidFill>
              </a:endParaRPr>
            </a:p>
          </p:txBody>
        </p:sp>
        <p:sp>
          <p:nvSpPr>
            <p:cNvPr id="109" name="Line 16"/>
            <p:cNvSpPr>
              <a:spLocks noChangeShapeType="1"/>
            </p:cNvSpPr>
            <p:nvPr/>
          </p:nvSpPr>
          <p:spPr bwMode="auto">
            <a:xfrm>
              <a:off x="4382" y="2175"/>
              <a:ext cx="614" cy="0"/>
            </a:xfrm>
            <a:prstGeom prst="line">
              <a:avLst/>
            </a:prstGeom>
            <a:noFill/>
            <a:ln w="57150">
              <a:solidFill>
                <a:schemeClr val="accent1">
                  <a:lumMod val="75000"/>
                </a:schemeClr>
              </a:solidFill>
              <a:round/>
              <a:headEnd/>
              <a:tailEnd type="triangle" w="med" len="med"/>
            </a:ln>
          </p:spPr>
          <p:txBody>
            <a:bodyPr/>
            <a:lstStyle/>
            <a:p>
              <a:pPr>
                <a:defRPr/>
              </a:pPr>
              <a:endParaRPr lang="es-ES_tradnl">
                <a:solidFill>
                  <a:srgbClr val="000000"/>
                </a:solidFill>
              </a:endParaRPr>
            </a:p>
          </p:txBody>
        </p:sp>
      </p:grpSp>
      <p:sp>
        <p:nvSpPr>
          <p:cNvPr id="101" name="AutoShape 48"/>
          <p:cNvSpPr>
            <a:spLocks noChangeArrowheads="1"/>
          </p:cNvSpPr>
          <p:nvPr/>
        </p:nvSpPr>
        <p:spPr bwMode="auto">
          <a:xfrm>
            <a:off x="6845300" y="3333750"/>
            <a:ext cx="1673225" cy="1104900"/>
          </a:xfrm>
          <a:prstGeom prst="cloudCallout">
            <a:avLst>
              <a:gd name="adj1" fmla="val -99148"/>
              <a:gd name="adj2" fmla="val 15880"/>
            </a:avLst>
          </a:prstGeom>
          <a:solidFill>
            <a:schemeClr val="accent1"/>
          </a:solidFill>
          <a:ln w="9525">
            <a:solidFill>
              <a:schemeClr val="tx1"/>
            </a:solidFill>
            <a:round/>
            <a:headEnd/>
            <a:tailEnd/>
          </a:ln>
        </p:spPr>
        <p:txBody>
          <a:bodyPr/>
          <a:lstStyle/>
          <a:p>
            <a:pPr algn="ctr"/>
            <a:r>
              <a:rPr lang="es-ES" sz="3200" b="1">
                <a:solidFill>
                  <a:srgbClr val="FFFFFF"/>
                </a:solidFill>
              </a:rPr>
              <a:t>¡OK!</a:t>
            </a:r>
          </a:p>
        </p:txBody>
      </p:sp>
      <p:sp>
        <p:nvSpPr>
          <p:cNvPr id="158" name="AutoShape 49"/>
          <p:cNvSpPr>
            <a:spLocks noChangeArrowheads="1"/>
          </p:cNvSpPr>
          <p:nvPr/>
        </p:nvSpPr>
        <p:spPr bwMode="auto">
          <a:xfrm>
            <a:off x="6692900" y="3490913"/>
            <a:ext cx="1163638" cy="925512"/>
          </a:xfrm>
          <a:prstGeom prst="cloudCallout">
            <a:avLst>
              <a:gd name="adj1" fmla="val -103597"/>
              <a:gd name="adj2" fmla="val 10306"/>
            </a:avLst>
          </a:prstGeom>
          <a:solidFill>
            <a:schemeClr val="accent1"/>
          </a:solidFill>
          <a:ln w="9525">
            <a:solidFill>
              <a:schemeClr val="tx1"/>
            </a:solidFill>
            <a:round/>
            <a:headEnd/>
            <a:tailEnd/>
          </a:ln>
        </p:spPr>
        <p:txBody>
          <a:bodyPr/>
          <a:lstStyle/>
          <a:p>
            <a:pPr algn="ctr"/>
            <a:r>
              <a:rPr lang="es-ES" sz="4000" b="1">
                <a:solidFill>
                  <a:srgbClr val="FFFFFF"/>
                </a:solidFill>
              </a:rPr>
              <a:t>¿?</a:t>
            </a:r>
          </a:p>
        </p:txBody>
      </p:sp>
      <p:sp>
        <p:nvSpPr>
          <p:cNvPr id="14359"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lleva aceleración constante…</a:t>
            </a:r>
          </a:p>
        </p:txBody>
      </p:sp>
      <p:grpSp>
        <p:nvGrpSpPr>
          <p:cNvPr id="14360" name="109 Grupo"/>
          <p:cNvGrpSpPr>
            <a:grpSpLocks/>
          </p:cNvGrpSpPr>
          <p:nvPr/>
        </p:nvGrpSpPr>
        <p:grpSpPr bwMode="auto">
          <a:xfrm>
            <a:off x="850900" y="4178300"/>
            <a:ext cx="7083425" cy="1601788"/>
            <a:chOff x="1403350" y="4178858"/>
            <a:chExt cx="7084200" cy="1601788"/>
          </a:xfrm>
        </p:grpSpPr>
        <p:grpSp>
          <p:nvGrpSpPr>
            <p:cNvPr id="14367" name="485 Grupo"/>
            <p:cNvGrpSpPr>
              <a:grpSpLocks/>
            </p:cNvGrpSpPr>
            <p:nvPr/>
          </p:nvGrpSpPr>
          <p:grpSpPr bwMode="auto">
            <a:xfrm>
              <a:off x="1403350" y="4178858"/>
              <a:ext cx="7084200" cy="1601788"/>
              <a:chOff x="1403350" y="4178858"/>
              <a:chExt cx="7084200" cy="1601788"/>
            </a:xfrm>
          </p:grpSpPr>
          <p:sp>
            <p:nvSpPr>
              <p:cNvPr id="14370" name="Freeform 162"/>
              <p:cNvSpPr>
                <a:spLocks/>
              </p:cNvSpPr>
              <p:nvPr/>
            </p:nvSpPr>
            <p:spPr bwMode="auto">
              <a:xfrm>
                <a:off x="7349953" y="5588558"/>
                <a:ext cx="452438" cy="192088"/>
              </a:xfrm>
              <a:custGeom>
                <a:avLst/>
                <a:gdLst>
                  <a:gd name="T0" fmla="*/ 2147483647 w 285"/>
                  <a:gd name="T1" fmla="*/ 0 h 121"/>
                  <a:gd name="T2" fmla="*/ 2147483647 w 285"/>
                  <a:gd name="T3" fmla="*/ 2147483647 h 121"/>
                  <a:gd name="T4" fmla="*/ 2147483647 w 285"/>
                  <a:gd name="T5" fmla="*/ 2147483647 h 121"/>
                  <a:gd name="T6" fmla="*/ 2147483647 w 285"/>
                  <a:gd name="T7" fmla="*/ 2147483647 h 121"/>
                  <a:gd name="T8" fmla="*/ 2147483647 w 285"/>
                  <a:gd name="T9" fmla="*/ 2147483647 h 121"/>
                  <a:gd name="T10" fmla="*/ 2147483647 w 285"/>
                  <a:gd name="T11" fmla="*/ 2147483647 h 121"/>
                  <a:gd name="T12" fmla="*/ 2147483647 w 285"/>
                  <a:gd name="T13" fmla="*/ 2147483647 h 121"/>
                  <a:gd name="T14" fmla="*/ 2147483647 w 285"/>
                  <a:gd name="T15" fmla="*/ 2147483647 h 121"/>
                  <a:gd name="T16" fmla="*/ 0 w 285"/>
                  <a:gd name="T17" fmla="*/ 0 h 121"/>
                  <a:gd name="T18" fmla="*/ 2147483647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solidFill>
                  <a:srgbClr val="000000"/>
                </a:solidFill>
                <a:prstDash val="solid"/>
                <a:round/>
                <a:headEnd/>
                <a:tailEnd/>
              </a:ln>
            </p:spPr>
            <p:txBody>
              <a:bodyPr/>
              <a:lstStyle/>
              <a:p>
                <a:endParaRPr lang="es-ES_tradnl"/>
              </a:p>
            </p:txBody>
          </p:sp>
          <p:sp>
            <p:nvSpPr>
              <p:cNvPr id="14371" name="Freeform 163"/>
              <p:cNvSpPr>
                <a:spLocks/>
              </p:cNvSpPr>
              <p:nvPr/>
            </p:nvSpPr>
            <p:spPr bwMode="auto">
              <a:xfrm>
                <a:off x="1403350" y="4178858"/>
                <a:ext cx="2319338" cy="1601788"/>
              </a:xfrm>
              <a:custGeom>
                <a:avLst/>
                <a:gdLst>
                  <a:gd name="T0" fmla="*/ 2147483647 w 1461"/>
                  <a:gd name="T1" fmla="*/ 2147483647 h 1009"/>
                  <a:gd name="T2" fmla="*/ 2147483647 w 1461"/>
                  <a:gd name="T3" fmla="*/ 2147483647 h 1009"/>
                  <a:gd name="T4" fmla="*/ 2147483647 w 1461"/>
                  <a:gd name="T5" fmla="*/ 2147483647 h 1009"/>
                  <a:gd name="T6" fmla="*/ 2147483647 w 1461"/>
                  <a:gd name="T7" fmla="*/ 2147483647 h 1009"/>
                  <a:gd name="T8" fmla="*/ 2147483647 w 1461"/>
                  <a:gd name="T9" fmla="*/ 2147483647 h 1009"/>
                  <a:gd name="T10" fmla="*/ 2147483647 w 1461"/>
                  <a:gd name="T11" fmla="*/ 2147483647 h 1009"/>
                  <a:gd name="T12" fmla="*/ 2147483647 w 1461"/>
                  <a:gd name="T13" fmla="*/ 0 h 1009"/>
                  <a:gd name="T14" fmla="*/ 2147483647 w 1461"/>
                  <a:gd name="T15" fmla="*/ 0 h 1009"/>
                  <a:gd name="T16" fmla="*/ 2147483647 w 1461"/>
                  <a:gd name="T17" fmla="*/ 2147483647 h 1009"/>
                  <a:gd name="T18" fmla="*/ 2147483647 w 1461"/>
                  <a:gd name="T19" fmla="*/ 2147483647 h 1009"/>
                  <a:gd name="T20" fmla="*/ 0 w 1461"/>
                  <a:gd name="T21" fmla="*/ 2147483647 h 1009"/>
                  <a:gd name="T22" fmla="*/ 0 w 1461"/>
                  <a:gd name="T23" fmla="*/ 2147483647 h 1009"/>
                  <a:gd name="T24" fmla="*/ 2147483647 w 1461"/>
                  <a:gd name="T25" fmla="*/ 2147483647 h 1009"/>
                  <a:gd name="T26" fmla="*/ 2147483647 w 1461"/>
                  <a:gd name="T27" fmla="*/ 2147483647 h 1009"/>
                  <a:gd name="T28" fmla="*/ 2147483647 w 1461"/>
                  <a:gd name="T29" fmla="*/ 2147483647 h 1009"/>
                  <a:gd name="T30" fmla="*/ 2147483647 w 1461"/>
                  <a:gd name="T31" fmla="*/ 2147483647 h 1009"/>
                  <a:gd name="T32" fmla="*/ 2147483647 w 1461"/>
                  <a:gd name="T33" fmla="*/ 2147483647 h 1009"/>
                  <a:gd name="T34" fmla="*/ 2147483647 w 1461"/>
                  <a:gd name="T35" fmla="*/ 2147483647 h 1009"/>
                  <a:gd name="T36" fmla="*/ 2147483647 w 1461"/>
                  <a:gd name="T37" fmla="*/ 2147483647 h 1009"/>
                  <a:gd name="T38" fmla="*/ 2147483647 w 1461"/>
                  <a:gd name="T39" fmla="*/ 2147483647 h 1009"/>
                  <a:gd name="T40" fmla="*/ 2147483647 w 1461"/>
                  <a:gd name="T41" fmla="*/ 2147483647 h 1009"/>
                  <a:gd name="T42" fmla="*/ 2147483647 w 1461"/>
                  <a:gd name="T43" fmla="*/ 2147483647 h 1009"/>
                  <a:gd name="T44" fmla="*/ 2147483647 w 1461"/>
                  <a:gd name="T45" fmla="*/ 2147483647 h 1009"/>
                  <a:gd name="T46" fmla="*/ 2147483647 w 1461"/>
                  <a:gd name="T47" fmla="*/ 2147483647 h 1009"/>
                  <a:gd name="T48" fmla="*/ 2147483647 w 1461"/>
                  <a:gd name="T49" fmla="*/ 2147483647 h 1009"/>
                  <a:gd name="T50" fmla="*/ 2147483647 w 1461"/>
                  <a:gd name="T51" fmla="*/ 2147483647 h 1009"/>
                  <a:gd name="T52" fmla="*/ 2147483647 w 1461"/>
                  <a:gd name="T53" fmla="*/ 2147483647 h 1009"/>
                  <a:gd name="T54" fmla="*/ 2147483647 w 1461"/>
                  <a:gd name="T55" fmla="*/ 2147483647 h 1009"/>
                  <a:gd name="T56" fmla="*/ 2147483647 w 1461"/>
                  <a:gd name="T57" fmla="*/ 2147483647 h 1009"/>
                  <a:gd name="T58" fmla="*/ 2147483647 w 1461"/>
                  <a:gd name="T59" fmla="*/ 2147483647 h 1009"/>
                  <a:gd name="T60" fmla="*/ 2147483647 w 1461"/>
                  <a:gd name="T61" fmla="*/ 2147483647 h 1009"/>
                  <a:gd name="T62" fmla="*/ 2147483647 w 1461"/>
                  <a:gd name="T63" fmla="*/ 2147483647 h 1009"/>
                  <a:gd name="T64" fmla="*/ 2147483647 w 1461"/>
                  <a:gd name="T65" fmla="*/ 2147483647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14372" name="Freeform 162"/>
              <p:cNvSpPr>
                <a:spLocks/>
              </p:cNvSpPr>
              <p:nvPr/>
            </p:nvSpPr>
            <p:spPr bwMode="auto">
              <a:xfrm>
                <a:off x="7320738" y="5588558"/>
                <a:ext cx="1166812" cy="192088"/>
              </a:xfrm>
              <a:custGeom>
                <a:avLst/>
                <a:gdLst>
                  <a:gd name="T0" fmla="*/ 2147483647 w 285"/>
                  <a:gd name="T1" fmla="*/ 0 h 121"/>
                  <a:gd name="T2" fmla="*/ 2147483647 w 285"/>
                  <a:gd name="T3" fmla="*/ 2147483647 h 121"/>
                  <a:gd name="T4" fmla="*/ 2147483647 w 285"/>
                  <a:gd name="T5" fmla="*/ 2147483647 h 121"/>
                  <a:gd name="T6" fmla="*/ 2147483647 w 285"/>
                  <a:gd name="T7" fmla="*/ 2147483647 h 121"/>
                  <a:gd name="T8" fmla="*/ 2147483647 w 285"/>
                  <a:gd name="T9" fmla="*/ 2147483647 h 121"/>
                  <a:gd name="T10" fmla="*/ 2147483647 w 285"/>
                  <a:gd name="T11" fmla="*/ 2147483647 h 121"/>
                  <a:gd name="T12" fmla="*/ 2147483647 w 285"/>
                  <a:gd name="T13" fmla="*/ 2147483647 h 121"/>
                  <a:gd name="T14" fmla="*/ 2147483647 w 285"/>
                  <a:gd name="T15" fmla="*/ 2147483647 h 121"/>
                  <a:gd name="T16" fmla="*/ 0 w 285"/>
                  <a:gd name="T17" fmla="*/ 0 h 121"/>
                  <a:gd name="T18" fmla="*/ 2147483647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noFill/>
                <a:prstDash val="solid"/>
                <a:round/>
                <a:headEnd/>
                <a:tailEnd/>
              </a:ln>
            </p:spPr>
            <p:txBody>
              <a:bodyPr/>
              <a:lstStyle/>
              <a:p>
                <a:endParaRPr lang="es-ES_tradnl"/>
              </a:p>
            </p:txBody>
          </p:sp>
        </p:grpSp>
        <p:sp>
          <p:nvSpPr>
            <p:cNvPr id="14368" name="Freeform 164"/>
            <p:cNvSpPr>
              <a:spLocks/>
            </p:cNvSpPr>
            <p:nvPr/>
          </p:nvSpPr>
          <p:spPr bwMode="auto">
            <a:xfrm>
              <a:off x="1787525" y="4247120"/>
              <a:ext cx="563563" cy="506413"/>
            </a:xfrm>
            <a:custGeom>
              <a:avLst/>
              <a:gdLst>
                <a:gd name="T0" fmla="*/ 0 w 355"/>
                <a:gd name="T1" fmla="*/ 2147483647 h 319"/>
                <a:gd name="T2" fmla="*/ 2147483647 w 355"/>
                <a:gd name="T3" fmla="*/ 2147483647 h 319"/>
                <a:gd name="T4" fmla="*/ 2147483647 w 355"/>
                <a:gd name="T5" fmla="*/ 2147483647 h 319"/>
                <a:gd name="T6" fmla="*/ 2147483647 w 355"/>
                <a:gd name="T7" fmla="*/ 0 h 319"/>
                <a:gd name="T8" fmla="*/ 2147483647 w 355"/>
                <a:gd name="T9" fmla="*/ 0 h 319"/>
                <a:gd name="T10" fmla="*/ 0 w 355"/>
                <a:gd name="T11" fmla="*/ 2147483647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14369" name="Rectangle 168"/>
            <p:cNvSpPr>
              <a:spLocks noChangeArrowheads="1"/>
            </p:cNvSpPr>
            <p:nvPr/>
          </p:nvSpPr>
          <p:spPr bwMode="auto">
            <a:xfrm>
              <a:off x="1512888" y="4877358"/>
              <a:ext cx="865188" cy="601663"/>
            </a:xfrm>
            <a:prstGeom prst="rect">
              <a:avLst/>
            </a:prstGeom>
            <a:blipFill dpi="0" rotWithShape="0">
              <a:blip r:embed="rId5"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119" name="118 Rectángulo"/>
          <p:cNvSpPr/>
          <p:nvPr/>
        </p:nvSpPr>
        <p:spPr>
          <a:xfrm>
            <a:off x="1681163" y="5594350"/>
            <a:ext cx="4524375" cy="20161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20" name="119 CuadroTexto"/>
          <p:cNvSpPr txBox="1">
            <a:spLocks noChangeArrowheads="1"/>
          </p:cNvSpPr>
          <p:nvPr/>
        </p:nvSpPr>
        <p:spPr bwMode="auto">
          <a:xfrm>
            <a:off x="360363" y="889000"/>
            <a:ext cx="8386762" cy="2062163"/>
          </a:xfrm>
          <a:prstGeom prst="rect">
            <a:avLst/>
          </a:prstGeom>
          <a:solidFill>
            <a:srgbClr val="FFFF9F"/>
          </a:solidFill>
          <a:ln w="9525">
            <a:solidFill>
              <a:schemeClr val="tx1"/>
            </a:solidFill>
            <a:miter lim="800000"/>
            <a:headEnd/>
            <a:tailEnd/>
          </a:ln>
        </p:spPr>
        <p:txBody>
          <a:bodyPr>
            <a:spAutoFit/>
          </a:bodyPr>
          <a:lstStyle/>
          <a:p>
            <a:pPr algn="just"/>
            <a:r>
              <a:rPr lang="es-ES_tradnl" sz="1600">
                <a:solidFill>
                  <a:srgbClr val="000000"/>
                </a:solidFill>
                <a:latin typeface="Calibri" pitchFamily="34" charset="0"/>
              </a:rPr>
              <a:t>El observador </a:t>
            </a:r>
            <a:r>
              <a:rPr lang="es-ES_tradnl" sz="1600" b="1">
                <a:solidFill>
                  <a:srgbClr val="000000"/>
                </a:solidFill>
                <a:latin typeface="Calibri" pitchFamily="34" charset="0"/>
              </a:rPr>
              <a:t>no</a:t>
            </a:r>
            <a:r>
              <a:rPr lang="es-ES_tradnl" sz="1600">
                <a:solidFill>
                  <a:srgbClr val="000000"/>
                </a:solidFill>
                <a:latin typeface="Calibri" pitchFamily="34" charset="0"/>
              </a:rPr>
              <a:t> inercial analiza las fuerzas que actúan sobre la bola y no entiende por qué se mueve si la resultante es nula y además por qué lo hace acelerando, conclusión a la que llega midiendo espacios y tiempos empleados en recorrerlos. Para poner de acuerdo lo que ve con la ley de Newton ha de “</a:t>
            </a:r>
            <a:r>
              <a:rPr lang="es-ES_tradnl" sz="1600" b="1">
                <a:solidFill>
                  <a:srgbClr val="FF0000"/>
                </a:solidFill>
                <a:latin typeface="Calibri" pitchFamily="34" charset="0"/>
              </a:rPr>
              <a:t>inventar</a:t>
            </a:r>
            <a:r>
              <a:rPr lang="es-ES_tradnl" sz="1600">
                <a:solidFill>
                  <a:srgbClr val="000000"/>
                </a:solidFill>
                <a:latin typeface="Calibri" pitchFamily="34" charset="0"/>
              </a:rPr>
              <a:t>” una fuerza </a:t>
            </a:r>
            <a:r>
              <a:rPr lang="es-ES_tradnl" sz="1600" b="1">
                <a:solidFill>
                  <a:srgbClr val="00664D"/>
                </a:solidFill>
                <a:latin typeface="Calibri" pitchFamily="34" charset="0"/>
              </a:rPr>
              <a:t>F</a:t>
            </a:r>
            <a:r>
              <a:rPr lang="es-ES_tradnl" sz="1600" b="1" baseline="-25000">
                <a:solidFill>
                  <a:srgbClr val="00664D"/>
                </a:solidFill>
                <a:latin typeface="Calibri" pitchFamily="34" charset="0"/>
              </a:rPr>
              <a:t>i</a:t>
            </a:r>
            <a:r>
              <a:rPr lang="es-ES_tradnl" sz="1600" b="1">
                <a:solidFill>
                  <a:srgbClr val="00664D"/>
                </a:solidFill>
                <a:latin typeface="Calibri" pitchFamily="34" charset="0"/>
              </a:rPr>
              <a:t> </a:t>
            </a:r>
            <a:r>
              <a:rPr lang="es-ES_tradnl" sz="1600">
                <a:solidFill>
                  <a:srgbClr val="000000"/>
                </a:solidFill>
                <a:latin typeface="Calibri" pitchFamily="34" charset="0"/>
              </a:rPr>
              <a:t>a la que llama “</a:t>
            </a:r>
            <a:r>
              <a:rPr lang="es-ES_tradnl" sz="1600" i="1">
                <a:solidFill>
                  <a:srgbClr val="000000"/>
                </a:solidFill>
                <a:latin typeface="Calibri" pitchFamily="34" charset="0"/>
              </a:rPr>
              <a:t>fuerza de inercia</a:t>
            </a:r>
            <a:r>
              <a:rPr lang="es-ES_tradnl" sz="1600">
                <a:solidFill>
                  <a:srgbClr val="000000"/>
                </a:solidFill>
                <a:latin typeface="Calibri" pitchFamily="34" charset="0"/>
              </a:rPr>
              <a:t>” cuyo valor es el producto de la masa de la bola por su aceleración, que es la misma que la del camión:</a:t>
            </a:r>
          </a:p>
          <a:p>
            <a:pPr algn="just"/>
            <a:r>
              <a:rPr lang="es-ES_tradnl" sz="1600">
                <a:solidFill>
                  <a:srgbClr val="000000"/>
                </a:solidFill>
                <a:latin typeface="Calibri" pitchFamily="34" charset="0"/>
              </a:rPr>
              <a:t> </a:t>
            </a:r>
          </a:p>
          <a:p>
            <a:pPr algn="just"/>
            <a:endParaRPr lang="es-ES_tradnl" sz="1600">
              <a:solidFill>
                <a:srgbClr val="000000"/>
              </a:solidFill>
              <a:latin typeface="Calibri" pitchFamily="34" charset="0"/>
            </a:endParaRPr>
          </a:p>
          <a:p>
            <a:pPr algn="just"/>
            <a:endParaRPr lang="es-ES_tradnl" sz="1600">
              <a:solidFill>
                <a:srgbClr val="000000"/>
              </a:solidFill>
              <a:latin typeface="Calibri" pitchFamily="34" charset="0"/>
            </a:endParaRPr>
          </a:p>
        </p:txBody>
      </p:sp>
      <p:graphicFrame>
        <p:nvGraphicFramePr>
          <p:cNvPr id="50237" name="Object 65"/>
          <p:cNvGraphicFramePr>
            <a:graphicFrameLocks noChangeAspect="1"/>
          </p:cNvGraphicFramePr>
          <p:nvPr/>
        </p:nvGraphicFramePr>
        <p:xfrm>
          <a:off x="3889375" y="2278063"/>
          <a:ext cx="1079500" cy="450850"/>
        </p:xfrm>
        <a:graphic>
          <a:graphicData uri="http://schemas.openxmlformats.org/presentationml/2006/ole">
            <p:oleObj spid="_x0000_s14338" name="Ecuación" r:id="rId6" imgW="545760" imgH="228600" progId="Equation.3">
              <p:embed/>
            </p:oleObj>
          </a:graphicData>
        </a:graphic>
      </p:graphicFrame>
      <p:sp>
        <p:nvSpPr>
          <p:cNvPr id="14363" name="Freeform 162"/>
          <p:cNvSpPr>
            <a:spLocks/>
          </p:cNvSpPr>
          <p:nvPr/>
        </p:nvSpPr>
        <p:spPr bwMode="auto">
          <a:xfrm flipH="1">
            <a:off x="6091238" y="5595938"/>
            <a:ext cx="266700" cy="200025"/>
          </a:xfrm>
          <a:custGeom>
            <a:avLst/>
            <a:gdLst>
              <a:gd name="T0" fmla="*/ 2147483647 w 285"/>
              <a:gd name="T1" fmla="*/ 0 h 121"/>
              <a:gd name="T2" fmla="*/ 2147483647 w 285"/>
              <a:gd name="T3" fmla="*/ 2147483647 h 121"/>
              <a:gd name="T4" fmla="*/ 2147483647 w 285"/>
              <a:gd name="T5" fmla="*/ 2147483647 h 121"/>
              <a:gd name="T6" fmla="*/ 2147483647 w 285"/>
              <a:gd name="T7" fmla="*/ 2147483647 h 121"/>
              <a:gd name="T8" fmla="*/ 2147483647 w 285"/>
              <a:gd name="T9" fmla="*/ 2147483647 h 121"/>
              <a:gd name="T10" fmla="*/ 2147483647 w 285"/>
              <a:gd name="T11" fmla="*/ 2147483647 h 121"/>
              <a:gd name="T12" fmla="*/ 2147483647 w 285"/>
              <a:gd name="T13" fmla="*/ 2147483647 h 121"/>
              <a:gd name="T14" fmla="*/ 2147483647 w 285"/>
              <a:gd name="T15" fmla="*/ 2147483647 h 121"/>
              <a:gd name="T16" fmla="*/ 0 w 285"/>
              <a:gd name="T17" fmla="*/ 0 h 121"/>
              <a:gd name="T18" fmla="*/ 2147483647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noFill/>
            <a:prstDash val="solid"/>
            <a:round/>
            <a:headEnd/>
            <a:tailEnd/>
          </a:ln>
        </p:spPr>
        <p:txBody>
          <a:bodyPr/>
          <a:lstStyle/>
          <a:p>
            <a:endParaRPr lang="es-ES_tradnl"/>
          </a:p>
        </p:txBody>
      </p:sp>
      <p:grpSp>
        <p:nvGrpSpPr>
          <p:cNvPr id="29" name="Group 56"/>
          <p:cNvGrpSpPr>
            <a:grpSpLocks/>
          </p:cNvGrpSpPr>
          <p:nvPr/>
        </p:nvGrpSpPr>
        <p:grpSpPr bwMode="auto">
          <a:xfrm>
            <a:off x="2498725" y="5122863"/>
            <a:ext cx="1031875" cy="1135062"/>
            <a:chOff x="4619" y="2332"/>
            <a:chExt cx="650" cy="715"/>
          </a:xfrm>
        </p:grpSpPr>
        <p:sp>
          <p:nvSpPr>
            <p:cNvPr id="14365" name="Line 13"/>
            <p:cNvSpPr>
              <a:spLocks noChangeShapeType="1"/>
            </p:cNvSpPr>
            <p:nvPr/>
          </p:nvSpPr>
          <p:spPr bwMode="auto">
            <a:xfrm>
              <a:off x="4619" y="2332"/>
              <a:ext cx="0" cy="678"/>
            </a:xfrm>
            <a:prstGeom prst="line">
              <a:avLst/>
            </a:prstGeom>
            <a:noFill/>
            <a:ln w="57150">
              <a:solidFill>
                <a:schemeClr val="accent2"/>
              </a:solidFill>
              <a:round/>
              <a:headEnd/>
              <a:tailEnd type="triangle" w="med" len="med"/>
            </a:ln>
          </p:spPr>
          <p:txBody>
            <a:bodyPr/>
            <a:lstStyle/>
            <a:p>
              <a:endParaRPr lang="es-ES_tradnl"/>
            </a:p>
          </p:txBody>
        </p:sp>
        <p:sp>
          <p:nvSpPr>
            <p:cNvPr id="14366" name="Text Box 14"/>
            <p:cNvSpPr txBox="1">
              <a:spLocks noChangeArrowheads="1"/>
            </p:cNvSpPr>
            <p:nvPr/>
          </p:nvSpPr>
          <p:spPr bwMode="auto">
            <a:xfrm>
              <a:off x="4640" y="2797"/>
              <a:ext cx="629" cy="250"/>
            </a:xfrm>
            <a:prstGeom prst="rect">
              <a:avLst/>
            </a:prstGeom>
            <a:noFill/>
            <a:ln w="9525">
              <a:noFill/>
              <a:miter lim="800000"/>
              <a:headEnd/>
              <a:tailEnd/>
            </a:ln>
          </p:spPr>
          <p:txBody>
            <a:bodyPr>
              <a:spAutoFit/>
            </a:bodyPr>
            <a:lstStyle/>
            <a:p>
              <a:pPr>
                <a:spcBef>
                  <a:spcPct val="50000"/>
                </a:spcBef>
              </a:pPr>
              <a:r>
                <a:rPr lang="es-ES" sz="2000" b="1">
                  <a:solidFill>
                    <a:srgbClr val="3333CC"/>
                  </a:solidFill>
                </a:rPr>
                <a:t>P</a:t>
              </a:r>
            </a:p>
          </p:txBody>
        </p:sp>
      </p:grpSp>
      <p:sp>
        <p:nvSpPr>
          <p:cNvPr id="99" name="98 CuadroTexto"/>
          <p:cNvSpPr txBox="1"/>
          <p:nvPr/>
        </p:nvSpPr>
        <p:spPr>
          <a:xfrm>
            <a:off x="1013254" y="4992129"/>
            <a:ext cx="1000897" cy="369332"/>
          </a:xfrm>
          <a:prstGeom prst="rect">
            <a:avLst/>
          </a:prstGeom>
          <a:noFill/>
        </p:spPr>
        <p:txBody>
          <a:bodyPr wrap="square" rtlCol="0">
            <a:spAutoFit/>
          </a:bodyPr>
          <a:lstStyle/>
          <a:p>
            <a:r>
              <a:rPr lang="es-ES_tradnl" sz="1800" b="1" dirty="0" smtClean="0">
                <a:latin typeface="Calibri" pitchFamily="34" charset="0"/>
                <a:cs typeface="Calibri" pitchFamily="34" charset="0"/>
              </a:rPr>
              <a:t>a = </a:t>
            </a:r>
            <a:r>
              <a:rPr lang="es-ES_tradnl" sz="1800" b="1" dirty="0" err="1" smtClean="0">
                <a:latin typeface="Calibri" pitchFamily="34" charset="0"/>
                <a:cs typeface="Calibri" pitchFamily="34" charset="0"/>
              </a:rPr>
              <a:t>cte</a:t>
            </a:r>
            <a:endParaRPr lang="es-ES_tradnl" sz="1800" b="1" dirty="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repeatCount="indefinite" fill="hold" nodeType="clickEffect">
                                  <p:stCondLst>
                                    <p:cond delay="0"/>
                                  </p:stCondLst>
                                  <p:childTnLst>
                                    <p:animMotion origin="layout" path="M -0.69861 -1.3876E-7 L -0.29739 -1.3876E-7 " pathEditMode="relative" rAng="0" ptsTypes="AA">
                                      <p:cBhvr>
                                        <p:cTn id="20" dur="5000" fill="hold"/>
                                        <p:tgtEl>
                                          <p:spTgt spid="2"/>
                                        </p:tgtEl>
                                        <p:attrNameLst>
                                          <p:attrName>ppt_x</p:attrName>
                                          <p:attrName>ppt_y</p:attrName>
                                        </p:attrNameLst>
                                      </p:cBhvr>
                                      <p:rCtr x="201" y="0"/>
                                    </p:animMotion>
                                  </p:childTnLst>
                                </p:cTn>
                              </p:par>
                              <p:par>
                                <p:cTn id="21" presetID="8" presetClass="emph" presetSubtype="0" repeatCount="indefinite" fill="hold" nodeType="withEffect">
                                  <p:stCondLst>
                                    <p:cond delay="0"/>
                                  </p:stCondLst>
                                  <p:childTnLst>
                                    <p:animRot by="-21600000">
                                      <p:cBhvr>
                                        <p:cTn id="22" dur="500" fill="hold"/>
                                        <p:tgtEl>
                                          <p:spTgt spid="18"/>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 fill="hold"/>
                                        <p:tgtEl>
                                          <p:spTgt spid="20"/>
                                        </p:tgtEl>
                                        <p:attrNameLst>
                                          <p:attrName>r</p:attrName>
                                        </p:attrNameLst>
                                      </p:cBhvr>
                                    </p:animRot>
                                  </p:childTnLst>
                                </p:cTn>
                              </p:par>
                              <p:par>
                                <p:cTn id="25" presetID="0" presetClass="path" presetSubtype="0" accel="50000" fill="hold" grpId="1" nodeType="withEffect">
                                  <p:stCondLst>
                                    <p:cond delay="0"/>
                                  </p:stCondLst>
                                  <p:childTnLst>
                                    <p:animMotion origin="layout" path="M 1.66667E-6 4.07407E-6 L 0.52673 4.07407E-6 " pathEditMode="relative" rAng="0" ptsTypes="AA">
                                      <p:cBhvr>
                                        <p:cTn id="26" dur="2000" fill="hold"/>
                                        <p:tgtEl>
                                          <p:spTgt spid="123"/>
                                        </p:tgtEl>
                                        <p:attrNameLst>
                                          <p:attrName>ppt_x</p:attrName>
                                          <p:attrName>ppt_y</p:attrName>
                                        </p:attrNameLst>
                                      </p:cBhvr>
                                      <p:rCtr x="263" y="0"/>
                                    </p:animMotion>
                                  </p:childTnLst>
                                </p:cTn>
                              </p:par>
                              <p:par>
                                <p:cTn id="27" presetID="1" presetClass="entr" presetSubtype="0" fill="hold" grpId="0" nodeType="withEffect">
                                  <p:stCondLst>
                                    <p:cond delay="0"/>
                                  </p:stCondLst>
                                  <p:childTnLst>
                                    <p:set>
                                      <p:cBhvr>
                                        <p:cTn id="28" dur="1" fill="hold">
                                          <p:stCondLst>
                                            <p:cond delay="0"/>
                                          </p:stCondLst>
                                        </p:cTn>
                                        <p:tgtEl>
                                          <p:spTgt spid="158"/>
                                        </p:tgtEl>
                                        <p:attrNameLst>
                                          <p:attrName>style.visibility</p:attrName>
                                        </p:attrNameLst>
                                      </p:cBhvr>
                                      <p:to>
                                        <p:strVal val="visible"/>
                                      </p:to>
                                    </p:set>
                                  </p:childTnLst>
                                </p:cTn>
                              </p:par>
                              <p:par>
                                <p:cTn id="29" presetID="35" presetClass="emph" presetSubtype="0" repeatCount="indefinite" fill="hold" grpId="1" nodeType="withEffect">
                                  <p:stCondLst>
                                    <p:cond delay="0"/>
                                  </p:stCondLst>
                                  <p:childTnLst>
                                    <p:anim calcmode="discrete" valueType="str">
                                      <p:cBhvr>
                                        <p:cTn id="30" dur="500" fill="hold"/>
                                        <p:tgtEl>
                                          <p:spTgt spid="158"/>
                                        </p:tgtEl>
                                        <p:attrNameLst>
                                          <p:attrName>style.visibility</p:attrName>
                                        </p:attrNameLst>
                                      </p:cBhvr>
                                      <p:tavLst>
                                        <p:tav tm="0">
                                          <p:val>
                                            <p:strVal val="hidden"/>
                                          </p:val>
                                        </p:tav>
                                        <p:tav tm="50000">
                                          <p:val>
                                            <p:strVal val="visible"/>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2" nodeType="clickEffect">
                                  <p:stCondLst>
                                    <p:cond delay="0"/>
                                  </p:stCondLst>
                                  <p:childTnLst>
                                    <p:set>
                                      <p:cBhvr>
                                        <p:cTn id="34" dur="1" fill="hold">
                                          <p:stCondLst>
                                            <p:cond delay="0"/>
                                          </p:stCondLst>
                                        </p:cTn>
                                        <p:tgtEl>
                                          <p:spTgt spid="123"/>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2000"/>
                                        <p:tgtEl>
                                          <p:spTgt spid="23"/>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2000"/>
                                        <p:tgtEl>
                                          <p:spTgt spid="29"/>
                                        </p:tgtEl>
                                      </p:cBhvr>
                                    </p:animEffect>
                                    <p:set>
                                      <p:cBhvr>
                                        <p:cTn id="56" dur="1" fill="hold">
                                          <p:stCondLst>
                                            <p:cond delay="1999"/>
                                          </p:stCondLst>
                                        </p:cTn>
                                        <p:tgtEl>
                                          <p:spTgt spid="29"/>
                                        </p:tgtEl>
                                        <p:attrNameLst>
                                          <p:attrName>style.visibility</p:attrName>
                                        </p:attrNameLst>
                                      </p:cBhvr>
                                      <p:to>
                                        <p:strVal val="hidden"/>
                                      </p:to>
                                    </p:set>
                                  </p:childTnLst>
                                </p:cTn>
                              </p:par>
                              <p:par>
                                <p:cTn id="57" presetID="10" presetClass="exit" presetSubtype="0" fill="hold" nodeType="withEffect">
                                  <p:stCondLst>
                                    <p:cond delay="0"/>
                                  </p:stCondLst>
                                  <p:childTnLst>
                                    <p:animEffect transition="out" filter="fade">
                                      <p:cBhvr>
                                        <p:cTn id="58" dur="2000"/>
                                        <p:tgtEl>
                                          <p:spTgt spid="22"/>
                                        </p:tgtEl>
                                      </p:cBhvr>
                                    </p:animEffect>
                                    <p:set>
                                      <p:cBhvr>
                                        <p:cTn id="59" dur="1" fill="hold">
                                          <p:stCondLst>
                                            <p:cond delay="1999"/>
                                          </p:stCondLst>
                                        </p:cTn>
                                        <p:tgtEl>
                                          <p:spTgt spid="22"/>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2000"/>
                                        <p:tgtEl>
                                          <p:spTgt spid="23"/>
                                        </p:tgtEl>
                                      </p:cBhvr>
                                    </p:animEffect>
                                    <p:set>
                                      <p:cBhvr>
                                        <p:cTn id="62" dur="1" fill="hold">
                                          <p:stCondLst>
                                            <p:cond delay="1999"/>
                                          </p:stCondLst>
                                        </p:cTn>
                                        <p:tgtEl>
                                          <p:spTgt spid="23"/>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01"/>
                                        </p:tgtEl>
                                        <p:attrNameLst>
                                          <p:attrName>style.visibility</p:attrName>
                                        </p:attrNameLst>
                                      </p:cBhvr>
                                      <p:to>
                                        <p:strVal val="visible"/>
                                      </p:to>
                                    </p:set>
                                  </p:childTnLst>
                                </p:cTn>
                              </p:par>
                              <p:par>
                                <p:cTn id="69" presetID="1" presetClass="exit" presetSubtype="0" fill="hold" grpId="2" nodeType="withEffect">
                                  <p:stCondLst>
                                    <p:cond delay="0"/>
                                  </p:stCondLst>
                                  <p:childTnLst>
                                    <p:set>
                                      <p:cBhvr>
                                        <p:cTn id="70" dur="1" fill="hold">
                                          <p:stCondLst>
                                            <p:cond delay="0"/>
                                          </p:stCondLst>
                                        </p:cTn>
                                        <p:tgtEl>
                                          <p:spTgt spid="158"/>
                                        </p:tgtEl>
                                        <p:attrNameLst>
                                          <p:attrName>style.visibility</p:attrName>
                                        </p:attrNameLst>
                                      </p:cBhvr>
                                      <p:to>
                                        <p:strVal val="hidden"/>
                                      </p:to>
                                    </p:set>
                                  </p:childTnLst>
                                </p:cTn>
                              </p:par>
                              <p:par>
                                <p:cTn id="71" presetID="10" presetClass="entr" presetSubtype="0" fill="hold" nodeType="withEffect">
                                  <p:stCondLst>
                                    <p:cond delay="0"/>
                                  </p:stCondLst>
                                  <p:childTnLst>
                                    <p:set>
                                      <p:cBhvr>
                                        <p:cTn id="72" dur="1" fill="hold">
                                          <p:stCondLst>
                                            <p:cond delay="0"/>
                                          </p:stCondLst>
                                        </p:cTn>
                                        <p:tgtEl>
                                          <p:spTgt spid="50237"/>
                                        </p:tgtEl>
                                        <p:attrNameLst>
                                          <p:attrName>style.visibility</p:attrName>
                                        </p:attrNameLst>
                                      </p:cBhvr>
                                      <p:to>
                                        <p:strVal val="visible"/>
                                      </p:to>
                                    </p:set>
                                    <p:animEffect transition="in" filter="fade">
                                      <p:cBhvr>
                                        <p:cTn id="73" dur="2000"/>
                                        <p:tgtEl>
                                          <p:spTgt spid="50237"/>
                                        </p:tgtEl>
                                      </p:cBhvr>
                                    </p:animEffect>
                                  </p:childTnLst>
                                </p:cTn>
                              </p:par>
                              <p:par>
                                <p:cTn id="74" presetID="1" presetClass="entr" presetSubtype="0" fill="hold" grpId="0" nodeType="withEffect">
                                  <p:stCondLst>
                                    <p:cond delay="0"/>
                                  </p:stCondLst>
                                  <p:childTnLst>
                                    <p:set>
                                      <p:cBhvr>
                                        <p:cTn id="75"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3" grpId="1" animBg="1"/>
      <p:bldP spid="123" grpId="2" animBg="1"/>
      <p:bldP spid="101" grpId="0" animBg="1"/>
      <p:bldP spid="158" grpId="0" animBg="1"/>
      <p:bldP spid="158" grpId="1" animBg="1"/>
      <p:bldP spid="158" grpId="2" animBg="1"/>
      <p:bldP spid="1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217800" y="-309563"/>
            <a:ext cx="131367213" cy="7167563"/>
            <a:chOff x="-38925" y="0"/>
            <a:chExt cx="82751" cy="4340"/>
          </a:xfrm>
        </p:grpSpPr>
        <p:grpSp>
          <p:nvGrpSpPr>
            <p:cNvPr id="15432" name="Group 3"/>
            <p:cNvGrpSpPr>
              <a:grpSpLocks/>
            </p:cNvGrpSpPr>
            <p:nvPr/>
          </p:nvGrpSpPr>
          <p:grpSpPr bwMode="auto">
            <a:xfrm>
              <a:off x="-38925" y="0"/>
              <a:ext cx="41384" cy="4340"/>
              <a:chOff x="4155" y="0"/>
              <a:chExt cx="41384" cy="4340"/>
            </a:xfrm>
          </p:grpSpPr>
          <p:grpSp>
            <p:nvGrpSpPr>
              <p:cNvPr id="15448" name="Group 4"/>
              <p:cNvGrpSpPr>
                <a:grpSpLocks/>
              </p:cNvGrpSpPr>
              <p:nvPr/>
            </p:nvGrpSpPr>
            <p:grpSpPr bwMode="auto">
              <a:xfrm>
                <a:off x="4155" y="0"/>
                <a:ext cx="20699" cy="4340"/>
                <a:chOff x="0" y="0"/>
                <a:chExt cx="20699" cy="4340"/>
              </a:xfrm>
            </p:grpSpPr>
            <p:grpSp>
              <p:nvGrpSpPr>
                <p:cNvPr id="15456" name="Group 5"/>
                <p:cNvGrpSpPr>
                  <a:grpSpLocks/>
                </p:cNvGrpSpPr>
                <p:nvPr/>
              </p:nvGrpSpPr>
              <p:grpSpPr bwMode="auto">
                <a:xfrm>
                  <a:off x="0" y="0"/>
                  <a:ext cx="10355" cy="4340"/>
                  <a:chOff x="0" y="0"/>
                  <a:chExt cx="10355" cy="4340"/>
                </a:xfrm>
              </p:grpSpPr>
              <p:pic>
                <p:nvPicPr>
                  <p:cNvPr id="15460" name="Picture 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5461" name="Picture 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5457" name="Group 8"/>
                <p:cNvGrpSpPr>
                  <a:grpSpLocks/>
                </p:cNvGrpSpPr>
                <p:nvPr/>
              </p:nvGrpSpPr>
              <p:grpSpPr bwMode="auto">
                <a:xfrm>
                  <a:off x="10344" y="0"/>
                  <a:ext cx="10355" cy="4340"/>
                  <a:chOff x="0" y="0"/>
                  <a:chExt cx="10355" cy="4340"/>
                </a:xfrm>
              </p:grpSpPr>
              <p:pic>
                <p:nvPicPr>
                  <p:cNvPr id="15458" name="Picture 9"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5459" name="Picture 10"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5449" name="Group 11"/>
              <p:cNvGrpSpPr>
                <a:grpSpLocks/>
              </p:cNvGrpSpPr>
              <p:nvPr/>
            </p:nvGrpSpPr>
            <p:grpSpPr bwMode="auto">
              <a:xfrm>
                <a:off x="24840" y="0"/>
                <a:ext cx="20699" cy="4340"/>
                <a:chOff x="0" y="0"/>
                <a:chExt cx="20699" cy="4340"/>
              </a:xfrm>
            </p:grpSpPr>
            <p:grpSp>
              <p:nvGrpSpPr>
                <p:cNvPr id="15450" name="Group 12"/>
                <p:cNvGrpSpPr>
                  <a:grpSpLocks/>
                </p:cNvGrpSpPr>
                <p:nvPr/>
              </p:nvGrpSpPr>
              <p:grpSpPr bwMode="auto">
                <a:xfrm>
                  <a:off x="0" y="0"/>
                  <a:ext cx="10355" cy="4340"/>
                  <a:chOff x="0" y="0"/>
                  <a:chExt cx="10355" cy="4340"/>
                </a:xfrm>
              </p:grpSpPr>
              <p:pic>
                <p:nvPicPr>
                  <p:cNvPr id="15454" name="Picture 13"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5455" name="Picture 14"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5451" name="Group 15"/>
                <p:cNvGrpSpPr>
                  <a:grpSpLocks/>
                </p:cNvGrpSpPr>
                <p:nvPr/>
              </p:nvGrpSpPr>
              <p:grpSpPr bwMode="auto">
                <a:xfrm>
                  <a:off x="10344" y="0"/>
                  <a:ext cx="10355" cy="4340"/>
                  <a:chOff x="0" y="0"/>
                  <a:chExt cx="10355" cy="4340"/>
                </a:xfrm>
              </p:grpSpPr>
              <p:pic>
                <p:nvPicPr>
                  <p:cNvPr id="15452" name="Picture 16"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5453" name="Picture 17"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5433" name="Group 18"/>
            <p:cNvGrpSpPr>
              <a:grpSpLocks/>
            </p:cNvGrpSpPr>
            <p:nvPr/>
          </p:nvGrpSpPr>
          <p:grpSpPr bwMode="auto">
            <a:xfrm>
              <a:off x="2450" y="0"/>
              <a:ext cx="41376" cy="4340"/>
              <a:chOff x="0" y="0"/>
              <a:chExt cx="41376" cy="4340"/>
            </a:xfrm>
          </p:grpSpPr>
          <p:grpSp>
            <p:nvGrpSpPr>
              <p:cNvPr id="15434" name="Group 19"/>
              <p:cNvGrpSpPr>
                <a:grpSpLocks/>
              </p:cNvGrpSpPr>
              <p:nvPr/>
            </p:nvGrpSpPr>
            <p:grpSpPr bwMode="auto">
              <a:xfrm>
                <a:off x="0" y="0"/>
                <a:ext cx="20699" cy="4340"/>
                <a:chOff x="0" y="0"/>
                <a:chExt cx="20699" cy="4340"/>
              </a:xfrm>
            </p:grpSpPr>
            <p:grpSp>
              <p:nvGrpSpPr>
                <p:cNvPr id="15442" name="Group 20"/>
                <p:cNvGrpSpPr>
                  <a:grpSpLocks/>
                </p:cNvGrpSpPr>
                <p:nvPr/>
              </p:nvGrpSpPr>
              <p:grpSpPr bwMode="auto">
                <a:xfrm>
                  <a:off x="0" y="0"/>
                  <a:ext cx="10355" cy="4340"/>
                  <a:chOff x="0" y="0"/>
                  <a:chExt cx="10355" cy="4340"/>
                </a:xfrm>
              </p:grpSpPr>
              <p:pic>
                <p:nvPicPr>
                  <p:cNvPr id="15446" name="Picture 2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5447" name="Picture 2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5443" name="Group 23"/>
                <p:cNvGrpSpPr>
                  <a:grpSpLocks/>
                </p:cNvGrpSpPr>
                <p:nvPr/>
              </p:nvGrpSpPr>
              <p:grpSpPr bwMode="auto">
                <a:xfrm>
                  <a:off x="10344" y="0"/>
                  <a:ext cx="10355" cy="4340"/>
                  <a:chOff x="0" y="0"/>
                  <a:chExt cx="10355" cy="4340"/>
                </a:xfrm>
              </p:grpSpPr>
              <p:pic>
                <p:nvPicPr>
                  <p:cNvPr id="15444" name="Picture 24"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5445" name="Picture 25"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5435" name="Group 26"/>
              <p:cNvGrpSpPr>
                <a:grpSpLocks/>
              </p:cNvGrpSpPr>
              <p:nvPr/>
            </p:nvGrpSpPr>
            <p:grpSpPr bwMode="auto">
              <a:xfrm>
                <a:off x="20677" y="0"/>
                <a:ext cx="20699" cy="4340"/>
                <a:chOff x="0" y="0"/>
                <a:chExt cx="20699" cy="4340"/>
              </a:xfrm>
            </p:grpSpPr>
            <p:grpSp>
              <p:nvGrpSpPr>
                <p:cNvPr id="15436" name="Group 27"/>
                <p:cNvGrpSpPr>
                  <a:grpSpLocks/>
                </p:cNvGrpSpPr>
                <p:nvPr/>
              </p:nvGrpSpPr>
              <p:grpSpPr bwMode="auto">
                <a:xfrm>
                  <a:off x="0" y="0"/>
                  <a:ext cx="10355" cy="4340"/>
                  <a:chOff x="0" y="0"/>
                  <a:chExt cx="10355" cy="4340"/>
                </a:xfrm>
              </p:grpSpPr>
              <p:pic>
                <p:nvPicPr>
                  <p:cNvPr id="15440" name="Picture 28"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5441" name="Picture 29"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nvGrpSpPr>
                <p:cNvPr id="15437" name="Group 30"/>
                <p:cNvGrpSpPr>
                  <a:grpSpLocks/>
                </p:cNvGrpSpPr>
                <p:nvPr/>
              </p:nvGrpSpPr>
              <p:grpSpPr bwMode="auto">
                <a:xfrm>
                  <a:off x="10344" y="0"/>
                  <a:ext cx="10355" cy="4340"/>
                  <a:chOff x="0" y="0"/>
                  <a:chExt cx="10355" cy="4340"/>
                </a:xfrm>
              </p:grpSpPr>
              <p:pic>
                <p:nvPicPr>
                  <p:cNvPr id="15438" name="Picture 31" descr="MCj04229190000[1]"/>
                  <p:cNvPicPr>
                    <a:picLocks noChangeAspect="1" noChangeArrowheads="1"/>
                  </p:cNvPicPr>
                  <p:nvPr/>
                </p:nvPicPr>
                <p:blipFill>
                  <a:blip r:embed="rId3" cstate="print"/>
                  <a:srcRect l="1146"/>
                  <a:stretch>
                    <a:fillRect/>
                  </a:stretch>
                </p:blipFill>
                <p:spPr bwMode="auto">
                  <a:xfrm flipH="1">
                    <a:off x="0" y="0"/>
                    <a:ext cx="5179" cy="4340"/>
                  </a:xfrm>
                  <a:prstGeom prst="rect">
                    <a:avLst/>
                  </a:prstGeom>
                  <a:noFill/>
                  <a:ln w="9525">
                    <a:noFill/>
                    <a:miter lim="800000"/>
                    <a:headEnd/>
                    <a:tailEnd/>
                  </a:ln>
                </p:spPr>
              </p:pic>
              <p:pic>
                <p:nvPicPr>
                  <p:cNvPr id="15439" name="Picture 32" descr="MCj04229190000[1]"/>
                  <p:cNvPicPr>
                    <a:picLocks noChangeAspect="1" noChangeArrowheads="1"/>
                  </p:cNvPicPr>
                  <p:nvPr/>
                </p:nvPicPr>
                <p:blipFill>
                  <a:blip r:embed="rId3" cstate="print"/>
                  <a:srcRect l="1146"/>
                  <a:stretch>
                    <a:fillRect/>
                  </a:stretch>
                </p:blipFill>
                <p:spPr bwMode="auto">
                  <a:xfrm>
                    <a:off x="5176" y="0"/>
                    <a:ext cx="5179" cy="4340"/>
                  </a:xfrm>
                  <a:prstGeom prst="rect">
                    <a:avLst/>
                  </a:prstGeom>
                  <a:noFill/>
                  <a:ln w="9525">
                    <a:noFill/>
                    <a:miter lim="800000"/>
                    <a:headEnd/>
                    <a:tailEnd/>
                  </a:ln>
                </p:spPr>
              </p:pic>
            </p:grpSp>
          </p:grpSp>
        </p:grpSp>
      </p:grpSp>
      <p:grpSp>
        <p:nvGrpSpPr>
          <p:cNvPr id="17" name="Group 18"/>
          <p:cNvGrpSpPr>
            <a:grpSpLocks/>
          </p:cNvGrpSpPr>
          <p:nvPr/>
        </p:nvGrpSpPr>
        <p:grpSpPr bwMode="auto">
          <a:xfrm>
            <a:off x="1014413" y="5511800"/>
            <a:ext cx="615950" cy="615950"/>
            <a:chOff x="1289" y="1903"/>
            <a:chExt cx="348" cy="348"/>
          </a:xfrm>
        </p:grpSpPr>
        <p:sp>
          <p:nvSpPr>
            <p:cNvPr id="15430" name="Oval 19"/>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31" name="Oval 20"/>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18" name="Group 21"/>
          <p:cNvGrpSpPr>
            <a:grpSpLocks/>
          </p:cNvGrpSpPr>
          <p:nvPr/>
        </p:nvGrpSpPr>
        <p:grpSpPr bwMode="auto">
          <a:xfrm>
            <a:off x="1181100" y="5675313"/>
            <a:ext cx="285750" cy="282575"/>
            <a:chOff x="1639" y="3491"/>
            <a:chExt cx="306" cy="302"/>
          </a:xfrm>
        </p:grpSpPr>
        <p:sp>
          <p:nvSpPr>
            <p:cNvPr id="15422" name="Oval 22"/>
            <p:cNvSpPr>
              <a:spLocks noChangeArrowheads="1"/>
            </p:cNvSpPr>
            <p:nvPr/>
          </p:nvSpPr>
          <p:spPr bwMode="auto">
            <a:xfrm>
              <a:off x="1778" y="3751"/>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23" name="Oval 23"/>
            <p:cNvSpPr>
              <a:spLocks noChangeArrowheads="1"/>
            </p:cNvSpPr>
            <p:nvPr/>
          </p:nvSpPr>
          <p:spPr bwMode="auto">
            <a:xfrm>
              <a:off x="1903" y="3623"/>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24" name="Oval 24"/>
            <p:cNvSpPr>
              <a:spLocks noChangeArrowheads="1"/>
            </p:cNvSpPr>
            <p:nvPr/>
          </p:nvSpPr>
          <p:spPr bwMode="auto">
            <a:xfrm>
              <a:off x="1639" y="3606"/>
              <a:ext cx="61" cy="61"/>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25" name="Line 25"/>
            <p:cNvSpPr>
              <a:spLocks noChangeShapeType="1"/>
            </p:cNvSpPr>
            <p:nvPr/>
          </p:nvSpPr>
          <p:spPr bwMode="auto">
            <a:xfrm>
              <a:off x="1670" y="3639"/>
              <a:ext cx="245" cy="0"/>
            </a:xfrm>
            <a:prstGeom prst="line">
              <a:avLst/>
            </a:prstGeom>
            <a:noFill/>
            <a:ln w="9525">
              <a:noFill/>
              <a:round/>
              <a:headEnd/>
              <a:tailEnd/>
            </a:ln>
          </p:spPr>
          <p:txBody>
            <a:bodyPr/>
            <a:lstStyle/>
            <a:p>
              <a:endParaRPr lang="es-ES_tradnl"/>
            </a:p>
          </p:txBody>
        </p:sp>
        <p:sp>
          <p:nvSpPr>
            <p:cNvPr id="15426" name="Line 26"/>
            <p:cNvSpPr>
              <a:spLocks noChangeShapeType="1"/>
            </p:cNvSpPr>
            <p:nvPr/>
          </p:nvSpPr>
          <p:spPr bwMode="auto">
            <a:xfrm flipV="1">
              <a:off x="1790" y="3520"/>
              <a:ext cx="0" cy="244"/>
            </a:xfrm>
            <a:prstGeom prst="line">
              <a:avLst/>
            </a:prstGeom>
            <a:noFill/>
            <a:ln w="9525">
              <a:noFill/>
              <a:round/>
              <a:headEnd/>
              <a:tailEnd/>
            </a:ln>
          </p:spPr>
          <p:txBody>
            <a:bodyPr/>
            <a:lstStyle/>
            <a:p>
              <a:endParaRPr lang="es-ES_tradnl"/>
            </a:p>
          </p:txBody>
        </p:sp>
        <p:sp>
          <p:nvSpPr>
            <p:cNvPr id="15427" name="Oval 27"/>
            <p:cNvSpPr>
              <a:spLocks noChangeArrowheads="1"/>
            </p:cNvSpPr>
            <p:nvPr/>
          </p:nvSpPr>
          <p:spPr bwMode="auto">
            <a:xfrm>
              <a:off x="1760" y="3491"/>
              <a:ext cx="63"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28" name="Oval 28"/>
            <p:cNvSpPr>
              <a:spLocks noChangeArrowheads="1"/>
            </p:cNvSpPr>
            <p:nvPr/>
          </p:nvSpPr>
          <p:spPr bwMode="auto">
            <a:xfrm>
              <a:off x="1884" y="3606"/>
              <a:ext cx="61"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29" name="Oval 29"/>
            <p:cNvSpPr>
              <a:spLocks noChangeArrowheads="1"/>
            </p:cNvSpPr>
            <p:nvPr/>
          </p:nvSpPr>
          <p:spPr bwMode="auto">
            <a:xfrm>
              <a:off x="1760" y="3730"/>
              <a:ext cx="63"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grpSp>
        <p:nvGrpSpPr>
          <p:cNvPr id="19" name="Group 33"/>
          <p:cNvGrpSpPr>
            <a:grpSpLocks/>
          </p:cNvGrpSpPr>
          <p:nvPr/>
        </p:nvGrpSpPr>
        <p:grpSpPr bwMode="auto">
          <a:xfrm>
            <a:off x="6296025" y="5511800"/>
            <a:ext cx="615950" cy="615950"/>
            <a:chOff x="1289" y="1903"/>
            <a:chExt cx="348" cy="348"/>
          </a:xfrm>
        </p:grpSpPr>
        <p:sp>
          <p:nvSpPr>
            <p:cNvPr id="15420" name="Oval 34"/>
            <p:cNvSpPr>
              <a:spLocks noChangeArrowheads="1"/>
            </p:cNvSpPr>
            <p:nvPr/>
          </p:nvSpPr>
          <p:spPr bwMode="auto">
            <a:xfrm>
              <a:off x="1289" y="1903"/>
              <a:ext cx="348" cy="348"/>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21" name="Oval 35"/>
            <p:cNvSpPr>
              <a:spLocks noChangeArrowheads="1"/>
            </p:cNvSpPr>
            <p:nvPr/>
          </p:nvSpPr>
          <p:spPr bwMode="auto">
            <a:xfrm>
              <a:off x="1357" y="1971"/>
              <a:ext cx="212" cy="212"/>
            </a:xfrm>
            <a:prstGeom prst="ellipse">
              <a:avLst/>
            </a:prstGeom>
            <a:solidFill>
              <a:srgbClr val="FFFFFF"/>
            </a:solidFill>
            <a:ln w="9525">
              <a:solidFill>
                <a:srgbClr val="000000"/>
              </a:solidFill>
              <a:round/>
              <a:headEnd/>
              <a:tailEnd/>
            </a:ln>
          </p:spPr>
          <p:txBody>
            <a:bodyPr wrap="none" anchor="ctr"/>
            <a:lstStyle/>
            <a:p>
              <a:endParaRPr lang="es-ES_tradnl">
                <a:solidFill>
                  <a:srgbClr val="000000"/>
                </a:solidFill>
              </a:endParaRPr>
            </a:p>
          </p:txBody>
        </p:sp>
      </p:grpSp>
      <p:grpSp>
        <p:nvGrpSpPr>
          <p:cNvPr id="20" name="Group 36"/>
          <p:cNvGrpSpPr>
            <a:grpSpLocks/>
          </p:cNvGrpSpPr>
          <p:nvPr/>
        </p:nvGrpSpPr>
        <p:grpSpPr bwMode="auto">
          <a:xfrm>
            <a:off x="6462713" y="5675313"/>
            <a:ext cx="285750" cy="282575"/>
            <a:chOff x="1639" y="3491"/>
            <a:chExt cx="306" cy="302"/>
          </a:xfrm>
        </p:grpSpPr>
        <p:sp>
          <p:nvSpPr>
            <p:cNvPr id="15412" name="Oval 37"/>
            <p:cNvSpPr>
              <a:spLocks noChangeArrowheads="1"/>
            </p:cNvSpPr>
            <p:nvPr/>
          </p:nvSpPr>
          <p:spPr bwMode="auto">
            <a:xfrm>
              <a:off x="1778" y="3751"/>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13" name="Oval 38"/>
            <p:cNvSpPr>
              <a:spLocks noChangeArrowheads="1"/>
            </p:cNvSpPr>
            <p:nvPr/>
          </p:nvSpPr>
          <p:spPr bwMode="auto">
            <a:xfrm>
              <a:off x="1902" y="3623"/>
              <a:ext cx="27" cy="27"/>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14" name="Oval 39"/>
            <p:cNvSpPr>
              <a:spLocks noChangeArrowheads="1"/>
            </p:cNvSpPr>
            <p:nvPr/>
          </p:nvSpPr>
          <p:spPr bwMode="auto">
            <a:xfrm>
              <a:off x="1639" y="3606"/>
              <a:ext cx="61" cy="61"/>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15" name="Line 40"/>
            <p:cNvSpPr>
              <a:spLocks noChangeShapeType="1"/>
            </p:cNvSpPr>
            <p:nvPr/>
          </p:nvSpPr>
          <p:spPr bwMode="auto">
            <a:xfrm>
              <a:off x="1670" y="3639"/>
              <a:ext cx="245" cy="0"/>
            </a:xfrm>
            <a:prstGeom prst="line">
              <a:avLst/>
            </a:prstGeom>
            <a:noFill/>
            <a:ln w="9525">
              <a:noFill/>
              <a:round/>
              <a:headEnd/>
              <a:tailEnd/>
            </a:ln>
          </p:spPr>
          <p:txBody>
            <a:bodyPr/>
            <a:lstStyle/>
            <a:p>
              <a:endParaRPr lang="es-ES_tradnl"/>
            </a:p>
          </p:txBody>
        </p:sp>
        <p:sp>
          <p:nvSpPr>
            <p:cNvPr id="15416" name="Line 41"/>
            <p:cNvSpPr>
              <a:spLocks noChangeShapeType="1"/>
            </p:cNvSpPr>
            <p:nvPr/>
          </p:nvSpPr>
          <p:spPr bwMode="auto">
            <a:xfrm flipV="1">
              <a:off x="1790" y="3520"/>
              <a:ext cx="0" cy="244"/>
            </a:xfrm>
            <a:prstGeom prst="line">
              <a:avLst/>
            </a:prstGeom>
            <a:noFill/>
            <a:ln w="9525">
              <a:noFill/>
              <a:round/>
              <a:headEnd/>
              <a:tailEnd/>
            </a:ln>
          </p:spPr>
          <p:txBody>
            <a:bodyPr/>
            <a:lstStyle/>
            <a:p>
              <a:endParaRPr lang="es-ES_tradnl"/>
            </a:p>
          </p:txBody>
        </p:sp>
        <p:sp>
          <p:nvSpPr>
            <p:cNvPr id="15417" name="Oval 42"/>
            <p:cNvSpPr>
              <a:spLocks noChangeArrowheads="1"/>
            </p:cNvSpPr>
            <p:nvPr/>
          </p:nvSpPr>
          <p:spPr bwMode="auto">
            <a:xfrm>
              <a:off x="1760" y="3491"/>
              <a:ext cx="63"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18" name="Oval 43"/>
            <p:cNvSpPr>
              <a:spLocks noChangeArrowheads="1"/>
            </p:cNvSpPr>
            <p:nvPr/>
          </p:nvSpPr>
          <p:spPr bwMode="auto">
            <a:xfrm>
              <a:off x="1884" y="3606"/>
              <a:ext cx="61"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sp>
          <p:nvSpPr>
            <p:cNvPr id="15419" name="Oval 44"/>
            <p:cNvSpPr>
              <a:spLocks noChangeArrowheads="1"/>
            </p:cNvSpPr>
            <p:nvPr/>
          </p:nvSpPr>
          <p:spPr bwMode="auto">
            <a:xfrm>
              <a:off x="1760" y="3730"/>
              <a:ext cx="63" cy="63"/>
            </a:xfrm>
            <a:prstGeom prst="ellipse">
              <a:avLst/>
            </a:prstGeom>
            <a:solidFill>
              <a:srgbClr val="000000"/>
            </a:solidFill>
            <a:ln w="9525">
              <a:solidFill>
                <a:srgbClr val="000000"/>
              </a:solidFill>
              <a:round/>
              <a:headEnd/>
              <a:tailEnd/>
            </a:ln>
          </p:spPr>
          <p:txBody>
            <a:bodyPr wrap="none" anchor="ctr"/>
            <a:lstStyle/>
            <a:p>
              <a:endParaRPr lang="es-ES_tradnl">
                <a:solidFill>
                  <a:srgbClr val="000000"/>
                </a:solidFill>
              </a:endParaRPr>
            </a:p>
          </p:txBody>
        </p:sp>
      </p:grpSp>
      <p:sp>
        <p:nvSpPr>
          <p:cNvPr id="64" name="63 Forma libre"/>
          <p:cNvSpPr/>
          <p:nvPr/>
        </p:nvSpPr>
        <p:spPr bwMode="auto">
          <a:xfrm>
            <a:off x="6072188" y="4425950"/>
            <a:ext cx="1012825" cy="523875"/>
          </a:xfrm>
          <a:custGeom>
            <a:avLst/>
            <a:gdLst>
              <a:gd name="connsiteX0" fmla="*/ 135731 w 1012031"/>
              <a:gd name="connsiteY0" fmla="*/ 0 h 523875"/>
              <a:gd name="connsiteX1" fmla="*/ 100012 w 1012031"/>
              <a:gd name="connsiteY1" fmla="*/ 104775 h 523875"/>
              <a:gd name="connsiteX2" fmla="*/ 38100 w 1012031"/>
              <a:gd name="connsiteY2" fmla="*/ 135731 h 523875"/>
              <a:gd name="connsiteX3" fmla="*/ 0 w 1012031"/>
              <a:gd name="connsiteY3" fmla="*/ 152400 h 523875"/>
              <a:gd name="connsiteX4" fmla="*/ 4762 w 1012031"/>
              <a:gd name="connsiteY4" fmla="*/ 523875 h 523875"/>
              <a:gd name="connsiteX5" fmla="*/ 1012031 w 1012031"/>
              <a:gd name="connsiteY5" fmla="*/ 523875 h 523875"/>
              <a:gd name="connsiteX6" fmla="*/ 990600 w 1012031"/>
              <a:gd name="connsiteY6" fmla="*/ 0 h 523875"/>
              <a:gd name="connsiteX7" fmla="*/ 135731 w 1012031"/>
              <a:gd name="connsiteY7"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031" h="523875">
                <a:moveTo>
                  <a:pt x="135731" y="0"/>
                </a:moveTo>
                <a:lnTo>
                  <a:pt x="100012" y="104775"/>
                </a:lnTo>
                <a:lnTo>
                  <a:pt x="38100" y="135731"/>
                </a:lnTo>
                <a:lnTo>
                  <a:pt x="0" y="152400"/>
                </a:lnTo>
                <a:cubicBezTo>
                  <a:pt x="1587" y="276225"/>
                  <a:pt x="3175" y="400050"/>
                  <a:pt x="4762" y="523875"/>
                </a:cubicBezTo>
                <a:lnTo>
                  <a:pt x="1012031" y="523875"/>
                </a:lnTo>
                <a:lnTo>
                  <a:pt x="990600" y="0"/>
                </a:lnTo>
                <a:lnTo>
                  <a:pt x="1357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65" name="64 Rectángulo"/>
          <p:cNvSpPr/>
          <p:nvPr/>
        </p:nvSpPr>
        <p:spPr bwMode="auto">
          <a:xfrm>
            <a:off x="1997075" y="3862388"/>
            <a:ext cx="5859463" cy="160972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70" name="69 Forma libre"/>
          <p:cNvSpPr/>
          <p:nvPr/>
        </p:nvSpPr>
        <p:spPr bwMode="auto">
          <a:xfrm>
            <a:off x="1238250" y="4329113"/>
            <a:ext cx="681038" cy="552450"/>
          </a:xfrm>
          <a:custGeom>
            <a:avLst/>
            <a:gdLst>
              <a:gd name="connsiteX0" fmla="*/ 242888 w 681038"/>
              <a:gd name="connsiteY0" fmla="*/ 0 h 552450"/>
              <a:gd name="connsiteX1" fmla="*/ 190500 w 681038"/>
              <a:gd name="connsiteY1" fmla="*/ 38100 h 552450"/>
              <a:gd name="connsiteX2" fmla="*/ 0 w 681038"/>
              <a:gd name="connsiteY2" fmla="*/ 476250 h 552450"/>
              <a:gd name="connsiteX3" fmla="*/ 4763 w 681038"/>
              <a:gd name="connsiteY3" fmla="*/ 547688 h 552450"/>
              <a:gd name="connsiteX4" fmla="*/ 681038 w 681038"/>
              <a:gd name="connsiteY4" fmla="*/ 552450 h 552450"/>
              <a:gd name="connsiteX5" fmla="*/ 681038 w 681038"/>
              <a:gd name="connsiteY5" fmla="*/ 4763 h 552450"/>
              <a:gd name="connsiteX6" fmla="*/ 242888 w 681038"/>
              <a:gd name="connsiteY6" fmla="*/ 0 h 552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1038" h="552450">
                <a:moveTo>
                  <a:pt x="242888" y="0"/>
                </a:moveTo>
                <a:lnTo>
                  <a:pt x="190500" y="38100"/>
                </a:lnTo>
                <a:lnTo>
                  <a:pt x="0" y="476250"/>
                </a:lnTo>
                <a:lnTo>
                  <a:pt x="4763" y="547688"/>
                </a:lnTo>
                <a:lnTo>
                  <a:pt x="681038" y="552450"/>
                </a:lnTo>
                <a:lnTo>
                  <a:pt x="681038" y="4763"/>
                </a:lnTo>
                <a:lnTo>
                  <a:pt x="242888"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nvGrpSpPr>
          <p:cNvPr id="15371" name="Group 45"/>
          <p:cNvGrpSpPr>
            <a:grpSpLocks/>
          </p:cNvGrpSpPr>
          <p:nvPr/>
        </p:nvGrpSpPr>
        <p:grpSpPr bwMode="auto">
          <a:xfrm>
            <a:off x="2081213" y="3716338"/>
            <a:ext cx="5680075" cy="1865312"/>
            <a:chOff x="1311" y="1454"/>
            <a:chExt cx="3684" cy="1175"/>
          </a:xfrm>
        </p:grpSpPr>
        <p:sp>
          <p:nvSpPr>
            <p:cNvPr id="15410" name="Rectangle 46"/>
            <p:cNvSpPr>
              <a:spLocks noChangeArrowheads="1"/>
            </p:cNvSpPr>
            <p:nvPr/>
          </p:nvSpPr>
          <p:spPr bwMode="auto">
            <a:xfrm>
              <a:off x="1311" y="1454"/>
              <a:ext cx="3684" cy="1175"/>
            </a:xfrm>
            <a:prstGeom prst="rect">
              <a:avLst/>
            </a:prstGeom>
            <a:noFill/>
            <a:ln w="152400">
              <a:solidFill>
                <a:schemeClr val="tx1"/>
              </a:solidFill>
              <a:miter lim="800000"/>
              <a:headEnd/>
              <a:tailEnd/>
            </a:ln>
          </p:spPr>
          <p:txBody>
            <a:bodyPr wrap="none" anchor="ctr"/>
            <a:lstStyle/>
            <a:p>
              <a:endParaRPr lang="es-ES_tradnl">
                <a:solidFill>
                  <a:srgbClr val="000000"/>
                </a:solidFill>
              </a:endParaRPr>
            </a:p>
          </p:txBody>
        </p:sp>
        <p:sp>
          <p:nvSpPr>
            <p:cNvPr id="15411" name="Rectangle 47"/>
            <p:cNvSpPr>
              <a:spLocks noChangeArrowheads="1"/>
            </p:cNvSpPr>
            <p:nvPr/>
          </p:nvSpPr>
          <p:spPr bwMode="auto">
            <a:xfrm>
              <a:off x="4586" y="2564"/>
              <a:ext cx="380" cy="58"/>
            </a:xfrm>
            <a:prstGeom prst="rect">
              <a:avLst/>
            </a:prstGeom>
            <a:solidFill>
              <a:schemeClr val="tx1"/>
            </a:solidFill>
            <a:ln w="9525">
              <a:solidFill>
                <a:schemeClr val="tx1"/>
              </a:solidFill>
              <a:miter lim="800000"/>
              <a:headEnd/>
              <a:tailEnd/>
            </a:ln>
          </p:spPr>
          <p:txBody>
            <a:bodyPr wrap="none" anchor="ctr"/>
            <a:lstStyle/>
            <a:p>
              <a:endParaRPr lang="es-ES_tradnl">
                <a:solidFill>
                  <a:srgbClr val="000000"/>
                </a:solidFill>
              </a:endParaRPr>
            </a:p>
          </p:txBody>
        </p:sp>
      </p:grpSp>
      <p:sp>
        <p:nvSpPr>
          <p:cNvPr id="15372" name="Rectangle 46"/>
          <p:cNvSpPr>
            <a:spLocks noChangeArrowheads="1"/>
          </p:cNvSpPr>
          <p:nvPr/>
        </p:nvSpPr>
        <p:spPr bwMode="auto">
          <a:xfrm>
            <a:off x="2081213" y="3681413"/>
            <a:ext cx="5680075" cy="1865312"/>
          </a:xfrm>
          <a:prstGeom prst="rect">
            <a:avLst/>
          </a:prstGeom>
          <a:solidFill>
            <a:schemeClr val="bg1"/>
          </a:solidFill>
          <a:ln w="152400">
            <a:solidFill>
              <a:schemeClr val="tx1"/>
            </a:solidFill>
            <a:miter lim="800000"/>
            <a:headEnd/>
            <a:tailEnd/>
          </a:ln>
        </p:spPr>
        <p:txBody>
          <a:bodyPr wrap="none" anchor="ctr"/>
          <a:lstStyle/>
          <a:p>
            <a:endParaRPr lang="es-ES_tradnl">
              <a:solidFill>
                <a:srgbClr val="000000"/>
              </a:solidFill>
            </a:endParaRPr>
          </a:p>
        </p:txBody>
      </p:sp>
      <p:sp>
        <p:nvSpPr>
          <p:cNvPr id="127" name="126 Forma libre"/>
          <p:cNvSpPr/>
          <p:nvPr/>
        </p:nvSpPr>
        <p:spPr>
          <a:xfrm>
            <a:off x="6072188" y="4425950"/>
            <a:ext cx="1012825" cy="523875"/>
          </a:xfrm>
          <a:custGeom>
            <a:avLst/>
            <a:gdLst>
              <a:gd name="connsiteX0" fmla="*/ 135731 w 1012031"/>
              <a:gd name="connsiteY0" fmla="*/ 0 h 523875"/>
              <a:gd name="connsiteX1" fmla="*/ 100012 w 1012031"/>
              <a:gd name="connsiteY1" fmla="*/ 104775 h 523875"/>
              <a:gd name="connsiteX2" fmla="*/ 38100 w 1012031"/>
              <a:gd name="connsiteY2" fmla="*/ 135731 h 523875"/>
              <a:gd name="connsiteX3" fmla="*/ 0 w 1012031"/>
              <a:gd name="connsiteY3" fmla="*/ 152400 h 523875"/>
              <a:gd name="connsiteX4" fmla="*/ 4762 w 1012031"/>
              <a:gd name="connsiteY4" fmla="*/ 523875 h 523875"/>
              <a:gd name="connsiteX5" fmla="*/ 1012031 w 1012031"/>
              <a:gd name="connsiteY5" fmla="*/ 523875 h 523875"/>
              <a:gd name="connsiteX6" fmla="*/ 990600 w 1012031"/>
              <a:gd name="connsiteY6" fmla="*/ 0 h 523875"/>
              <a:gd name="connsiteX7" fmla="*/ 135731 w 1012031"/>
              <a:gd name="connsiteY7" fmla="*/ 0 h 52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2031" h="523875">
                <a:moveTo>
                  <a:pt x="135731" y="0"/>
                </a:moveTo>
                <a:lnTo>
                  <a:pt x="100012" y="104775"/>
                </a:lnTo>
                <a:lnTo>
                  <a:pt x="38100" y="135731"/>
                </a:lnTo>
                <a:lnTo>
                  <a:pt x="0" y="152400"/>
                </a:lnTo>
                <a:cubicBezTo>
                  <a:pt x="1587" y="276225"/>
                  <a:pt x="3175" y="400050"/>
                  <a:pt x="4762" y="523875"/>
                </a:cubicBezTo>
                <a:lnTo>
                  <a:pt x="1012031" y="523875"/>
                </a:lnTo>
                <a:lnTo>
                  <a:pt x="990600" y="0"/>
                </a:lnTo>
                <a:lnTo>
                  <a:pt x="135731"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11" name="Oval 8"/>
          <p:cNvSpPr>
            <a:spLocks noChangeArrowheads="1"/>
          </p:cNvSpPr>
          <p:nvPr/>
        </p:nvSpPr>
        <p:spPr bwMode="auto">
          <a:xfrm>
            <a:off x="2171700" y="4800600"/>
            <a:ext cx="668338" cy="665163"/>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sp>
        <p:nvSpPr>
          <p:cNvPr id="123" name="Oval 8"/>
          <p:cNvSpPr>
            <a:spLocks noChangeArrowheads="1"/>
          </p:cNvSpPr>
          <p:nvPr/>
        </p:nvSpPr>
        <p:spPr bwMode="auto">
          <a:xfrm>
            <a:off x="2171700" y="4787900"/>
            <a:ext cx="668338" cy="665163"/>
          </a:xfrm>
          <a:prstGeom prst="ellipse">
            <a:avLst/>
          </a:prstGeom>
          <a:solidFill>
            <a:schemeClr val="accent1"/>
          </a:solidFill>
          <a:ln w="9525">
            <a:solidFill>
              <a:schemeClr val="tx1"/>
            </a:solidFill>
            <a:round/>
            <a:headEnd/>
            <a:tailEnd/>
          </a:ln>
        </p:spPr>
        <p:txBody>
          <a:bodyPr wrap="none" anchor="ctr"/>
          <a:lstStyle/>
          <a:p>
            <a:endParaRPr lang="es-ES_tradnl">
              <a:solidFill>
                <a:srgbClr val="000000"/>
              </a:solidFill>
            </a:endParaRPr>
          </a:p>
        </p:txBody>
      </p:sp>
      <p:grpSp>
        <p:nvGrpSpPr>
          <p:cNvPr id="22" name="Group 57"/>
          <p:cNvGrpSpPr>
            <a:grpSpLocks/>
          </p:cNvGrpSpPr>
          <p:nvPr/>
        </p:nvGrpSpPr>
        <p:grpSpPr bwMode="auto">
          <a:xfrm>
            <a:off x="2498725" y="3940175"/>
            <a:ext cx="1019175" cy="1201738"/>
            <a:chOff x="4619" y="1587"/>
            <a:chExt cx="642" cy="757"/>
          </a:xfrm>
        </p:grpSpPr>
        <p:sp>
          <p:nvSpPr>
            <p:cNvPr id="15408" name="Line 10"/>
            <p:cNvSpPr>
              <a:spLocks noChangeShapeType="1"/>
            </p:cNvSpPr>
            <p:nvPr/>
          </p:nvSpPr>
          <p:spPr bwMode="auto">
            <a:xfrm flipV="1">
              <a:off x="4619" y="1666"/>
              <a:ext cx="0" cy="678"/>
            </a:xfrm>
            <a:prstGeom prst="line">
              <a:avLst/>
            </a:prstGeom>
            <a:noFill/>
            <a:ln w="57150">
              <a:solidFill>
                <a:srgbClr val="FF0000"/>
              </a:solidFill>
              <a:round/>
              <a:headEnd/>
              <a:tailEnd type="triangle" w="med" len="med"/>
            </a:ln>
          </p:spPr>
          <p:txBody>
            <a:bodyPr/>
            <a:lstStyle/>
            <a:p>
              <a:endParaRPr lang="es-ES_tradnl"/>
            </a:p>
          </p:txBody>
        </p:sp>
        <p:sp>
          <p:nvSpPr>
            <p:cNvPr id="15409" name="Text Box 11"/>
            <p:cNvSpPr txBox="1">
              <a:spLocks noChangeArrowheads="1"/>
            </p:cNvSpPr>
            <p:nvPr/>
          </p:nvSpPr>
          <p:spPr bwMode="auto">
            <a:xfrm>
              <a:off x="4632" y="1587"/>
              <a:ext cx="629" cy="250"/>
            </a:xfrm>
            <a:prstGeom prst="rect">
              <a:avLst/>
            </a:prstGeom>
            <a:noFill/>
            <a:ln w="9525">
              <a:noFill/>
              <a:miter lim="800000"/>
              <a:headEnd/>
              <a:tailEnd/>
            </a:ln>
          </p:spPr>
          <p:txBody>
            <a:bodyPr>
              <a:spAutoFit/>
            </a:bodyPr>
            <a:lstStyle/>
            <a:p>
              <a:pPr>
                <a:spcBef>
                  <a:spcPct val="50000"/>
                </a:spcBef>
              </a:pPr>
              <a:r>
                <a:rPr lang="es-ES" sz="2000" b="1">
                  <a:solidFill>
                    <a:srgbClr val="FF0000"/>
                  </a:solidFill>
                </a:rPr>
                <a:t>R</a:t>
              </a:r>
            </a:p>
          </p:txBody>
        </p:sp>
      </p:grpSp>
      <p:grpSp>
        <p:nvGrpSpPr>
          <p:cNvPr id="23" name="167 Grupo"/>
          <p:cNvGrpSpPr>
            <a:grpSpLocks/>
          </p:cNvGrpSpPr>
          <p:nvPr/>
        </p:nvGrpSpPr>
        <p:grpSpPr bwMode="auto">
          <a:xfrm>
            <a:off x="2357438" y="4470400"/>
            <a:ext cx="288925" cy="1527175"/>
            <a:chOff x="7191375" y="1111836"/>
            <a:chExt cx="288925" cy="1527175"/>
          </a:xfrm>
        </p:grpSpPr>
        <p:grpSp>
          <p:nvGrpSpPr>
            <p:cNvPr id="15402" name="Group 52"/>
            <p:cNvGrpSpPr>
              <a:grpSpLocks/>
            </p:cNvGrpSpPr>
            <p:nvPr/>
          </p:nvGrpSpPr>
          <p:grpSpPr bwMode="auto">
            <a:xfrm>
              <a:off x="7191375" y="1111836"/>
              <a:ext cx="288925" cy="287337"/>
              <a:chOff x="1519" y="3748"/>
              <a:chExt cx="228" cy="226"/>
            </a:xfrm>
          </p:grpSpPr>
          <p:sp>
            <p:nvSpPr>
              <p:cNvPr id="15406" name="Line 50"/>
              <p:cNvSpPr>
                <a:spLocks noChangeShapeType="1"/>
              </p:cNvSpPr>
              <p:nvPr/>
            </p:nvSpPr>
            <p:spPr bwMode="auto">
              <a:xfrm flipV="1">
                <a:off x="1519" y="3748"/>
                <a:ext cx="182" cy="226"/>
              </a:xfrm>
              <a:prstGeom prst="line">
                <a:avLst/>
              </a:prstGeom>
              <a:noFill/>
              <a:ln w="19050">
                <a:solidFill>
                  <a:schemeClr val="tx1"/>
                </a:solidFill>
                <a:round/>
                <a:headEnd/>
                <a:tailEnd/>
              </a:ln>
            </p:spPr>
            <p:txBody>
              <a:bodyPr/>
              <a:lstStyle/>
              <a:p>
                <a:endParaRPr lang="es-ES_tradnl"/>
              </a:p>
            </p:txBody>
          </p:sp>
          <p:sp>
            <p:nvSpPr>
              <p:cNvPr id="15407" name="Line 51"/>
              <p:cNvSpPr>
                <a:spLocks noChangeShapeType="1"/>
              </p:cNvSpPr>
              <p:nvPr/>
            </p:nvSpPr>
            <p:spPr bwMode="auto">
              <a:xfrm flipV="1">
                <a:off x="1565" y="3748"/>
                <a:ext cx="182" cy="226"/>
              </a:xfrm>
              <a:prstGeom prst="line">
                <a:avLst/>
              </a:prstGeom>
              <a:noFill/>
              <a:ln w="19050">
                <a:solidFill>
                  <a:schemeClr val="tx1"/>
                </a:solidFill>
                <a:round/>
                <a:headEnd/>
                <a:tailEnd/>
              </a:ln>
            </p:spPr>
            <p:txBody>
              <a:bodyPr/>
              <a:lstStyle/>
              <a:p>
                <a:endParaRPr lang="es-ES_tradnl"/>
              </a:p>
            </p:txBody>
          </p:sp>
        </p:grpSp>
        <p:grpSp>
          <p:nvGrpSpPr>
            <p:cNvPr id="15403" name="Group 53"/>
            <p:cNvGrpSpPr>
              <a:grpSpLocks/>
            </p:cNvGrpSpPr>
            <p:nvPr/>
          </p:nvGrpSpPr>
          <p:grpSpPr bwMode="auto">
            <a:xfrm>
              <a:off x="7191375" y="2351673"/>
              <a:ext cx="288925" cy="287338"/>
              <a:chOff x="1519" y="3748"/>
              <a:chExt cx="228" cy="226"/>
            </a:xfrm>
          </p:grpSpPr>
          <p:sp>
            <p:nvSpPr>
              <p:cNvPr id="15404" name="Line 54"/>
              <p:cNvSpPr>
                <a:spLocks noChangeShapeType="1"/>
              </p:cNvSpPr>
              <p:nvPr/>
            </p:nvSpPr>
            <p:spPr bwMode="auto">
              <a:xfrm flipV="1">
                <a:off x="1519" y="3748"/>
                <a:ext cx="182" cy="226"/>
              </a:xfrm>
              <a:prstGeom prst="line">
                <a:avLst/>
              </a:prstGeom>
              <a:noFill/>
              <a:ln w="19050">
                <a:solidFill>
                  <a:schemeClr val="tx1"/>
                </a:solidFill>
                <a:round/>
                <a:headEnd/>
                <a:tailEnd/>
              </a:ln>
            </p:spPr>
            <p:txBody>
              <a:bodyPr/>
              <a:lstStyle/>
              <a:p>
                <a:endParaRPr lang="es-ES_tradnl"/>
              </a:p>
            </p:txBody>
          </p:sp>
          <p:sp>
            <p:nvSpPr>
              <p:cNvPr id="15405" name="Line 55"/>
              <p:cNvSpPr>
                <a:spLocks noChangeShapeType="1"/>
              </p:cNvSpPr>
              <p:nvPr/>
            </p:nvSpPr>
            <p:spPr bwMode="auto">
              <a:xfrm flipV="1">
                <a:off x="1565" y="3748"/>
                <a:ext cx="182" cy="226"/>
              </a:xfrm>
              <a:prstGeom prst="line">
                <a:avLst/>
              </a:prstGeom>
              <a:noFill/>
              <a:ln w="19050">
                <a:solidFill>
                  <a:schemeClr val="tx1"/>
                </a:solidFill>
                <a:round/>
                <a:headEnd/>
                <a:tailEnd/>
              </a:ln>
            </p:spPr>
            <p:txBody>
              <a:bodyPr/>
              <a:lstStyle/>
              <a:p>
                <a:endParaRPr lang="es-ES_tradnl"/>
              </a:p>
            </p:txBody>
          </p:sp>
        </p:grpSp>
      </p:grpSp>
      <p:grpSp>
        <p:nvGrpSpPr>
          <p:cNvPr id="26" name="Group 15"/>
          <p:cNvGrpSpPr>
            <a:grpSpLocks/>
          </p:cNvGrpSpPr>
          <p:nvPr/>
        </p:nvGrpSpPr>
        <p:grpSpPr bwMode="auto">
          <a:xfrm>
            <a:off x="2520950" y="4765675"/>
            <a:ext cx="1719263" cy="396875"/>
            <a:chOff x="4382" y="1992"/>
            <a:chExt cx="910" cy="210"/>
          </a:xfrm>
        </p:grpSpPr>
        <p:sp>
          <p:nvSpPr>
            <p:cNvPr id="15400" name="Text Box 17"/>
            <p:cNvSpPr txBox="1">
              <a:spLocks noChangeArrowheads="1"/>
            </p:cNvSpPr>
            <p:nvPr/>
          </p:nvSpPr>
          <p:spPr bwMode="auto">
            <a:xfrm>
              <a:off x="4996" y="1992"/>
              <a:ext cx="296" cy="210"/>
            </a:xfrm>
            <a:prstGeom prst="rect">
              <a:avLst/>
            </a:prstGeom>
            <a:noFill/>
            <a:ln w="9525">
              <a:noFill/>
              <a:miter lim="800000"/>
              <a:headEnd/>
              <a:tailEnd/>
            </a:ln>
          </p:spPr>
          <p:txBody>
            <a:bodyPr>
              <a:spAutoFit/>
            </a:bodyPr>
            <a:lstStyle/>
            <a:p>
              <a:pPr>
                <a:spcBef>
                  <a:spcPct val="50000"/>
                </a:spcBef>
              </a:pPr>
              <a:r>
                <a:rPr lang="es-ES" sz="2000" b="1">
                  <a:solidFill>
                    <a:srgbClr val="009973"/>
                  </a:solidFill>
                </a:rPr>
                <a:t>F</a:t>
              </a:r>
              <a:r>
                <a:rPr lang="es-ES" sz="2000" b="1" baseline="-25000">
                  <a:solidFill>
                    <a:srgbClr val="009973"/>
                  </a:solidFill>
                </a:rPr>
                <a:t>i</a:t>
              </a:r>
              <a:endParaRPr lang="es-ES" sz="2000" b="1">
                <a:solidFill>
                  <a:srgbClr val="009973"/>
                </a:solidFill>
              </a:endParaRPr>
            </a:p>
          </p:txBody>
        </p:sp>
        <p:sp>
          <p:nvSpPr>
            <p:cNvPr id="109" name="Line 16"/>
            <p:cNvSpPr>
              <a:spLocks noChangeShapeType="1"/>
            </p:cNvSpPr>
            <p:nvPr/>
          </p:nvSpPr>
          <p:spPr bwMode="auto">
            <a:xfrm>
              <a:off x="4382" y="2175"/>
              <a:ext cx="614" cy="0"/>
            </a:xfrm>
            <a:prstGeom prst="line">
              <a:avLst/>
            </a:prstGeom>
            <a:noFill/>
            <a:ln w="57150">
              <a:solidFill>
                <a:schemeClr val="accent1">
                  <a:lumMod val="75000"/>
                </a:schemeClr>
              </a:solidFill>
              <a:round/>
              <a:headEnd/>
              <a:tailEnd type="triangle" w="med" len="med"/>
            </a:ln>
          </p:spPr>
          <p:txBody>
            <a:bodyPr/>
            <a:lstStyle/>
            <a:p>
              <a:pPr>
                <a:defRPr/>
              </a:pPr>
              <a:endParaRPr lang="es-ES_tradnl">
                <a:solidFill>
                  <a:srgbClr val="000000"/>
                </a:solidFill>
              </a:endParaRPr>
            </a:p>
          </p:txBody>
        </p:sp>
      </p:grpSp>
      <p:sp>
        <p:nvSpPr>
          <p:cNvPr id="15379" name="316 CuadroTexto"/>
          <p:cNvSpPr txBox="1">
            <a:spLocks noChangeArrowheads="1"/>
          </p:cNvSpPr>
          <p:nvPr/>
        </p:nvSpPr>
        <p:spPr bwMode="auto">
          <a:xfrm>
            <a:off x="0" y="0"/>
            <a:ext cx="9144000" cy="461963"/>
          </a:xfrm>
          <a:prstGeom prst="rect">
            <a:avLst/>
          </a:prstGeom>
          <a:solidFill>
            <a:srgbClr val="FFFF9F"/>
          </a:solidFill>
          <a:ln w="9525">
            <a:solidFill>
              <a:schemeClr val="tx1"/>
            </a:solidFill>
            <a:miter lim="800000"/>
            <a:headEnd/>
            <a:tailEnd/>
          </a:ln>
        </p:spPr>
        <p:txBody>
          <a:bodyPr>
            <a:spAutoFit/>
          </a:bodyPr>
          <a:lstStyle/>
          <a:p>
            <a:pPr algn="ctr"/>
            <a:r>
              <a:rPr lang="es-ES_tradnl" b="1">
                <a:solidFill>
                  <a:srgbClr val="000000"/>
                </a:solidFill>
                <a:latin typeface="Calibri" pitchFamily="34" charset="0"/>
              </a:rPr>
              <a:t>Si el vehículo lleva aceleración constante…</a:t>
            </a:r>
          </a:p>
        </p:txBody>
      </p:sp>
      <p:grpSp>
        <p:nvGrpSpPr>
          <p:cNvPr id="15380" name="109 Grupo"/>
          <p:cNvGrpSpPr>
            <a:grpSpLocks/>
          </p:cNvGrpSpPr>
          <p:nvPr/>
        </p:nvGrpSpPr>
        <p:grpSpPr bwMode="auto">
          <a:xfrm>
            <a:off x="850900" y="4178300"/>
            <a:ext cx="2319338" cy="1601788"/>
            <a:chOff x="1403350" y="4178858"/>
            <a:chExt cx="2319338" cy="1601788"/>
          </a:xfrm>
        </p:grpSpPr>
        <p:sp>
          <p:nvSpPr>
            <p:cNvPr id="15397" name="Freeform 163"/>
            <p:cNvSpPr>
              <a:spLocks/>
            </p:cNvSpPr>
            <p:nvPr/>
          </p:nvSpPr>
          <p:spPr bwMode="auto">
            <a:xfrm>
              <a:off x="1403350" y="4178858"/>
              <a:ext cx="2319338" cy="1601788"/>
            </a:xfrm>
            <a:custGeom>
              <a:avLst/>
              <a:gdLst>
                <a:gd name="T0" fmla="*/ 2147483647 w 1461"/>
                <a:gd name="T1" fmla="*/ 2147483647 h 1009"/>
                <a:gd name="T2" fmla="*/ 2147483647 w 1461"/>
                <a:gd name="T3" fmla="*/ 2147483647 h 1009"/>
                <a:gd name="T4" fmla="*/ 2147483647 w 1461"/>
                <a:gd name="T5" fmla="*/ 2147483647 h 1009"/>
                <a:gd name="T6" fmla="*/ 2147483647 w 1461"/>
                <a:gd name="T7" fmla="*/ 2147483647 h 1009"/>
                <a:gd name="T8" fmla="*/ 2147483647 w 1461"/>
                <a:gd name="T9" fmla="*/ 2147483647 h 1009"/>
                <a:gd name="T10" fmla="*/ 2147483647 w 1461"/>
                <a:gd name="T11" fmla="*/ 2147483647 h 1009"/>
                <a:gd name="T12" fmla="*/ 2147483647 w 1461"/>
                <a:gd name="T13" fmla="*/ 0 h 1009"/>
                <a:gd name="T14" fmla="*/ 2147483647 w 1461"/>
                <a:gd name="T15" fmla="*/ 0 h 1009"/>
                <a:gd name="T16" fmla="*/ 2147483647 w 1461"/>
                <a:gd name="T17" fmla="*/ 2147483647 h 1009"/>
                <a:gd name="T18" fmla="*/ 2147483647 w 1461"/>
                <a:gd name="T19" fmla="*/ 2147483647 h 1009"/>
                <a:gd name="T20" fmla="*/ 0 w 1461"/>
                <a:gd name="T21" fmla="*/ 2147483647 h 1009"/>
                <a:gd name="T22" fmla="*/ 0 w 1461"/>
                <a:gd name="T23" fmla="*/ 2147483647 h 1009"/>
                <a:gd name="T24" fmla="*/ 2147483647 w 1461"/>
                <a:gd name="T25" fmla="*/ 2147483647 h 1009"/>
                <a:gd name="T26" fmla="*/ 2147483647 w 1461"/>
                <a:gd name="T27" fmla="*/ 2147483647 h 1009"/>
                <a:gd name="T28" fmla="*/ 2147483647 w 1461"/>
                <a:gd name="T29" fmla="*/ 2147483647 h 1009"/>
                <a:gd name="T30" fmla="*/ 2147483647 w 1461"/>
                <a:gd name="T31" fmla="*/ 2147483647 h 1009"/>
                <a:gd name="T32" fmla="*/ 2147483647 w 1461"/>
                <a:gd name="T33" fmla="*/ 2147483647 h 1009"/>
                <a:gd name="T34" fmla="*/ 2147483647 w 1461"/>
                <a:gd name="T35" fmla="*/ 2147483647 h 1009"/>
                <a:gd name="T36" fmla="*/ 2147483647 w 1461"/>
                <a:gd name="T37" fmla="*/ 2147483647 h 1009"/>
                <a:gd name="T38" fmla="*/ 2147483647 w 1461"/>
                <a:gd name="T39" fmla="*/ 2147483647 h 1009"/>
                <a:gd name="T40" fmla="*/ 2147483647 w 1461"/>
                <a:gd name="T41" fmla="*/ 2147483647 h 1009"/>
                <a:gd name="T42" fmla="*/ 2147483647 w 1461"/>
                <a:gd name="T43" fmla="*/ 2147483647 h 1009"/>
                <a:gd name="T44" fmla="*/ 2147483647 w 1461"/>
                <a:gd name="T45" fmla="*/ 2147483647 h 1009"/>
                <a:gd name="T46" fmla="*/ 2147483647 w 1461"/>
                <a:gd name="T47" fmla="*/ 2147483647 h 1009"/>
                <a:gd name="T48" fmla="*/ 2147483647 w 1461"/>
                <a:gd name="T49" fmla="*/ 2147483647 h 1009"/>
                <a:gd name="T50" fmla="*/ 2147483647 w 1461"/>
                <a:gd name="T51" fmla="*/ 2147483647 h 1009"/>
                <a:gd name="T52" fmla="*/ 2147483647 w 1461"/>
                <a:gd name="T53" fmla="*/ 2147483647 h 1009"/>
                <a:gd name="T54" fmla="*/ 2147483647 w 1461"/>
                <a:gd name="T55" fmla="*/ 2147483647 h 1009"/>
                <a:gd name="T56" fmla="*/ 2147483647 w 1461"/>
                <a:gd name="T57" fmla="*/ 2147483647 h 1009"/>
                <a:gd name="T58" fmla="*/ 2147483647 w 1461"/>
                <a:gd name="T59" fmla="*/ 2147483647 h 1009"/>
                <a:gd name="T60" fmla="*/ 2147483647 w 1461"/>
                <a:gd name="T61" fmla="*/ 2147483647 h 1009"/>
                <a:gd name="T62" fmla="*/ 2147483647 w 1461"/>
                <a:gd name="T63" fmla="*/ 2147483647 h 1009"/>
                <a:gd name="T64" fmla="*/ 2147483647 w 1461"/>
                <a:gd name="T65" fmla="*/ 2147483647 h 100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61"/>
                <a:gd name="T100" fmla="*/ 0 h 1009"/>
                <a:gd name="T101" fmla="*/ 1461 w 1461"/>
                <a:gd name="T102" fmla="*/ 1009 h 100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61" h="1009">
                  <a:moveTo>
                    <a:pt x="1461" y="888"/>
                  </a:moveTo>
                  <a:lnTo>
                    <a:pt x="700" y="888"/>
                  </a:lnTo>
                  <a:lnTo>
                    <a:pt x="700" y="35"/>
                  </a:lnTo>
                  <a:lnTo>
                    <a:pt x="692" y="17"/>
                  </a:lnTo>
                  <a:lnTo>
                    <a:pt x="692" y="9"/>
                  </a:lnTo>
                  <a:lnTo>
                    <a:pt x="683" y="9"/>
                  </a:lnTo>
                  <a:lnTo>
                    <a:pt x="675" y="0"/>
                  </a:lnTo>
                  <a:lnTo>
                    <a:pt x="294" y="0"/>
                  </a:lnTo>
                  <a:lnTo>
                    <a:pt x="199" y="362"/>
                  </a:lnTo>
                  <a:lnTo>
                    <a:pt x="17" y="362"/>
                  </a:lnTo>
                  <a:lnTo>
                    <a:pt x="0" y="380"/>
                  </a:lnTo>
                  <a:lnTo>
                    <a:pt x="0" y="983"/>
                  </a:lnTo>
                  <a:lnTo>
                    <a:pt x="9" y="1001"/>
                  </a:lnTo>
                  <a:lnTo>
                    <a:pt x="17" y="1009"/>
                  </a:lnTo>
                  <a:lnTo>
                    <a:pt x="69" y="1009"/>
                  </a:lnTo>
                  <a:lnTo>
                    <a:pt x="104" y="957"/>
                  </a:lnTo>
                  <a:lnTo>
                    <a:pt x="130" y="923"/>
                  </a:lnTo>
                  <a:lnTo>
                    <a:pt x="147" y="914"/>
                  </a:lnTo>
                  <a:lnTo>
                    <a:pt x="156" y="897"/>
                  </a:lnTo>
                  <a:lnTo>
                    <a:pt x="225" y="863"/>
                  </a:lnTo>
                  <a:lnTo>
                    <a:pt x="355" y="863"/>
                  </a:lnTo>
                  <a:lnTo>
                    <a:pt x="380" y="871"/>
                  </a:lnTo>
                  <a:lnTo>
                    <a:pt x="415" y="888"/>
                  </a:lnTo>
                  <a:lnTo>
                    <a:pt x="441" y="897"/>
                  </a:lnTo>
                  <a:lnTo>
                    <a:pt x="502" y="957"/>
                  </a:lnTo>
                  <a:lnTo>
                    <a:pt x="519" y="992"/>
                  </a:lnTo>
                  <a:lnTo>
                    <a:pt x="519" y="1009"/>
                  </a:lnTo>
                  <a:lnTo>
                    <a:pt x="1358" y="1009"/>
                  </a:lnTo>
                  <a:lnTo>
                    <a:pt x="1375" y="975"/>
                  </a:lnTo>
                  <a:lnTo>
                    <a:pt x="1392" y="949"/>
                  </a:lnTo>
                  <a:lnTo>
                    <a:pt x="1435" y="906"/>
                  </a:lnTo>
                  <a:lnTo>
                    <a:pt x="1453" y="897"/>
                  </a:lnTo>
                  <a:lnTo>
                    <a:pt x="1461" y="888"/>
                  </a:lnTo>
                  <a:close/>
                </a:path>
              </a:pathLst>
            </a:custGeom>
            <a:solidFill>
              <a:srgbClr val="C00000"/>
            </a:solidFill>
            <a:ln w="0">
              <a:solidFill>
                <a:srgbClr val="000000"/>
              </a:solidFill>
              <a:prstDash val="solid"/>
              <a:round/>
              <a:headEnd/>
              <a:tailEnd/>
            </a:ln>
          </p:spPr>
          <p:txBody>
            <a:bodyPr/>
            <a:lstStyle/>
            <a:p>
              <a:endParaRPr lang="es-ES_tradnl"/>
            </a:p>
          </p:txBody>
        </p:sp>
        <p:sp>
          <p:nvSpPr>
            <p:cNvPr id="15398" name="Freeform 164"/>
            <p:cNvSpPr>
              <a:spLocks/>
            </p:cNvSpPr>
            <p:nvPr/>
          </p:nvSpPr>
          <p:spPr bwMode="auto">
            <a:xfrm>
              <a:off x="1787525" y="4247120"/>
              <a:ext cx="563563" cy="506413"/>
            </a:xfrm>
            <a:custGeom>
              <a:avLst/>
              <a:gdLst>
                <a:gd name="T0" fmla="*/ 0 w 355"/>
                <a:gd name="T1" fmla="*/ 2147483647 h 319"/>
                <a:gd name="T2" fmla="*/ 2147483647 w 355"/>
                <a:gd name="T3" fmla="*/ 2147483647 h 319"/>
                <a:gd name="T4" fmla="*/ 2147483647 w 355"/>
                <a:gd name="T5" fmla="*/ 2147483647 h 319"/>
                <a:gd name="T6" fmla="*/ 2147483647 w 355"/>
                <a:gd name="T7" fmla="*/ 0 h 319"/>
                <a:gd name="T8" fmla="*/ 2147483647 w 355"/>
                <a:gd name="T9" fmla="*/ 0 h 319"/>
                <a:gd name="T10" fmla="*/ 0 w 355"/>
                <a:gd name="T11" fmla="*/ 2147483647 h 319"/>
                <a:gd name="T12" fmla="*/ 0 60000 65536"/>
                <a:gd name="T13" fmla="*/ 0 60000 65536"/>
                <a:gd name="T14" fmla="*/ 0 60000 65536"/>
                <a:gd name="T15" fmla="*/ 0 60000 65536"/>
                <a:gd name="T16" fmla="*/ 0 60000 65536"/>
                <a:gd name="T17" fmla="*/ 0 60000 65536"/>
                <a:gd name="T18" fmla="*/ 0 w 355"/>
                <a:gd name="T19" fmla="*/ 0 h 319"/>
                <a:gd name="T20" fmla="*/ 355 w 355"/>
                <a:gd name="T21" fmla="*/ 319 h 319"/>
              </a:gdLst>
              <a:ahLst/>
              <a:cxnLst>
                <a:cxn ang="T12">
                  <a:pos x="T0" y="T1"/>
                </a:cxn>
                <a:cxn ang="T13">
                  <a:pos x="T2" y="T3"/>
                </a:cxn>
                <a:cxn ang="T14">
                  <a:pos x="T4" y="T5"/>
                </a:cxn>
                <a:cxn ang="T15">
                  <a:pos x="T6" y="T7"/>
                </a:cxn>
                <a:cxn ang="T16">
                  <a:pos x="T8" y="T9"/>
                </a:cxn>
                <a:cxn ang="T17">
                  <a:pos x="T10" y="T11"/>
                </a:cxn>
              </a:cxnLst>
              <a:rect l="T18" t="T19" r="T20" b="T21"/>
              <a:pathLst>
                <a:path w="355" h="319">
                  <a:moveTo>
                    <a:pt x="0" y="319"/>
                  </a:moveTo>
                  <a:lnTo>
                    <a:pt x="355" y="319"/>
                  </a:lnTo>
                  <a:lnTo>
                    <a:pt x="355" y="9"/>
                  </a:lnTo>
                  <a:lnTo>
                    <a:pt x="346" y="0"/>
                  </a:lnTo>
                  <a:lnTo>
                    <a:pt x="87" y="0"/>
                  </a:lnTo>
                  <a:lnTo>
                    <a:pt x="0" y="319"/>
                  </a:lnTo>
                  <a:close/>
                </a:path>
              </a:pathLst>
            </a:custGeom>
            <a:solidFill>
              <a:srgbClr val="FFFFFF"/>
            </a:solidFill>
            <a:ln w="0">
              <a:solidFill>
                <a:srgbClr val="000000"/>
              </a:solidFill>
              <a:prstDash val="solid"/>
              <a:round/>
              <a:headEnd/>
              <a:tailEnd/>
            </a:ln>
          </p:spPr>
          <p:txBody>
            <a:bodyPr/>
            <a:lstStyle/>
            <a:p>
              <a:endParaRPr lang="es-ES_tradnl"/>
            </a:p>
          </p:txBody>
        </p:sp>
        <p:sp>
          <p:nvSpPr>
            <p:cNvPr id="15399" name="Rectangle 168"/>
            <p:cNvSpPr>
              <a:spLocks noChangeArrowheads="1"/>
            </p:cNvSpPr>
            <p:nvPr/>
          </p:nvSpPr>
          <p:spPr bwMode="auto">
            <a:xfrm>
              <a:off x="1512888" y="4877358"/>
              <a:ext cx="865188" cy="601663"/>
            </a:xfrm>
            <a:prstGeom prst="rect">
              <a:avLst/>
            </a:prstGeom>
            <a:blipFill dpi="0" rotWithShape="0">
              <a:blip r:embed="rId4" cstate="print"/>
              <a:srcRect/>
              <a:tile tx="0" ty="0" sx="100000" sy="100000" flip="none" algn="tl"/>
            </a:blipFill>
            <a:ln w="0">
              <a:solidFill>
                <a:srgbClr val="000000"/>
              </a:solidFill>
              <a:miter lim="800000"/>
              <a:headEnd/>
              <a:tailEnd/>
            </a:ln>
          </p:spPr>
          <p:txBody>
            <a:bodyPr/>
            <a:lstStyle/>
            <a:p>
              <a:endParaRPr lang="es-ES_tradnl">
                <a:solidFill>
                  <a:srgbClr val="000000"/>
                </a:solidFill>
              </a:endParaRPr>
            </a:p>
          </p:txBody>
        </p:sp>
      </p:grpSp>
      <p:sp>
        <p:nvSpPr>
          <p:cNvPr id="119" name="118 Rectángulo"/>
          <p:cNvSpPr/>
          <p:nvPr/>
        </p:nvSpPr>
        <p:spPr>
          <a:xfrm>
            <a:off x="1681163" y="5594350"/>
            <a:ext cx="4586287" cy="195263"/>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03" name="102 CuadroTexto"/>
          <p:cNvSpPr txBox="1">
            <a:spLocks noChangeArrowheads="1"/>
          </p:cNvSpPr>
          <p:nvPr/>
        </p:nvSpPr>
        <p:spPr bwMode="auto">
          <a:xfrm>
            <a:off x="373063" y="703263"/>
            <a:ext cx="8386762" cy="2062162"/>
          </a:xfrm>
          <a:prstGeom prst="rect">
            <a:avLst/>
          </a:prstGeom>
          <a:solidFill>
            <a:srgbClr val="FFFF9F"/>
          </a:solidFill>
          <a:ln w="9525">
            <a:solidFill>
              <a:schemeClr val="tx1"/>
            </a:solidFill>
            <a:miter lim="800000"/>
            <a:headEnd/>
            <a:tailEnd/>
          </a:ln>
        </p:spPr>
        <p:txBody>
          <a:bodyPr>
            <a:spAutoFit/>
          </a:bodyPr>
          <a:lstStyle/>
          <a:p>
            <a:pPr algn="just"/>
            <a:r>
              <a:rPr lang="es-ES_tradnl" sz="1600">
                <a:solidFill>
                  <a:srgbClr val="000000"/>
                </a:solidFill>
                <a:latin typeface="Calibri" pitchFamily="34" charset="0"/>
              </a:rPr>
              <a:t>El observador </a:t>
            </a:r>
            <a:r>
              <a:rPr lang="es-ES_tradnl" sz="1600" b="1">
                <a:solidFill>
                  <a:srgbClr val="000000"/>
                </a:solidFill>
                <a:latin typeface="Calibri" pitchFamily="34" charset="0"/>
              </a:rPr>
              <a:t>no</a:t>
            </a:r>
            <a:r>
              <a:rPr lang="es-ES_tradnl" sz="1600">
                <a:solidFill>
                  <a:srgbClr val="000000"/>
                </a:solidFill>
                <a:latin typeface="Calibri" pitchFamily="34" charset="0"/>
              </a:rPr>
              <a:t> inercial (la cámara) analiza las fuerzas que actúan sobre la bola y no entiende por qué se mueve si la resultante es nula y además por qué lo hace acelerando, conclusión a la que llega midiendo espacios y tiempos empleados en recorrerlos. Para poner de acuerdo lo que ve con la ley de Newton ha de “</a:t>
            </a:r>
            <a:r>
              <a:rPr lang="es-ES_tradnl" sz="1600" b="1">
                <a:solidFill>
                  <a:srgbClr val="FF0000"/>
                </a:solidFill>
                <a:latin typeface="Calibri" pitchFamily="34" charset="0"/>
              </a:rPr>
              <a:t>inventar</a:t>
            </a:r>
            <a:r>
              <a:rPr lang="es-ES_tradnl" sz="1600">
                <a:solidFill>
                  <a:srgbClr val="000000"/>
                </a:solidFill>
                <a:latin typeface="Calibri" pitchFamily="34" charset="0"/>
              </a:rPr>
              <a:t>” una fuerza </a:t>
            </a:r>
            <a:r>
              <a:rPr lang="es-ES_tradnl" sz="1600" b="1">
                <a:solidFill>
                  <a:srgbClr val="00664D"/>
                </a:solidFill>
                <a:latin typeface="Calibri" pitchFamily="34" charset="0"/>
              </a:rPr>
              <a:t>F</a:t>
            </a:r>
            <a:r>
              <a:rPr lang="es-ES_tradnl" sz="1600" b="1" baseline="-25000">
                <a:solidFill>
                  <a:srgbClr val="00664D"/>
                </a:solidFill>
                <a:latin typeface="Calibri" pitchFamily="34" charset="0"/>
              </a:rPr>
              <a:t>i</a:t>
            </a:r>
            <a:r>
              <a:rPr lang="es-ES_tradnl" sz="1600" b="1">
                <a:solidFill>
                  <a:srgbClr val="00664D"/>
                </a:solidFill>
                <a:latin typeface="Calibri" pitchFamily="34" charset="0"/>
              </a:rPr>
              <a:t> </a:t>
            </a:r>
            <a:r>
              <a:rPr lang="es-ES_tradnl" sz="1600">
                <a:solidFill>
                  <a:srgbClr val="000000"/>
                </a:solidFill>
                <a:latin typeface="Calibri" pitchFamily="34" charset="0"/>
              </a:rPr>
              <a:t>a la que llama “</a:t>
            </a:r>
            <a:r>
              <a:rPr lang="es-ES_tradnl" sz="1600" i="1">
                <a:solidFill>
                  <a:srgbClr val="000000"/>
                </a:solidFill>
                <a:latin typeface="Calibri" pitchFamily="34" charset="0"/>
              </a:rPr>
              <a:t>fuerza de inercia</a:t>
            </a:r>
            <a:r>
              <a:rPr lang="es-ES_tradnl" sz="1600">
                <a:solidFill>
                  <a:srgbClr val="000000"/>
                </a:solidFill>
                <a:latin typeface="Calibri" pitchFamily="34" charset="0"/>
              </a:rPr>
              <a:t>” cuyo valor es el producto de la masa de la bola por su aceleración, que es la misma que la del camión: </a:t>
            </a:r>
          </a:p>
          <a:p>
            <a:pPr algn="just"/>
            <a:endParaRPr lang="es-ES_tradnl" sz="1600">
              <a:solidFill>
                <a:srgbClr val="000000"/>
              </a:solidFill>
              <a:latin typeface="Calibri" pitchFamily="34" charset="0"/>
            </a:endParaRPr>
          </a:p>
          <a:p>
            <a:pPr algn="just"/>
            <a:endParaRPr lang="es-ES_tradnl" sz="1600">
              <a:solidFill>
                <a:srgbClr val="000000"/>
              </a:solidFill>
              <a:latin typeface="Calibri" pitchFamily="34" charset="0"/>
            </a:endParaRPr>
          </a:p>
          <a:p>
            <a:pPr algn="just"/>
            <a:endParaRPr lang="es-ES_tradnl" sz="1600">
              <a:solidFill>
                <a:srgbClr val="000000"/>
              </a:solidFill>
              <a:latin typeface="Calibri" pitchFamily="34" charset="0"/>
            </a:endParaRPr>
          </a:p>
        </p:txBody>
      </p:sp>
      <p:graphicFrame>
        <p:nvGraphicFramePr>
          <p:cNvPr id="104" name="Object 65"/>
          <p:cNvGraphicFramePr>
            <a:graphicFrameLocks noChangeAspect="1"/>
          </p:cNvGraphicFramePr>
          <p:nvPr/>
        </p:nvGraphicFramePr>
        <p:xfrm>
          <a:off x="3889375" y="2128838"/>
          <a:ext cx="1079500" cy="450850"/>
        </p:xfrm>
        <a:graphic>
          <a:graphicData uri="http://schemas.openxmlformats.org/presentationml/2006/ole">
            <p:oleObj spid="_x0000_s15362" name="Ecuación" r:id="rId5" imgW="545760" imgH="228600" progId="Equation.3">
              <p:embed/>
            </p:oleObj>
          </a:graphicData>
        </a:graphic>
      </p:graphicFrame>
      <p:sp>
        <p:nvSpPr>
          <p:cNvPr id="110" name="AutoShape 49"/>
          <p:cNvSpPr>
            <a:spLocks noChangeArrowheads="1"/>
          </p:cNvSpPr>
          <p:nvPr/>
        </p:nvSpPr>
        <p:spPr bwMode="auto">
          <a:xfrm>
            <a:off x="7488238" y="2382838"/>
            <a:ext cx="1295400" cy="1130300"/>
          </a:xfrm>
          <a:prstGeom prst="cloudCallout">
            <a:avLst>
              <a:gd name="adj1" fmla="val -46977"/>
              <a:gd name="adj2" fmla="val 84019"/>
            </a:avLst>
          </a:prstGeom>
          <a:solidFill>
            <a:schemeClr val="accent1"/>
          </a:solidFill>
          <a:ln w="9525">
            <a:solidFill>
              <a:schemeClr val="tx1"/>
            </a:solidFill>
            <a:round/>
            <a:headEnd/>
            <a:tailEnd/>
          </a:ln>
        </p:spPr>
        <p:txBody>
          <a:bodyPr/>
          <a:lstStyle/>
          <a:p>
            <a:pPr algn="ctr"/>
            <a:r>
              <a:rPr lang="es-ES" sz="4000" b="1">
                <a:solidFill>
                  <a:srgbClr val="FFFFFF"/>
                </a:solidFill>
              </a:rPr>
              <a:t>¿?</a:t>
            </a:r>
          </a:p>
        </p:txBody>
      </p:sp>
      <p:sp>
        <p:nvSpPr>
          <p:cNvPr id="112" name="AutoShape 48"/>
          <p:cNvSpPr>
            <a:spLocks noChangeArrowheads="1"/>
          </p:cNvSpPr>
          <p:nvPr/>
        </p:nvSpPr>
        <p:spPr bwMode="auto">
          <a:xfrm>
            <a:off x="7253288" y="2306638"/>
            <a:ext cx="1698625" cy="1104900"/>
          </a:xfrm>
          <a:prstGeom prst="cloudCallout">
            <a:avLst>
              <a:gd name="adj1" fmla="val -30556"/>
              <a:gd name="adj2" fmla="val 80245"/>
            </a:avLst>
          </a:prstGeom>
          <a:solidFill>
            <a:schemeClr val="accent1"/>
          </a:solidFill>
          <a:ln w="9525">
            <a:solidFill>
              <a:schemeClr val="tx1"/>
            </a:solidFill>
            <a:round/>
            <a:headEnd/>
            <a:tailEnd/>
          </a:ln>
        </p:spPr>
        <p:txBody>
          <a:bodyPr/>
          <a:lstStyle/>
          <a:p>
            <a:pPr algn="ctr"/>
            <a:r>
              <a:rPr lang="es-ES" sz="3200" b="1">
                <a:solidFill>
                  <a:srgbClr val="FFFFFF"/>
                </a:solidFill>
              </a:rPr>
              <a:t>¡OK!</a:t>
            </a:r>
          </a:p>
        </p:txBody>
      </p:sp>
      <p:grpSp>
        <p:nvGrpSpPr>
          <p:cNvPr id="15385" name="101 Grupo"/>
          <p:cNvGrpSpPr>
            <a:grpSpLocks/>
          </p:cNvGrpSpPr>
          <p:nvPr/>
        </p:nvGrpSpPr>
        <p:grpSpPr bwMode="auto">
          <a:xfrm>
            <a:off x="6775450" y="3689350"/>
            <a:ext cx="919163" cy="1065213"/>
            <a:chOff x="4043339" y="632661"/>
            <a:chExt cx="920022" cy="1064291"/>
          </a:xfrm>
        </p:grpSpPr>
        <p:sp>
          <p:nvSpPr>
            <p:cNvPr id="15392" name="578 CuadroTexto"/>
            <p:cNvSpPr txBox="1">
              <a:spLocks noChangeArrowheads="1"/>
            </p:cNvSpPr>
            <p:nvPr/>
          </p:nvSpPr>
          <p:spPr bwMode="auto">
            <a:xfrm>
              <a:off x="4043339" y="1296741"/>
              <a:ext cx="910097" cy="400211"/>
            </a:xfrm>
            <a:prstGeom prst="rect">
              <a:avLst/>
            </a:prstGeom>
            <a:solidFill>
              <a:schemeClr val="bg1"/>
            </a:solidFill>
            <a:ln w="6350">
              <a:solidFill>
                <a:schemeClr val="tx1"/>
              </a:solidFill>
              <a:miter lim="800000"/>
              <a:headEnd/>
              <a:tailEnd/>
            </a:ln>
          </p:spPr>
          <p:txBody>
            <a:bodyPr>
              <a:spAutoFit/>
            </a:bodyPr>
            <a:lstStyle/>
            <a:p>
              <a:pPr algn="ctr"/>
              <a:r>
                <a:rPr lang="es-ES_tradnl" sz="1000" b="1">
                  <a:solidFill>
                    <a:srgbClr val="000000"/>
                  </a:solidFill>
                  <a:latin typeface="Arial" charset="0"/>
                </a:rPr>
                <a:t>Observador</a:t>
              </a:r>
            </a:p>
            <a:p>
              <a:pPr algn="ctr"/>
              <a:r>
                <a:rPr lang="es-ES_tradnl" sz="1000" b="1">
                  <a:solidFill>
                    <a:srgbClr val="000000"/>
                  </a:solidFill>
                  <a:latin typeface="Arial" charset="0"/>
                </a:rPr>
                <a:t>NO inercial</a:t>
              </a:r>
            </a:p>
          </p:txBody>
        </p:sp>
        <p:grpSp>
          <p:nvGrpSpPr>
            <p:cNvPr id="15393" name="353 Grupo"/>
            <p:cNvGrpSpPr>
              <a:grpSpLocks/>
            </p:cNvGrpSpPr>
            <p:nvPr/>
          </p:nvGrpSpPr>
          <p:grpSpPr bwMode="auto">
            <a:xfrm>
              <a:off x="4270862" y="632661"/>
              <a:ext cx="692499" cy="692325"/>
              <a:chOff x="5918200" y="582613"/>
              <a:chExt cx="741363" cy="741362"/>
            </a:xfrm>
          </p:grpSpPr>
          <p:pic>
            <p:nvPicPr>
              <p:cNvPr id="15394" name="Picture 45" descr="MCj04326370000[1]"/>
              <p:cNvPicPr>
                <a:picLocks noChangeAspect="1" noChangeArrowheads="1"/>
              </p:cNvPicPr>
              <p:nvPr/>
            </p:nvPicPr>
            <p:blipFill>
              <a:blip r:embed="rId6" cstate="print"/>
              <a:srcRect/>
              <a:stretch>
                <a:fillRect/>
              </a:stretch>
            </p:blipFill>
            <p:spPr bwMode="auto">
              <a:xfrm rot="627280">
                <a:off x="5918200" y="582613"/>
                <a:ext cx="741363" cy="741362"/>
              </a:xfrm>
              <a:prstGeom prst="rect">
                <a:avLst/>
              </a:prstGeom>
              <a:noFill/>
              <a:ln w="9525">
                <a:noFill/>
                <a:miter lim="800000"/>
                <a:headEnd/>
                <a:tailEnd/>
              </a:ln>
            </p:spPr>
          </p:pic>
          <p:sp>
            <p:nvSpPr>
              <p:cNvPr id="125" name="124 Forma libre"/>
              <p:cNvSpPr/>
              <p:nvPr/>
            </p:nvSpPr>
            <p:spPr>
              <a:xfrm>
                <a:off x="5941696" y="1083662"/>
                <a:ext cx="392955" cy="205514"/>
              </a:xfrm>
              <a:custGeom>
                <a:avLst/>
                <a:gdLst>
                  <a:gd name="connsiteX0" fmla="*/ 0 w 385762"/>
                  <a:gd name="connsiteY0" fmla="*/ 73819 h 207169"/>
                  <a:gd name="connsiteX1" fmla="*/ 107156 w 385762"/>
                  <a:gd name="connsiteY1" fmla="*/ 128587 h 207169"/>
                  <a:gd name="connsiteX2" fmla="*/ 116681 w 385762"/>
                  <a:gd name="connsiteY2" fmla="*/ 135731 h 207169"/>
                  <a:gd name="connsiteX3" fmla="*/ 128587 w 385762"/>
                  <a:gd name="connsiteY3" fmla="*/ 135731 h 207169"/>
                  <a:gd name="connsiteX4" fmla="*/ 152400 w 385762"/>
                  <a:gd name="connsiteY4" fmla="*/ 111919 h 207169"/>
                  <a:gd name="connsiteX5" fmla="*/ 180975 w 385762"/>
                  <a:gd name="connsiteY5" fmla="*/ 64294 h 207169"/>
                  <a:gd name="connsiteX6" fmla="*/ 204787 w 385762"/>
                  <a:gd name="connsiteY6" fmla="*/ 38100 h 207169"/>
                  <a:gd name="connsiteX7" fmla="*/ 247650 w 385762"/>
                  <a:gd name="connsiteY7" fmla="*/ 14287 h 207169"/>
                  <a:gd name="connsiteX8" fmla="*/ 273843 w 385762"/>
                  <a:gd name="connsiteY8" fmla="*/ 0 h 207169"/>
                  <a:gd name="connsiteX9" fmla="*/ 269081 w 385762"/>
                  <a:gd name="connsiteY9" fmla="*/ 16669 h 207169"/>
                  <a:gd name="connsiteX10" fmla="*/ 326231 w 385762"/>
                  <a:gd name="connsiteY10" fmla="*/ 42862 h 207169"/>
                  <a:gd name="connsiteX11" fmla="*/ 350043 w 385762"/>
                  <a:gd name="connsiteY11" fmla="*/ 38100 h 207169"/>
                  <a:gd name="connsiteX12" fmla="*/ 383381 w 385762"/>
                  <a:gd name="connsiteY12" fmla="*/ 45244 h 207169"/>
                  <a:gd name="connsiteX13" fmla="*/ 385762 w 385762"/>
                  <a:gd name="connsiteY13" fmla="*/ 59531 h 207169"/>
                  <a:gd name="connsiteX14" fmla="*/ 335756 w 385762"/>
                  <a:gd name="connsiteY14" fmla="*/ 59531 h 207169"/>
                  <a:gd name="connsiteX15" fmla="*/ 195262 w 385762"/>
                  <a:gd name="connsiteY15" fmla="*/ 207169 h 207169"/>
                  <a:gd name="connsiteX16" fmla="*/ 54768 w 385762"/>
                  <a:gd name="connsiteY16" fmla="*/ 152400 h 207169"/>
                  <a:gd name="connsiteX17" fmla="*/ 0 w 385762"/>
                  <a:gd name="connsiteY17" fmla="*/ 73819 h 207169"/>
                  <a:gd name="connsiteX0" fmla="*/ 7144 w 392906"/>
                  <a:gd name="connsiteY0" fmla="*/ 73819 h 207169"/>
                  <a:gd name="connsiteX1" fmla="*/ 114300 w 392906"/>
                  <a:gd name="connsiteY1" fmla="*/ 128587 h 207169"/>
                  <a:gd name="connsiteX2" fmla="*/ 123825 w 392906"/>
                  <a:gd name="connsiteY2" fmla="*/ 135731 h 207169"/>
                  <a:gd name="connsiteX3" fmla="*/ 135731 w 392906"/>
                  <a:gd name="connsiteY3" fmla="*/ 135731 h 207169"/>
                  <a:gd name="connsiteX4" fmla="*/ 159544 w 392906"/>
                  <a:gd name="connsiteY4" fmla="*/ 111919 h 207169"/>
                  <a:gd name="connsiteX5" fmla="*/ 188119 w 392906"/>
                  <a:gd name="connsiteY5" fmla="*/ 64294 h 207169"/>
                  <a:gd name="connsiteX6" fmla="*/ 211931 w 392906"/>
                  <a:gd name="connsiteY6" fmla="*/ 38100 h 207169"/>
                  <a:gd name="connsiteX7" fmla="*/ 254794 w 392906"/>
                  <a:gd name="connsiteY7" fmla="*/ 14287 h 207169"/>
                  <a:gd name="connsiteX8" fmla="*/ 280987 w 392906"/>
                  <a:gd name="connsiteY8" fmla="*/ 0 h 207169"/>
                  <a:gd name="connsiteX9" fmla="*/ 276225 w 392906"/>
                  <a:gd name="connsiteY9" fmla="*/ 16669 h 207169"/>
                  <a:gd name="connsiteX10" fmla="*/ 333375 w 392906"/>
                  <a:gd name="connsiteY10" fmla="*/ 42862 h 207169"/>
                  <a:gd name="connsiteX11" fmla="*/ 357187 w 392906"/>
                  <a:gd name="connsiteY11" fmla="*/ 38100 h 207169"/>
                  <a:gd name="connsiteX12" fmla="*/ 390525 w 392906"/>
                  <a:gd name="connsiteY12" fmla="*/ 45244 h 207169"/>
                  <a:gd name="connsiteX13" fmla="*/ 392906 w 392906"/>
                  <a:gd name="connsiteY13" fmla="*/ 59531 h 207169"/>
                  <a:gd name="connsiteX14" fmla="*/ 342900 w 392906"/>
                  <a:gd name="connsiteY14" fmla="*/ 59531 h 207169"/>
                  <a:gd name="connsiteX15" fmla="*/ 202406 w 392906"/>
                  <a:gd name="connsiteY15" fmla="*/ 207169 h 207169"/>
                  <a:gd name="connsiteX16" fmla="*/ 0 w 392906"/>
                  <a:gd name="connsiteY16" fmla="*/ 114300 h 207169"/>
                  <a:gd name="connsiteX17" fmla="*/ 7144 w 392906"/>
                  <a:gd name="connsiteY17" fmla="*/ 73819 h 207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2906" h="207169">
                    <a:moveTo>
                      <a:pt x="7144" y="73819"/>
                    </a:moveTo>
                    <a:lnTo>
                      <a:pt x="114300" y="128587"/>
                    </a:lnTo>
                    <a:lnTo>
                      <a:pt x="123825" y="135731"/>
                    </a:lnTo>
                    <a:lnTo>
                      <a:pt x="135731" y="135731"/>
                    </a:lnTo>
                    <a:lnTo>
                      <a:pt x="159544" y="111919"/>
                    </a:lnTo>
                    <a:lnTo>
                      <a:pt x="188119" y="64294"/>
                    </a:lnTo>
                    <a:lnTo>
                      <a:pt x="211931" y="38100"/>
                    </a:lnTo>
                    <a:lnTo>
                      <a:pt x="254794" y="14287"/>
                    </a:lnTo>
                    <a:lnTo>
                      <a:pt x="280987" y="0"/>
                    </a:lnTo>
                    <a:lnTo>
                      <a:pt x="276225" y="16669"/>
                    </a:lnTo>
                    <a:lnTo>
                      <a:pt x="333375" y="42862"/>
                    </a:lnTo>
                    <a:lnTo>
                      <a:pt x="357187" y="38100"/>
                    </a:lnTo>
                    <a:lnTo>
                      <a:pt x="390525" y="45244"/>
                    </a:lnTo>
                    <a:lnTo>
                      <a:pt x="392906" y="59531"/>
                    </a:lnTo>
                    <a:lnTo>
                      <a:pt x="342900" y="59531"/>
                    </a:lnTo>
                    <a:lnTo>
                      <a:pt x="202406" y="207169"/>
                    </a:lnTo>
                    <a:lnTo>
                      <a:pt x="0" y="114300"/>
                    </a:lnTo>
                    <a:lnTo>
                      <a:pt x="7144" y="738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sp>
            <p:nvSpPr>
              <p:cNvPr id="126" name="125 Forma libre"/>
              <p:cNvSpPr/>
              <p:nvPr/>
            </p:nvSpPr>
            <p:spPr>
              <a:xfrm>
                <a:off x="6317640" y="1014024"/>
                <a:ext cx="238155" cy="129084"/>
              </a:xfrm>
              <a:custGeom>
                <a:avLst/>
                <a:gdLst>
                  <a:gd name="connsiteX0" fmla="*/ 0 w 238125"/>
                  <a:gd name="connsiteY0" fmla="*/ 107156 h 107156"/>
                  <a:gd name="connsiteX1" fmla="*/ 92869 w 238125"/>
                  <a:gd name="connsiteY1" fmla="*/ 71437 h 107156"/>
                  <a:gd name="connsiteX2" fmla="*/ 176213 w 238125"/>
                  <a:gd name="connsiteY2" fmla="*/ 28575 h 107156"/>
                  <a:gd name="connsiteX3" fmla="*/ 238125 w 238125"/>
                  <a:gd name="connsiteY3" fmla="*/ 0 h 107156"/>
                  <a:gd name="connsiteX4" fmla="*/ 216694 w 238125"/>
                  <a:gd name="connsiteY4" fmla="*/ 40481 h 107156"/>
                  <a:gd name="connsiteX5" fmla="*/ 0 w 238125"/>
                  <a:gd name="connsiteY5" fmla="*/ 107156 h 107156"/>
                  <a:gd name="connsiteX0" fmla="*/ 0 w 238125"/>
                  <a:gd name="connsiteY0" fmla="*/ 107156 h 135731"/>
                  <a:gd name="connsiteX1" fmla="*/ 92869 w 238125"/>
                  <a:gd name="connsiteY1" fmla="*/ 71437 h 135731"/>
                  <a:gd name="connsiteX2" fmla="*/ 176213 w 238125"/>
                  <a:gd name="connsiteY2" fmla="*/ 28575 h 135731"/>
                  <a:gd name="connsiteX3" fmla="*/ 238125 w 238125"/>
                  <a:gd name="connsiteY3" fmla="*/ 0 h 135731"/>
                  <a:gd name="connsiteX4" fmla="*/ 30956 w 238125"/>
                  <a:gd name="connsiteY4" fmla="*/ 135731 h 135731"/>
                  <a:gd name="connsiteX5" fmla="*/ 0 w 238125"/>
                  <a:gd name="connsiteY5" fmla="*/ 107156 h 135731"/>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6194 w 238125"/>
                  <a:gd name="connsiteY4" fmla="*/ 128587 h 128587"/>
                  <a:gd name="connsiteX5" fmla="*/ 0 w 238125"/>
                  <a:gd name="connsiteY5" fmla="*/ 107156 h 128587"/>
                  <a:gd name="connsiteX0" fmla="*/ 0 w 238125"/>
                  <a:gd name="connsiteY0" fmla="*/ 107156 h 128587"/>
                  <a:gd name="connsiteX1" fmla="*/ 92869 w 238125"/>
                  <a:gd name="connsiteY1" fmla="*/ 71437 h 128587"/>
                  <a:gd name="connsiteX2" fmla="*/ 176213 w 238125"/>
                  <a:gd name="connsiteY2" fmla="*/ 28575 h 128587"/>
                  <a:gd name="connsiteX3" fmla="*/ 238125 w 238125"/>
                  <a:gd name="connsiteY3" fmla="*/ 0 h 128587"/>
                  <a:gd name="connsiteX4" fmla="*/ 219075 w 238125"/>
                  <a:gd name="connsiteY4" fmla="*/ 30956 h 128587"/>
                  <a:gd name="connsiteX5" fmla="*/ 26194 w 238125"/>
                  <a:gd name="connsiteY5" fmla="*/ 128587 h 128587"/>
                  <a:gd name="connsiteX6" fmla="*/ 0 w 238125"/>
                  <a:gd name="connsiteY6" fmla="*/ 107156 h 128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125" h="128587">
                    <a:moveTo>
                      <a:pt x="0" y="107156"/>
                    </a:moveTo>
                    <a:lnTo>
                      <a:pt x="92869" y="71437"/>
                    </a:lnTo>
                    <a:lnTo>
                      <a:pt x="176213" y="28575"/>
                    </a:lnTo>
                    <a:lnTo>
                      <a:pt x="238125" y="0"/>
                    </a:lnTo>
                    <a:lnTo>
                      <a:pt x="219075" y="30956"/>
                    </a:lnTo>
                    <a:lnTo>
                      <a:pt x="26194" y="128587"/>
                    </a:lnTo>
                    <a:lnTo>
                      <a:pt x="0" y="10715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solidFill>
                    <a:srgbClr val="FFFFFF"/>
                  </a:solidFill>
                </a:endParaRPr>
              </a:p>
            </p:txBody>
          </p:sp>
        </p:grpSp>
      </p:grpSp>
      <p:sp>
        <p:nvSpPr>
          <p:cNvPr id="15386" name="Freeform 162"/>
          <p:cNvSpPr>
            <a:spLocks/>
          </p:cNvSpPr>
          <p:nvPr/>
        </p:nvSpPr>
        <p:spPr bwMode="auto">
          <a:xfrm flipH="1">
            <a:off x="6096000" y="5592763"/>
            <a:ext cx="266700" cy="188912"/>
          </a:xfrm>
          <a:custGeom>
            <a:avLst/>
            <a:gdLst>
              <a:gd name="T0" fmla="*/ 2147483647 w 285"/>
              <a:gd name="T1" fmla="*/ 0 h 121"/>
              <a:gd name="T2" fmla="*/ 2147483647 w 285"/>
              <a:gd name="T3" fmla="*/ 2147483647 h 121"/>
              <a:gd name="T4" fmla="*/ 2147483647 w 285"/>
              <a:gd name="T5" fmla="*/ 2147483647 h 121"/>
              <a:gd name="T6" fmla="*/ 2147483647 w 285"/>
              <a:gd name="T7" fmla="*/ 2147483647 h 121"/>
              <a:gd name="T8" fmla="*/ 2147483647 w 285"/>
              <a:gd name="T9" fmla="*/ 2147483647 h 121"/>
              <a:gd name="T10" fmla="*/ 2147483647 w 285"/>
              <a:gd name="T11" fmla="*/ 2147483647 h 121"/>
              <a:gd name="T12" fmla="*/ 2147483647 w 285"/>
              <a:gd name="T13" fmla="*/ 2147483647 h 121"/>
              <a:gd name="T14" fmla="*/ 2147483647 w 285"/>
              <a:gd name="T15" fmla="*/ 2147483647 h 121"/>
              <a:gd name="T16" fmla="*/ 0 w 285"/>
              <a:gd name="T17" fmla="*/ 0 h 121"/>
              <a:gd name="T18" fmla="*/ 2147483647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noFill/>
            <a:prstDash val="solid"/>
            <a:round/>
            <a:headEnd/>
            <a:tailEnd/>
          </a:ln>
        </p:spPr>
        <p:txBody>
          <a:bodyPr/>
          <a:lstStyle/>
          <a:p>
            <a:endParaRPr lang="es-ES_tradnl"/>
          </a:p>
        </p:txBody>
      </p:sp>
      <p:sp>
        <p:nvSpPr>
          <p:cNvPr id="131" name="130 Rectángulo"/>
          <p:cNvSpPr/>
          <p:nvPr/>
        </p:nvSpPr>
        <p:spPr>
          <a:xfrm>
            <a:off x="7097713" y="5594350"/>
            <a:ext cx="741362" cy="1905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a:p>
        </p:txBody>
      </p:sp>
      <p:sp>
        <p:nvSpPr>
          <p:cNvPr id="15388" name="Freeform 162"/>
          <p:cNvSpPr>
            <a:spLocks/>
          </p:cNvSpPr>
          <p:nvPr/>
        </p:nvSpPr>
        <p:spPr bwMode="auto">
          <a:xfrm>
            <a:off x="6840538" y="5592763"/>
            <a:ext cx="266700" cy="188912"/>
          </a:xfrm>
          <a:custGeom>
            <a:avLst/>
            <a:gdLst>
              <a:gd name="T0" fmla="*/ 2147483647 w 285"/>
              <a:gd name="T1" fmla="*/ 0 h 121"/>
              <a:gd name="T2" fmla="*/ 2147483647 w 285"/>
              <a:gd name="T3" fmla="*/ 2147483647 h 121"/>
              <a:gd name="T4" fmla="*/ 2147483647 w 285"/>
              <a:gd name="T5" fmla="*/ 2147483647 h 121"/>
              <a:gd name="T6" fmla="*/ 2147483647 w 285"/>
              <a:gd name="T7" fmla="*/ 2147483647 h 121"/>
              <a:gd name="T8" fmla="*/ 2147483647 w 285"/>
              <a:gd name="T9" fmla="*/ 2147483647 h 121"/>
              <a:gd name="T10" fmla="*/ 2147483647 w 285"/>
              <a:gd name="T11" fmla="*/ 2147483647 h 121"/>
              <a:gd name="T12" fmla="*/ 2147483647 w 285"/>
              <a:gd name="T13" fmla="*/ 2147483647 h 121"/>
              <a:gd name="T14" fmla="*/ 2147483647 w 285"/>
              <a:gd name="T15" fmla="*/ 2147483647 h 121"/>
              <a:gd name="T16" fmla="*/ 0 w 285"/>
              <a:gd name="T17" fmla="*/ 0 h 121"/>
              <a:gd name="T18" fmla="*/ 2147483647 w 285"/>
              <a:gd name="T19" fmla="*/ 0 h 1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5"/>
              <a:gd name="T31" fmla="*/ 0 h 121"/>
              <a:gd name="T32" fmla="*/ 285 w 285"/>
              <a:gd name="T33" fmla="*/ 121 h 1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5" h="121">
                <a:moveTo>
                  <a:pt x="285" y="0"/>
                </a:moveTo>
                <a:lnTo>
                  <a:pt x="285" y="121"/>
                </a:lnTo>
                <a:lnTo>
                  <a:pt x="121" y="121"/>
                </a:lnTo>
                <a:lnTo>
                  <a:pt x="112" y="113"/>
                </a:lnTo>
                <a:lnTo>
                  <a:pt x="104" y="95"/>
                </a:lnTo>
                <a:lnTo>
                  <a:pt x="95" y="87"/>
                </a:lnTo>
                <a:lnTo>
                  <a:pt x="86" y="69"/>
                </a:lnTo>
                <a:lnTo>
                  <a:pt x="35" y="18"/>
                </a:lnTo>
                <a:lnTo>
                  <a:pt x="0" y="0"/>
                </a:lnTo>
                <a:lnTo>
                  <a:pt x="285" y="0"/>
                </a:lnTo>
                <a:close/>
              </a:path>
            </a:pathLst>
          </a:custGeom>
          <a:solidFill>
            <a:srgbClr val="C00000"/>
          </a:solidFill>
          <a:ln w="0">
            <a:noFill/>
            <a:prstDash val="solid"/>
            <a:round/>
            <a:headEnd/>
            <a:tailEnd/>
          </a:ln>
        </p:spPr>
        <p:txBody>
          <a:bodyPr/>
          <a:lstStyle/>
          <a:p>
            <a:endParaRPr lang="es-ES_tradnl"/>
          </a:p>
        </p:txBody>
      </p:sp>
      <p:grpSp>
        <p:nvGrpSpPr>
          <p:cNvPr id="30" name="Group 56"/>
          <p:cNvGrpSpPr>
            <a:grpSpLocks/>
          </p:cNvGrpSpPr>
          <p:nvPr/>
        </p:nvGrpSpPr>
        <p:grpSpPr bwMode="auto">
          <a:xfrm>
            <a:off x="2498725" y="5122863"/>
            <a:ext cx="1031875" cy="1135062"/>
            <a:chOff x="4619" y="2332"/>
            <a:chExt cx="650" cy="715"/>
          </a:xfrm>
        </p:grpSpPr>
        <p:sp>
          <p:nvSpPr>
            <p:cNvPr id="15390" name="Line 13"/>
            <p:cNvSpPr>
              <a:spLocks noChangeShapeType="1"/>
            </p:cNvSpPr>
            <p:nvPr/>
          </p:nvSpPr>
          <p:spPr bwMode="auto">
            <a:xfrm>
              <a:off x="4619" y="2332"/>
              <a:ext cx="0" cy="678"/>
            </a:xfrm>
            <a:prstGeom prst="line">
              <a:avLst/>
            </a:prstGeom>
            <a:noFill/>
            <a:ln w="57150">
              <a:solidFill>
                <a:schemeClr val="accent2"/>
              </a:solidFill>
              <a:round/>
              <a:headEnd/>
              <a:tailEnd type="triangle" w="med" len="med"/>
            </a:ln>
          </p:spPr>
          <p:txBody>
            <a:bodyPr/>
            <a:lstStyle/>
            <a:p>
              <a:endParaRPr lang="es-ES_tradnl"/>
            </a:p>
          </p:txBody>
        </p:sp>
        <p:sp>
          <p:nvSpPr>
            <p:cNvPr id="15391" name="Text Box 14"/>
            <p:cNvSpPr txBox="1">
              <a:spLocks noChangeArrowheads="1"/>
            </p:cNvSpPr>
            <p:nvPr/>
          </p:nvSpPr>
          <p:spPr bwMode="auto">
            <a:xfrm>
              <a:off x="4640" y="2797"/>
              <a:ext cx="629" cy="250"/>
            </a:xfrm>
            <a:prstGeom prst="rect">
              <a:avLst/>
            </a:prstGeom>
            <a:noFill/>
            <a:ln w="9525">
              <a:noFill/>
              <a:miter lim="800000"/>
              <a:headEnd/>
              <a:tailEnd/>
            </a:ln>
          </p:spPr>
          <p:txBody>
            <a:bodyPr>
              <a:spAutoFit/>
            </a:bodyPr>
            <a:lstStyle/>
            <a:p>
              <a:pPr>
                <a:spcBef>
                  <a:spcPct val="50000"/>
                </a:spcBef>
              </a:pPr>
              <a:r>
                <a:rPr lang="es-ES" sz="2000" b="1">
                  <a:solidFill>
                    <a:srgbClr val="3333CC"/>
                  </a:solidFill>
                </a:rPr>
                <a:t>P</a:t>
              </a:r>
            </a:p>
          </p:txBody>
        </p:sp>
      </p:grpSp>
      <p:sp>
        <p:nvSpPr>
          <p:cNvPr id="102" name="101 CuadroTexto"/>
          <p:cNvSpPr txBox="1"/>
          <p:nvPr/>
        </p:nvSpPr>
        <p:spPr>
          <a:xfrm>
            <a:off x="1013254" y="4992129"/>
            <a:ext cx="1000897" cy="369332"/>
          </a:xfrm>
          <a:prstGeom prst="rect">
            <a:avLst/>
          </a:prstGeom>
          <a:noFill/>
        </p:spPr>
        <p:txBody>
          <a:bodyPr wrap="square" rtlCol="0">
            <a:spAutoFit/>
          </a:bodyPr>
          <a:lstStyle/>
          <a:p>
            <a:r>
              <a:rPr lang="es-ES_tradnl" sz="1800" b="1" dirty="0" smtClean="0">
                <a:latin typeface="Calibri" pitchFamily="34" charset="0"/>
                <a:cs typeface="Calibri" pitchFamily="34" charset="0"/>
              </a:rPr>
              <a:t>a = </a:t>
            </a:r>
            <a:r>
              <a:rPr lang="es-ES_tradnl" sz="1800" b="1" dirty="0" err="1" smtClean="0">
                <a:latin typeface="Calibri" pitchFamily="34" charset="0"/>
                <a:cs typeface="Calibri" pitchFamily="34" charset="0"/>
              </a:rPr>
              <a:t>cte</a:t>
            </a:r>
            <a:endParaRPr lang="es-ES_tradnl" sz="1800" b="1" dirty="0">
              <a:latin typeface="Calibri" pitchFamily="34" charset="0"/>
              <a:cs typeface="Calibri"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repeatCount="indefinite" fill="hold" nodeType="clickEffect">
                                  <p:stCondLst>
                                    <p:cond delay="0"/>
                                  </p:stCondLst>
                                  <p:childTnLst>
                                    <p:animMotion origin="layout" path="M -0.69861 -1.3876E-7 L -0.29739 -1.3876E-7 " pathEditMode="relative" rAng="0" ptsTypes="AA">
                                      <p:cBhvr>
                                        <p:cTn id="20" dur="5000" fill="hold"/>
                                        <p:tgtEl>
                                          <p:spTgt spid="2"/>
                                        </p:tgtEl>
                                        <p:attrNameLst>
                                          <p:attrName>ppt_x</p:attrName>
                                          <p:attrName>ppt_y</p:attrName>
                                        </p:attrNameLst>
                                      </p:cBhvr>
                                      <p:rCtr x="201" y="0"/>
                                    </p:animMotion>
                                  </p:childTnLst>
                                </p:cTn>
                              </p:par>
                              <p:par>
                                <p:cTn id="21" presetID="8" presetClass="emph" presetSubtype="0" repeatCount="indefinite" fill="hold" nodeType="withEffect">
                                  <p:stCondLst>
                                    <p:cond delay="0"/>
                                  </p:stCondLst>
                                  <p:childTnLst>
                                    <p:animRot by="-21600000">
                                      <p:cBhvr>
                                        <p:cTn id="22" dur="500" fill="hold"/>
                                        <p:tgtEl>
                                          <p:spTgt spid="18"/>
                                        </p:tgtEl>
                                        <p:attrNameLst>
                                          <p:attrName>r</p:attrName>
                                        </p:attrNameLst>
                                      </p:cBhvr>
                                    </p:animRot>
                                  </p:childTnLst>
                                </p:cTn>
                              </p:par>
                              <p:par>
                                <p:cTn id="23" presetID="8" presetClass="emph" presetSubtype="0" repeatCount="indefinite" fill="hold" nodeType="withEffect">
                                  <p:stCondLst>
                                    <p:cond delay="0"/>
                                  </p:stCondLst>
                                  <p:childTnLst>
                                    <p:animRot by="-21600000">
                                      <p:cBhvr>
                                        <p:cTn id="24" dur="500" fill="hold"/>
                                        <p:tgtEl>
                                          <p:spTgt spid="20"/>
                                        </p:tgtEl>
                                        <p:attrNameLst>
                                          <p:attrName>r</p:attrName>
                                        </p:attrNameLst>
                                      </p:cBhvr>
                                    </p:animRot>
                                  </p:childTnLst>
                                </p:cTn>
                              </p:par>
                              <p:par>
                                <p:cTn id="25" presetID="0" presetClass="path" presetSubtype="0" accel="50000" fill="hold" grpId="1" nodeType="withEffect">
                                  <p:stCondLst>
                                    <p:cond delay="0"/>
                                  </p:stCondLst>
                                  <p:childTnLst>
                                    <p:animMotion origin="layout" path="M 1.66667E-6 4.07407E-6 L 0.52673 4.07407E-6 " pathEditMode="relative" rAng="0" ptsTypes="AA">
                                      <p:cBhvr>
                                        <p:cTn id="26" dur="2000" fill="hold"/>
                                        <p:tgtEl>
                                          <p:spTgt spid="123"/>
                                        </p:tgtEl>
                                        <p:attrNameLst>
                                          <p:attrName>ppt_x</p:attrName>
                                          <p:attrName>ppt_y</p:attrName>
                                        </p:attrNameLst>
                                      </p:cBhvr>
                                      <p:rCtr x="263" y="0"/>
                                    </p:animMotion>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0"/>
                                        </p:tgtEl>
                                        <p:attrNameLst>
                                          <p:attrName>style.visibility</p:attrName>
                                        </p:attrNameLst>
                                      </p:cBhvr>
                                      <p:to>
                                        <p:strVal val="visible"/>
                                      </p:to>
                                    </p:set>
                                  </p:childTnLst>
                                </p:cTn>
                              </p:par>
                              <p:par>
                                <p:cTn id="31" presetID="35" presetClass="emph" presetSubtype="0" repeatCount="indefinite" fill="hold" grpId="1" nodeType="withEffect">
                                  <p:stCondLst>
                                    <p:cond delay="0"/>
                                  </p:stCondLst>
                                  <p:childTnLst>
                                    <p:anim calcmode="discrete" valueType="str">
                                      <p:cBhvr>
                                        <p:cTn id="32" dur="500" fill="hold"/>
                                        <p:tgtEl>
                                          <p:spTgt spid="110"/>
                                        </p:tgtEl>
                                        <p:attrNameLst>
                                          <p:attrName>style.visibility</p:attrName>
                                        </p:attrNameLst>
                                      </p:cBhvr>
                                      <p:tavLst>
                                        <p:tav tm="0">
                                          <p:val>
                                            <p:strVal val="hidden"/>
                                          </p:val>
                                        </p:tav>
                                        <p:tav tm="50000">
                                          <p:val>
                                            <p:strVal val="visible"/>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2" nodeType="clickEffect">
                                  <p:stCondLst>
                                    <p:cond delay="0"/>
                                  </p:stCondLst>
                                  <p:childTnLst>
                                    <p:set>
                                      <p:cBhvr>
                                        <p:cTn id="36" dur="1" fill="hold">
                                          <p:stCondLst>
                                            <p:cond delay="0"/>
                                          </p:stCondLst>
                                        </p:cTn>
                                        <p:tgtEl>
                                          <p:spTgt spid="123"/>
                                        </p:tgtEl>
                                        <p:attrNameLst>
                                          <p:attrName>style.visibility</p:attrName>
                                        </p:attrNameLst>
                                      </p:cBhvr>
                                      <p:to>
                                        <p:strVal val="hidden"/>
                                      </p:to>
                                    </p:set>
                                  </p:childTnLst>
                                </p:cTn>
                              </p:par>
                              <p:par>
                                <p:cTn id="37" presetID="1" presetClass="exit" presetSubtype="0" fill="hold" grpId="2" nodeType="withEffect">
                                  <p:stCondLst>
                                    <p:cond delay="0"/>
                                  </p:stCondLst>
                                  <p:childTnLst>
                                    <p:set>
                                      <p:cBhvr>
                                        <p:cTn id="38" dur="1" fill="hold">
                                          <p:stCondLst>
                                            <p:cond delay="0"/>
                                          </p:stCondLst>
                                        </p:cTn>
                                        <p:tgtEl>
                                          <p:spTgt spid="11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1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20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2000"/>
                                        <p:tgtEl>
                                          <p:spTgt spid="30"/>
                                        </p:tgtEl>
                                      </p:cBhvr>
                                    </p:animEffect>
                                    <p:set>
                                      <p:cBhvr>
                                        <p:cTn id="60" dur="1" fill="hold">
                                          <p:stCondLst>
                                            <p:cond delay="1999"/>
                                          </p:stCondLst>
                                        </p:cTn>
                                        <p:tgtEl>
                                          <p:spTgt spid="3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2000"/>
                                        <p:tgtEl>
                                          <p:spTgt spid="22"/>
                                        </p:tgtEl>
                                      </p:cBhvr>
                                    </p:animEffect>
                                    <p:set>
                                      <p:cBhvr>
                                        <p:cTn id="63" dur="1" fill="hold">
                                          <p:stCondLst>
                                            <p:cond delay="1999"/>
                                          </p:stCondLst>
                                        </p:cTn>
                                        <p:tgtEl>
                                          <p:spTgt spid="2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2000"/>
                                        <p:tgtEl>
                                          <p:spTgt spid="23"/>
                                        </p:tgtEl>
                                      </p:cBhvr>
                                    </p:animEffect>
                                    <p:set>
                                      <p:cBhvr>
                                        <p:cTn id="66" dur="1" fill="hold">
                                          <p:stCondLst>
                                            <p:cond delay="1999"/>
                                          </p:stCondLst>
                                        </p:cTn>
                                        <p:tgtEl>
                                          <p:spTgt spid="2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03"/>
                                        </p:tgtEl>
                                        <p:attrNameLst>
                                          <p:attrName>style.visibility</p:attrName>
                                        </p:attrNameLst>
                                      </p:cBhvr>
                                      <p:to>
                                        <p:strVal val="visible"/>
                                      </p:to>
                                    </p:set>
                                  </p:childTnLst>
                                </p:cTn>
                              </p:par>
                              <p:par>
                                <p:cTn id="73" presetID="10" presetClass="entr" presetSubtype="0" fill="hold" nodeType="withEffect">
                                  <p:stCondLst>
                                    <p:cond delay="0"/>
                                  </p:stCondLst>
                                  <p:childTnLst>
                                    <p:set>
                                      <p:cBhvr>
                                        <p:cTn id="74" dur="1" fill="hold">
                                          <p:stCondLst>
                                            <p:cond delay="0"/>
                                          </p:stCondLst>
                                        </p:cTn>
                                        <p:tgtEl>
                                          <p:spTgt spid="104"/>
                                        </p:tgtEl>
                                        <p:attrNameLst>
                                          <p:attrName>style.visibility</p:attrName>
                                        </p:attrNameLst>
                                      </p:cBhvr>
                                      <p:to>
                                        <p:strVal val="visible"/>
                                      </p:to>
                                    </p:set>
                                    <p:animEffect transition="in" filter="fade">
                                      <p:cBhvr>
                                        <p:cTn id="75" dur="2000"/>
                                        <p:tgtEl>
                                          <p:spTgt spid="104"/>
                                        </p:tgtEl>
                                      </p:cBhvr>
                                    </p:animEffect>
                                  </p:childTnLst>
                                </p:cTn>
                              </p:par>
                              <p:par>
                                <p:cTn id="76" presetID="1" presetClass="entr" presetSubtype="0" fill="hold" grpId="0" nodeType="withEffect">
                                  <p:stCondLst>
                                    <p:cond delay="0"/>
                                  </p:stCondLst>
                                  <p:childTnLst>
                                    <p:set>
                                      <p:cBhvr>
                                        <p:cTn id="77"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23" grpId="0" animBg="1"/>
      <p:bldP spid="123" grpId="1" animBg="1"/>
      <p:bldP spid="123" grpId="2" animBg="1"/>
      <p:bldP spid="103" grpId="0" animBg="1"/>
      <p:bldP spid="110" grpId="0" animBg="1"/>
      <p:bldP spid="110" grpId="1" animBg="1"/>
      <p:bldP spid="110" grpId="2" animBg="1"/>
      <p:bldP spid="11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89442" name="Rectangle 2"/>
          <p:cNvSpPr>
            <a:spLocks noGrp="1" noChangeArrowheads="1"/>
          </p:cNvSpPr>
          <p:nvPr>
            <p:ph type="ctrTitle"/>
          </p:nvPr>
        </p:nvSpPr>
        <p:spPr>
          <a:xfrm>
            <a:off x="685800" y="1333500"/>
            <a:ext cx="7772400" cy="3295650"/>
          </a:xfrm>
        </p:spPr>
        <p:txBody>
          <a:bodyPr/>
          <a:lstStyle/>
          <a:p>
            <a:pPr eaLnBrk="1" hangingPunct="1"/>
            <a:r>
              <a:rPr lang="es-ES" sz="6600" b="1" smtClean="0">
                <a:solidFill>
                  <a:srgbClr val="FFFF66"/>
                </a:solidFill>
              </a:rPr>
              <a:t>“FUERZA</a:t>
            </a:r>
            <a:br>
              <a:rPr lang="es-ES" sz="6600" b="1" smtClean="0">
                <a:solidFill>
                  <a:srgbClr val="FFFF66"/>
                </a:solidFill>
              </a:rPr>
            </a:br>
            <a:r>
              <a:rPr lang="es-ES" sz="6600" b="1" smtClean="0">
                <a:solidFill>
                  <a:srgbClr val="FFFF66"/>
                </a:solidFill>
              </a:rPr>
              <a:t>CENTRÍFUGA”</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90466" name="Picture 2" descr="carretera"/>
          <p:cNvPicPr>
            <a:picLocks noChangeAspect="1" noChangeArrowheads="1"/>
          </p:cNvPicPr>
          <p:nvPr/>
        </p:nvPicPr>
        <p:blipFill>
          <a:blip r:embed="rId2" cstate="print"/>
          <a:srcRect t="3125"/>
          <a:stretch>
            <a:fillRect/>
          </a:stretch>
        </p:blipFill>
        <p:spPr bwMode="auto">
          <a:xfrm>
            <a:off x="-304800" y="0"/>
            <a:ext cx="9753600" cy="7086600"/>
          </a:xfrm>
          <a:prstGeom prst="rect">
            <a:avLst/>
          </a:prstGeom>
          <a:noFill/>
          <a:ln w="9525">
            <a:noFill/>
            <a:miter lim="800000"/>
            <a:headEnd/>
            <a:tailEnd/>
          </a:ln>
        </p:spPr>
      </p:pic>
      <p:grpSp>
        <p:nvGrpSpPr>
          <p:cNvPr id="2" name="Group 3"/>
          <p:cNvGrpSpPr>
            <a:grpSpLocks/>
          </p:cNvGrpSpPr>
          <p:nvPr/>
        </p:nvGrpSpPr>
        <p:grpSpPr bwMode="auto">
          <a:xfrm>
            <a:off x="4210050" y="4559300"/>
            <a:ext cx="1028700" cy="1365250"/>
            <a:chOff x="1740" y="2872"/>
            <a:chExt cx="648" cy="860"/>
          </a:xfrm>
        </p:grpSpPr>
        <p:grpSp>
          <p:nvGrpSpPr>
            <p:cNvPr id="190483" name="Group 4"/>
            <p:cNvGrpSpPr>
              <a:grpSpLocks/>
            </p:cNvGrpSpPr>
            <p:nvPr/>
          </p:nvGrpSpPr>
          <p:grpSpPr bwMode="auto">
            <a:xfrm>
              <a:off x="1740" y="2872"/>
              <a:ext cx="648" cy="860"/>
              <a:chOff x="1740" y="2872"/>
              <a:chExt cx="648" cy="860"/>
            </a:xfrm>
          </p:grpSpPr>
          <p:sp>
            <p:nvSpPr>
              <p:cNvPr id="190485" name="Oval 5"/>
              <p:cNvSpPr>
                <a:spLocks noChangeArrowheads="1"/>
              </p:cNvSpPr>
              <p:nvPr/>
            </p:nvSpPr>
            <p:spPr bwMode="auto">
              <a:xfrm>
                <a:off x="2196" y="2872"/>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0486" name="Oval 6"/>
              <p:cNvSpPr>
                <a:spLocks noChangeArrowheads="1"/>
              </p:cNvSpPr>
              <p:nvPr/>
            </p:nvSpPr>
            <p:spPr bwMode="auto">
              <a:xfrm>
                <a:off x="1776" y="2872"/>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0487" name="Rectangle 7"/>
              <p:cNvSpPr>
                <a:spLocks noChangeArrowheads="1"/>
              </p:cNvSpPr>
              <p:nvPr/>
            </p:nvSpPr>
            <p:spPr bwMode="auto">
              <a:xfrm>
                <a:off x="1740" y="2914"/>
                <a:ext cx="648" cy="818"/>
              </a:xfrm>
              <a:prstGeom prst="rect">
                <a:avLst/>
              </a:prstGeom>
              <a:solidFill>
                <a:schemeClr val="folHlink"/>
              </a:solidFill>
              <a:ln w="9525">
                <a:solidFill>
                  <a:schemeClr val="tx1"/>
                </a:solidFill>
                <a:miter lim="800000"/>
                <a:headEnd/>
                <a:tailEnd/>
              </a:ln>
            </p:spPr>
            <p:txBody>
              <a:bodyPr wrap="none" anchor="ctr"/>
              <a:lstStyle/>
              <a:p>
                <a:endParaRPr lang="es-ES_tradnl">
                  <a:solidFill>
                    <a:srgbClr val="000000"/>
                  </a:solidFill>
                </a:endParaRPr>
              </a:p>
            </p:txBody>
          </p:sp>
        </p:grpSp>
        <p:sp>
          <p:nvSpPr>
            <p:cNvPr id="190484" name="Rectangle 8"/>
            <p:cNvSpPr>
              <a:spLocks noChangeArrowheads="1"/>
            </p:cNvSpPr>
            <p:nvPr/>
          </p:nvSpPr>
          <p:spPr bwMode="auto">
            <a:xfrm>
              <a:off x="1740" y="2914"/>
              <a:ext cx="648" cy="176"/>
            </a:xfrm>
            <a:prstGeom prst="rect">
              <a:avLst/>
            </a:prstGeom>
            <a:solidFill>
              <a:srgbClr val="996600"/>
            </a:solidFill>
            <a:ln w="9525">
              <a:solidFill>
                <a:schemeClr val="tx1"/>
              </a:solidFill>
              <a:miter lim="800000"/>
              <a:headEnd/>
              <a:tailEnd/>
            </a:ln>
          </p:spPr>
          <p:txBody>
            <a:bodyPr wrap="none" anchor="ctr"/>
            <a:lstStyle/>
            <a:p>
              <a:endParaRPr lang="es-ES_tradnl">
                <a:solidFill>
                  <a:srgbClr val="000000"/>
                </a:solidFill>
              </a:endParaRPr>
            </a:p>
          </p:txBody>
        </p:sp>
      </p:grpSp>
      <p:sp>
        <p:nvSpPr>
          <p:cNvPr id="229385" name="Oval 9"/>
          <p:cNvSpPr>
            <a:spLocks noChangeArrowheads="1"/>
          </p:cNvSpPr>
          <p:nvPr/>
        </p:nvSpPr>
        <p:spPr bwMode="auto">
          <a:xfrm>
            <a:off x="4933950" y="5673725"/>
            <a:ext cx="228600" cy="2286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grpSp>
        <p:nvGrpSpPr>
          <p:cNvPr id="4" name="Group 10"/>
          <p:cNvGrpSpPr>
            <a:grpSpLocks/>
          </p:cNvGrpSpPr>
          <p:nvPr/>
        </p:nvGrpSpPr>
        <p:grpSpPr bwMode="auto">
          <a:xfrm rot="615774">
            <a:off x="4495800" y="2506663"/>
            <a:ext cx="1028700" cy="1365250"/>
            <a:chOff x="1740" y="2872"/>
            <a:chExt cx="648" cy="860"/>
          </a:xfrm>
        </p:grpSpPr>
        <p:grpSp>
          <p:nvGrpSpPr>
            <p:cNvPr id="190478" name="Group 11"/>
            <p:cNvGrpSpPr>
              <a:grpSpLocks/>
            </p:cNvGrpSpPr>
            <p:nvPr/>
          </p:nvGrpSpPr>
          <p:grpSpPr bwMode="auto">
            <a:xfrm>
              <a:off x="1740" y="2872"/>
              <a:ext cx="648" cy="860"/>
              <a:chOff x="1740" y="2872"/>
              <a:chExt cx="648" cy="860"/>
            </a:xfrm>
          </p:grpSpPr>
          <p:sp>
            <p:nvSpPr>
              <p:cNvPr id="190480" name="Oval 12"/>
              <p:cNvSpPr>
                <a:spLocks noChangeArrowheads="1"/>
              </p:cNvSpPr>
              <p:nvPr/>
            </p:nvSpPr>
            <p:spPr bwMode="auto">
              <a:xfrm>
                <a:off x="2193" y="2872"/>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0481" name="Oval 13"/>
              <p:cNvSpPr>
                <a:spLocks noChangeArrowheads="1"/>
              </p:cNvSpPr>
              <p:nvPr/>
            </p:nvSpPr>
            <p:spPr bwMode="auto">
              <a:xfrm>
                <a:off x="1770" y="2869"/>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0482" name="Rectangle 14"/>
              <p:cNvSpPr>
                <a:spLocks noChangeArrowheads="1"/>
              </p:cNvSpPr>
              <p:nvPr/>
            </p:nvSpPr>
            <p:spPr bwMode="auto">
              <a:xfrm>
                <a:off x="1734" y="2910"/>
                <a:ext cx="648" cy="818"/>
              </a:xfrm>
              <a:prstGeom prst="rect">
                <a:avLst/>
              </a:prstGeom>
              <a:solidFill>
                <a:schemeClr val="folHlink"/>
              </a:solidFill>
              <a:ln w="9525">
                <a:solidFill>
                  <a:schemeClr val="tx1"/>
                </a:solidFill>
                <a:miter lim="800000"/>
                <a:headEnd/>
                <a:tailEnd/>
              </a:ln>
            </p:spPr>
            <p:txBody>
              <a:bodyPr wrap="none" anchor="ctr"/>
              <a:lstStyle/>
              <a:p>
                <a:endParaRPr lang="es-ES_tradnl">
                  <a:solidFill>
                    <a:srgbClr val="000000"/>
                  </a:solidFill>
                </a:endParaRPr>
              </a:p>
            </p:txBody>
          </p:sp>
        </p:grpSp>
        <p:sp>
          <p:nvSpPr>
            <p:cNvPr id="190479" name="Rectangle 15"/>
            <p:cNvSpPr>
              <a:spLocks noChangeArrowheads="1"/>
            </p:cNvSpPr>
            <p:nvPr/>
          </p:nvSpPr>
          <p:spPr bwMode="auto">
            <a:xfrm>
              <a:off x="1734" y="2910"/>
              <a:ext cx="648" cy="176"/>
            </a:xfrm>
            <a:prstGeom prst="rect">
              <a:avLst/>
            </a:prstGeom>
            <a:solidFill>
              <a:srgbClr val="996600"/>
            </a:solidFill>
            <a:ln w="9525">
              <a:solidFill>
                <a:schemeClr val="tx1"/>
              </a:solidFill>
              <a:miter lim="800000"/>
              <a:headEnd/>
              <a:tailEnd/>
            </a:ln>
          </p:spPr>
          <p:txBody>
            <a:bodyPr wrap="none" anchor="ctr"/>
            <a:lstStyle/>
            <a:p>
              <a:endParaRPr lang="es-ES_tradnl">
                <a:solidFill>
                  <a:srgbClr val="000000"/>
                </a:solidFill>
              </a:endParaRPr>
            </a:p>
          </p:txBody>
        </p:sp>
      </p:grpSp>
      <p:grpSp>
        <p:nvGrpSpPr>
          <p:cNvPr id="6" name="Group 16"/>
          <p:cNvGrpSpPr>
            <a:grpSpLocks/>
          </p:cNvGrpSpPr>
          <p:nvPr/>
        </p:nvGrpSpPr>
        <p:grpSpPr bwMode="auto">
          <a:xfrm rot="1407583">
            <a:off x="5092700" y="587375"/>
            <a:ext cx="1028700" cy="1365250"/>
            <a:chOff x="1740" y="2872"/>
            <a:chExt cx="648" cy="860"/>
          </a:xfrm>
        </p:grpSpPr>
        <p:grpSp>
          <p:nvGrpSpPr>
            <p:cNvPr id="190473" name="Group 17"/>
            <p:cNvGrpSpPr>
              <a:grpSpLocks/>
            </p:cNvGrpSpPr>
            <p:nvPr/>
          </p:nvGrpSpPr>
          <p:grpSpPr bwMode="auto">
            <a:xfrm>
              <a:off x="1740" y="2872"/>
              <a:ext cx="648" cy="860"/>
              <a:chOff x="1740" y="2872"/>
              <a:chExt cx="648" cy="860"/>
            </a:xfrm>
          </p:grpSpPr>
          <p:sp>
            <p:nvSpPr>
              <p:cNvPr id="190475" name="Oval 18"/>
              <p:cNvSpPr>
                <a:spLocks noChangeArrowheads="1"/>
              </p:cNvSpPr>
              <p:nvPr/>
            </p:nvSpPr>
            <p:spPr bwMode="auto">
              <a:xfrm>
                <a:off x="2191" y="2868"/>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0476" name="Oval 19"/>
              <p:cNvSpPr>
                <a:spLocks noChangeArrowheads="1"/>
              </p:cNvSpPr>
              <p:nvPr/>
            </p:nvSpPr>
            <p:spPr bwMode="auto">
              <a:xfrm>
                <a:off x="1772" y="2871"/>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0477" name="Rectangle 20"/>
              <p:cNvSpPr>
                <a:spLocks noChangeArrowheads="1"/>
              </p:cNvSpPr>
              <p:nvPr/>
            </p:nvSpPr>
            <p:spPr bwMode="auto">
              <a:xfrm>
                <a:off x="1738" y="2913"/>
                <a:ext cx="648" cy="818"/>
              </a:xfrm>
              <a:prstGeom prst="rect">
                <a:avLst/>
              </a:prstGeom>
              <a:solidFill>
                <a:schemeClr val="folHlink"/>
              </a:solidFill>
              <a:ln w="9525">
                <a:solidFill>
                  <a:schemeClr val="tx1"/>
                </a:solidFill>
                <a:miter lim="800000"/>
                <a:headEnd/>
                <a:tailEnd/>
              </a:ln>
            </p:spPr>
            <p:txBody>
              <a:bodyPr wrap="none" anchor="ctr"/>
              <a:lstStyle/>
              <a:p>
                <a:endParaRPr lang="es-ES_tradnl">
                  <a:solidFill>
                    <a:srgbClr val="000000"/>
                  </a:solidFill>
                </a:endParaRPr>
              </a:p>
            </p:txBody>
          </p:sp>
        </p:grpSp>
        <p:sp>
          <p:nvSpPr>
            <p:cNvPr id="190474" name="Rectangle 21"/>
            <p:cNvSpPr>
              <a:spLocks noChangeArrowheads="1"/>
            </p:cNvSpPr>
            <p:nvPr/>
          </p:nvSpPr>
          <p:spPr bwMode="auto">
            <a:xfrm>
              <a:off x="1735" y="2911"/>
              <a:ext cx="648" cy="176"/>
            </a:xfrm>
            <a:prstGeom prst="rect">
              <a:avLst/>
            </a:prstGeom>
            <a:solidFill>
              <a:srgbClr val="996600"/>
            </a:solidFill>
            <a:ln w="9525">
              <a:solidFill>
                <a:schemeClr val="tx1"/>
              </a:solidFill>
              <a:miter lim="800000"/>
              <a:headEnd/>
              <a:tailEnd/>
            </a:ln>
          </p:spPr>
          <p:txBody>
            <a:bodyPr wrap="none" anchor="ctr"/>
            <a:lstStyle/>
            <a:p>
              <a:endParaRPr lang="es-ES_tradnl">
                <a:solidFill>
                  <a:srgbClr val="000000"/>
                </a:solidFill>
              </a:endParaRPr>
            </a:p>
          </p:txBody>
        </p:sp>
      </p:grpSp>
      <p:sp>
        <p:nvSpPr>
          <p:cNvPr id="229399" name="Oval 23"/>
          <p:cNvSpPr>
            <a:spLocks noChangeArrowheads="1"/>
          </p:cNvSpPr>
          <p:nvPr/>
        </p:nvSpPr>
        <p:spPr bwMode="auto">
          <a:xfrm>
            <a:off x="4943475" y="3630613"/>
            <a:ext cx="228600" cy="2286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90472" name="22 CuadroTexto"/>
          <p:cNvSpPr txBox="1">
            <a:spLocks noChangeArrowheads="1"/>
          </p:cNvSpPr>
          <p:nvPr/>
        </p:nvSpPr>
        <p:spPr bwMode="auto">
          <a:xfrm>
            <a:off x="-307975" y="0"/>
            <a:ext cx="9737725" cy="338138"/>
          </a:xfrm>
          <a:prstGeom prst="rect">
            <a:avLst/>
          </a:prstGeom>
          <a:solidFill>
            <a:schemeClr val="accent2"/>
          </a:solidFill>
          <a:ln w="9525">
            <a:noFill/>
            <a:miter lim="800000"/>
            <a:headEnd/>
            <a:tailEnd/>
          </a:ln>
        </p:spPr>
        <p:txBody>
          <a:bodyPr>
            <a:spAutoFit/>
          </a:bodyPr>
          <a:lstStyle/>
          <a:p>
            <a:pPr algn="ctr"/>
            <a:r>
              <a:rPr lang="es-ES_tradnl" sz="1600" b="1">
                <a:solidFill>
                  <a:srgbClr val="FFFFFF"/>
                </a:solidFill>
                <a:latin typeface="Arial" charset="0"/>
              </a:rPr>
              <a:t>Plataforma de un camión que trasporta una bola tomando una curva vista desde arriba…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938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8" presetClass="emph" presetSubtype="0" fill="hold" nodeType="clickEffect">
                                  <p:stCondLst>
                                    <p:cond delay="0"/>
                                  </p:stCondLst>
                                  <p:childTnLst>
                                    <p:animRot by="600000">
                                      <p:cBhvr>
                                        <p:cTn id="12" dur="2000" fill="hold"/>
                                        <p:tgtEl>
                                          <p:spTgt spid="2"/>
                                        </p:tgtEl>
                                        <p:attrNameLst>
                                          <p:attrName>r</p:attrName>
                                        </p:attrNameLst>
                                      </p:cBhvr>
                                    </p:animRot>
                                  </p:childTnLst>
                                </p:cTn>
                              </p:par>
                              <p:par>
                                <p:cTn id="13" presetID="0" presetClass="path" presetSubtype="0" fill="hold" nodeType="withEffect">
                                  <p:stCondLst>
                                    <p:cond delay="0"/>
                                  </p:stCondLst>
                                  <p:childTnLst>
                                    <p:animMotion origin="layout" path="M -4.16667E-6 -1.11111E-6 L 0.03333 -0.30092 " pathEditMode="relative" ptsTypes="AA">
                                      <p:cBhvr>
                                        <p:cTn id="14" dur="2000" fill="hold"/>
                                        <p:tgtEl>
                                          <p:spTgt spid="2"/>
                                        </p:tgtEl>
                                        <p:attrNameLst>
                                          <p:attrName>ppt_x</p:attrName>
                                          <p:attrName>ppt_y</p:attrName>
                                        </p:attrNameLst>
                                      </p:cBhvr>
                                    </p:animMotion>
                                  </p:childTnLst>
                                  <p:subTnLst>
                                    <p:set>
                                      <p:cBhvr override="childStyle">
                                        <p:cTn dur="1" fill="hold" display="0" masterRel="sameClick" afterEffect="1">
                                          <p:stCondLst>
                                            <p:cond evt="end" delay="0">
                                              <p:tn val="13"/>
                                            </p:cond>
                                          </p:stCondLst>
                                        </p:cTn>
                                        <p:tgtEl>
                                          <p:spTgt spid="2"/>
                                        </p:tgtEl>
                                        <p:attrNameLst>
                                          <p:attrName>style.visibility</p:attrName>
                                        </p:attrNameLst>
                                      </p:cBhvr>
                                      <p:to>
                                        <p:strVal val="hidden"/>
                                      </p:to>
                                    </p:set>
                                  </p:subTnLst>
                                </p:cTn>
                              </p:par>
                              <p:par>
                                <p:cTn id="15" presetID="0" presetClass="path" presetSubtype="0" fill="hold" grpId="1" nodeType="withEffect">
                                  <p:stCondLst>
                                    <p:cond delay="0"/>
                                  </p:stCondLst>
                                  <p:childTnLst>
                                    <p:animMotion origin="layout" path="M -3.33333E-6 -2.22222E-6 L -3.33333E-6 -0.30602 " pathEditMode="relative" rAng="0" ptsTypes="AA">
                                      <p:cBhvr>
                                        <p:cTn id="16" dur="2000" fill="hold"/>
                                        <p:tgtEl>
                                          <p:spTgt spid="229385"/>
                                        </p:tgtEl>
                                        <p:attrNameLst>
                                          <p:attrName>ppt_x</p:attrName>
                                          <p:attrName>ppt_y</p:attrName>
                                        </p:attrNameLst>
                                      </p:cBhvr>
                                      <p:rCtr x="0" y="-153"/>
                                    </p:animMotion>
                                  </p:childTnLst>
                                  <p:subTnLst>
                                    <p:set>
                                      <p:cBhvr override="childStyle">
                                        <p:cTn dur="1" fill="hold" display="0" masterRel="sameClick" afterEffect="1">
                                          <p:stCondLst>
                                            <p:cond evt="end" delay="0">
                                              <p:tn val="15"/>
                                            </p:cond>
                                          </p:stCondLst>
                                        </p:cTn>
                                        <p:tgtEl>
                                          <p:spTgt spid="229385"/>
                                        </p:tgtEl>
                                        <p:attrNameLst>
                                          <p:attrName>style.visibility</p:attrName>
                                        </p:attrNameLst>
                                      </p:cBhvr>
                                      <p:to>
                                        <p:strVal val="hidden"/>
                                      </p:to>
                                    </p:set>
                                  </p:subTnLst>
                                </p:cTn>
                              </p:par>
                            </p:childTnLst>
                          </p:cTn>
                        </p:par>
                        <p:par>
                          <p:cTn id="17" fill="hold">
                            <p:stCondLst>
                              <p:cond delay="2000"/>
                            </p:stCondLst>
                            <p:childTnLst>
                              <p:par>
                                <p:cTn id="18" presetID="1" presetClass="entr" presetSubtype="0"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childTnLst>
                                </p:cTn>
                              </p:par>
                              <p:par>
                                <p:cTn id="20" presetID="8" presetClass="emph" presetSubtype="0" fill="hold" nodeType="withEffect">
                                  <p:stCondLst>
                                    <p:cond delay="0"/>
                                  </p:stCondLst>
                                  <p:childTnLst>
                                    <p:animRot by="720000">
                                      <p:cBhvr>
                                        <p:cTn id="21" dur="2000" fill="hold"/>
                                        <p:tgtEl>
                                          <p:spTgt spid="4"/>
                                        </p:tgtEl>
                                        <p:attrNameLst>
                                          <p:attrName>r</p:attrName>
                                        </p:attrNameLst>
                                      </p:cBhvr>
                                    </p:animRot>
                                  </p:childTnLst>
                                </p:cTn>
                              </p:par>
                              <p:par>
                                <p:cTn id="22" presetID="0" presetClass="path" presetSubtype="0" fill="hold" nodeType="withEffect">
                                  <p:stCondLst>
                                    <p:cond delay="0"/>
                                  </p:stCondLst>
                                  <p:childTnLst>
                                    <p:animMotion origin="layout" path="M 1.38889E-6 7.77778E-6 L 0.06423 -0.2787 " pathEditMode="relative" ptsTypes="AA">
                                      <p:cBhvr>
                                        <p:cTn id="23" dur="2000" fill="hold"/>
                                        <p:tgtEl>
                                          <p:spTgt spid="4"/>
                                        </p:tgtEl>
                                        <p:attrNameLst>
                                          <p:attrName>ppt_x</p:attrName>
                                          <p:attrName>ppt_y</p:attrName>
                                        </p:attrNameLst>
                                      </p:cBhvr>
                                    </p:animMotion>
                                  </p:childTnLst>
                                  <p:subTnLst>
                                    <p:set>
                                      <p:cBhvr override="childStyle">
                                        <p:cTn dur="1" fill="hold" display="0" masterRel="sameClick" afterEffect="1">
                                          <p:stCondLst>
                                            <p:cond evt="end" delay="0">
                                              <p:tn val="22"/>
                                            </p:cond>
                                          </p:stCondLst>
                                        </p:cTn>
                                        <p:tgtEl>
                                          <p:spTgt spid="4"/>
                                        </p:tgtEl>
                                        <p:attrNameLst>
                                          <p:attrName>style.visibility</p:attrName>
                                        </p:attrNameLst>
                                      </p:cBhvr>
                                      <p:to>
                                        <p:strVal val="hidden"/>
                                      </p:to>
                                    </p:set>
                                  </p:subTnLst>
                                </p:cTn>
                              </p:par>
                              <p:par>
                                <p:cTn id="24" presetID="1" presetClass="entr" presetSubtype="0" fill="hold" grpId="0" nodeType="withEffect">
                                  <p:stCondLst>
                                    <p:cond delay="0"/>
                                  </p:stCondLst>
                                  <p:childTnLst>
                                    <p:set>
                                      <p:cBhvr>
                                        <p:cTn id="25" dur="1" fill="hold">
                                          <p:stCondLst>
                                            <p:cond delay="0"/>
                                          </p:stCondLst>
                                        </p:cTn>
                                        <p:tgtEl>
                                          <p:spTgt spid="229399"/>
                                        </p:tgtEl>
                                        <p:attrNameLst>
                                          <p:attrName>style.visibility</p:attrName>
                                        </p:attrNameLst>
                                      </p:cBhvr>
                                      <p:to>
                                        <p:strVal val="visible"/>
                                      </p:to>
                                    </p:set>
                                  </p:childTnLst>
                                </p:cTn>
                              </p:par>
                              <p:par>
                                <p:cTn id="26" presetID="0" presetClass="path" presetSubtype="0" fill="hold" grpId="1" nodeType="withEffect">
                                  <p:stCondLst>
                                    <p:cond delay="0"/>
                                  </p:stCondLst>
                                  <p:childTnLst>
                                    <p:animMotion origin="layout" path="M 8.33333E-7 6.66667E-6 L 8.33333E-7 -0.31458 " pathEditMode="relative" ptsTypes="AA">
                                      <p:cBhvr>
                                        <p:cTn id="27" dur="2000" fill="hold"/>
                                        <p:tgtEl>
                                          <p:spTgt spid="229399"/>
                                        </p:tgtEl>
                                        <p:attrNameLst>
                                          <p:attrName>ppt_x</p:attrName>
                                          <p:attrName>ppt_y</p:attrName>
                                        </p:attrNameLst>
                                      </p:cBhvr>
                                    </p:animMotion>
                                  </p:childTnLst>
                                </p:cTn>
                              </p:par>
                            </p:childTnLst>
                          </p:cTn>
                        </p:par>
                        <p:par>
                          <p:cTn id="28" fill="hold">
                            <p:stCondLst>
                              <p:cond delay="4000"/>
                            </p:stCondLst>
                            <p:childTnLst>
                              <p:par>
                                <p:cTn id="29" presetID="1"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5" grpId="0" animBg="1"/>
      <p:bldP spid="229385" grpId="1" animBg="1"/>
      <p:bldP spid="229399" grpId="0" animBg="1"/>
      <p:bldP spid="22939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191490" name="Picture 2" descr="carretera"/>
          <p:cNvPicPr>
            <a:picLocks noChangeAspect="1" noChangeArrowheads="1"/>
          </p:cNvPicPr>
          <p:nvPr/>
        </p:nvPicPr>
        <p:blipFill>
          <a:blip r:embed="rId3" cstate="print"/>
          <a:srcRect/>
          <a:stretch>
            <a:fillRect/>
          </a:stretch>
        </p:blipFill>
        <p:spPr bwMode="auto">
          <a:xfrm>
            <a:off x="-304800" y="-228600"/>
            <a:ext cx="9753600" cy="7315200"/>
          </a:xfrm>
          <a:prstGeom prst="rect">
            <a:avLst/>
          </a:prstGeom>
          <a:noFill/>
          <a:ln w="9525">
            <a:noFill/>
            <a:miter lim="800000"/>
            <a:headEnd/>
            <a:tailEnd/>
          </a:ln>
        </p:spPr>
      </p:pic>
      <p:grpSp>
        <p:nvGrpSpPr>
          <p:cNvPr id="2" name="Group 4"/>
          <p:cNvGrpSpPr>
            <a:grpSpLocks/>
          </p:cNvGrpSpPr>
          <p:nvPr/>
        </p:nvGrpSpPr>
        <p:grpSpPr bwMode="auto">
          <a:xfrm>
            <a:off x="4210050" y="4559300"/>
            <a:ext cx="1028700" cy="1365250"/>
            <a:chOff x="1740" y="2872"/>
            <a:chExt cx="648" cy="860"/>
          </a:xfrm>
        </p:grpSpPr>
        <p:grpSp>
          <p:nvGrpSpPr>
            <p:cNvPr id="191509" name="Group 5"/>
            <p:cNvGrpSpPr>
              <a:grpSpLocks/>
            </p:cNvGrpSpPr>
            <p:nvPr/>
          </p:nvGrpSpPr>
          <p:grpSpPr bwMode="auto">
            <a:xfrm>
              <a:off x="1740" y="2872"/>
              <a:ext cx="648" cy="860"/>
              <a:chOff x="1740" y="2872"/>
              <a:chExt cx="648" cy="860"/>
            </a:xfrm>
          </p:grpSpPr>
          <p:sp>
            <p:nvSpPr>
              <p:cNvPr id="191511" name="Oval 6"/>
              <p:cNvSpPr>
                <a:spLocks noChangeArrowheads="1"/>
              </p:cNvSpPr>
              <p:nvPr/>
            </p:nvSpPr>
            <p:spPr bwMode="auto">
              <a:xfrm>
                <a:off x="2196" y="2872"/>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1512" name="Oval 7"/>
              <p:cNvSpPr>
                <a:spLocks noChangeArrowheads="1"/>
              </p:cNvSpPr>
              <p:nvPr/>
            </p:nvSpPr>
            <p:spPr bwMode="auto">
              <a:xfrm>
                <a:off x="1776" y="2872"/>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1513" name="Rectangle 8"/>
              <p:cNvSpPr>
                <a:spLocks noChangeArrowheads="1"/>
              </p:cNvSpPr>
              <p:nvPr/>
            </p:nvSpPr>
            <p:spPr bwMode="auto">
              <a:xfrm>
                <a:off x="1740" y="2914"/>
                <a:ext cx="648" cy="818"/>
              </a:xfrm>
              <a:prstGeom prst="rect">
                <a:avLst/>
              </a:prstGeom>
              <a:solidFill>
                <a:schemeClr val="folHlink"/>
              </a:solidFill>
              <a:ln w="9525">
                <a:solidFill>
                  <a:schemeClr val="tx1"/>
                </a:solidFill>
                <a:miter lim="800000"/>
                <a:headEnd/>
                <a:tailEnd/>
              </a:ln>
            </p:spPr>
            <p:txBody>
              <a:bodyPr wrap="none" anchor="ctr"/>
              <a:lstStyle/>
              <a:p>
                <a:endParaRPr lang="es-ES_tradnl">
                  <a:solidFill>
                    <a:srgbClr val="000000"/>
                  </a:solidFill>
                </a:endParaRPr>
              </a:p>
            </p:txBody>
          </p:sp>
        </p:grpSp>
        <p:sp>
          <p:nvSpPr>
            <p:cNvPr id="191510" name="Rectangle 9"/>
            <p:cNvSpPr>
              <a:spLocks noChangeArrowheads="1"/>
            </p:cNvSpPr>
            <p:nvPr/>
          </p:nvSpPr>
          <p:spPr bwMode="auto">
            <a:xfrm>
              <a:off x="1740" y="2914"/>
              <a:ext cx="648" cy="176"/>
            </a:xfrm>
            <a:prstGeom prst="rect">
              <a:avLst/>
            </a:prstGeom>
            <a:solidFill>
              <a:srgbClr val="996600"/>
            </a:solidFill>
            <a:ln w="9525">
              <a:solidFill>
                <a:schemeClr val="tx1"/>
              </a:solidFill>
              <a:miter lim="800000"/>
              <a:headEnd/>
              <a:tailEnd/>
            </a:ln>
          </p:spPr>
          <p:txBody>
            <a:bodyPr wrap="none" anchor="ctr"/>
            <a:lstStyle/>
            <a:p>
              <a:endParaRPr lang="es-ES_tradnl">
                <a:solidFill>
                  <a:srgbClr val="000000"/>
                </a:solidFill>
              </a:endParaRPr>
            </a:p>
          </p:txBody>
        </p:sp>
      </p:grpSp>
      <p:sp>
        <p:nvSpPr>
          <p:cNvPr id="30730" name="Oval 10"/>
          <p:cNvSpPr>
            <a:spLocks noChangeArrowheads="1"/>
          </p:cNvSpPr>
          <p:nvPr/>
        </p:nvSpPr>
        <p:spPr bwMode="auto">
          <a:xfrm>
            <a:off x="4933950" y="5673725"/>
            <a:ext cx="228600" cy="2286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grpSp>
        <p:nvGrpSpPr>
          <p:cNvPr id="4" name="Group 12"/>
          <p:cNvGrpSpPr>
            <a:grpSpLocks/>
          </p:cNvGrpSpPr>
          <p:nvPr/>
        </p:nvGrpSpPr>
        <p:grpSpPr bwMode="auto">
          <a:xfrm rot="615774">
            <a:off x="4495800" y="2506663"/>
            <a:ext cx="1028700" cy="1365250"/>
            <a:chOff x="1740" y="2872"/>
            <a:chExt cx="648" cy="860"/>
          </a:xfrm>
        </p:grpSpPr>
        <p:grpSp>
          <p:nvGrpSpPr>
            <p:cNvPr id="191504" name="Group 13"/>
            <p:cNvGrpSpPr>
              <a:grpSpLocks/>
            </p:cNvGrpSpPr>
            <p:nvPr/>
          </p:nvGrpSpPr>
          <p:grpSpPr bwMode="auto">
            <a:xfrm>
              <a:off x="1740" y="2872"/>
              <a:ext cx="648" cy="860"/>
              <a:chOff x="1740" y="2872"/>
              <a:chExt cx="648" cy="860"/>
            </a:xfrm>
          </p:grpSpPr>
          <p:sp>
            <p:nvSpPr>
              <p:cNvPr id="191506" name="Oval 14"/>
              <p:cNvSpPr>
                <a:spLocks noChangeArrowheads="1"/>
              </p:cNvSpPr>
              <p:nvPr/>
            </p:nvSpPr>
            <p:spPr bwMode="auto">
              <a:xfrm>
                <a:off x="2193" y="2872"/>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1507" name="Oval 15"/>
              <p:cNvSpPr>
                <a:spLocks noChangeArrowheads="1"/>
              </p:cNvSpPr>
              <p:nvPr/>
            </p:nvSpPr>
            <p:spPr bwMode="auto">
              <a:xfrm>
                <a:off x="1772" y="2871"/>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1508" name="Rectangle 16"/>
              <p:cNvSpPr>
                <a:spLocks noChangeArrowheads="1"/>
              </p:cNvSpPr>
              <p:nvPr/>
            </p:nvSpPr>
            <p:spPr bwMode="auto">
              <a:xfrm>
                <a:off x="1737" y="2912"/>
                <a:ext cx="648" cy="818"/>
              </a:xfrm>
              <a:prstGeom prst="rect">
                <a:avLst/>
              </a:prstGeom>
              <a:solidFill>
                <a:schemeClr val="folHlink"/>
              </a:solidFill>
              <a:ln w="9525">
                <a:solidFill>
                  <a:schemeClr val="tx1"/>
                </a:solidFill>
                <a:miter lim="800000"/>
                <a:headEnd/>
                <a:tailEnd/>
              </a:ln>
            </p:spPr>
            <p:txBody>
              <a:bodyPr wrap="none" anchor="ctr"/>
              <a:lstStyle/>
              <a:p>
                <a:endParaRPr lang="es-ES_tradnl">
                  <a:solidFill>
                    <a:srgbClr val="000000"/>
                  </a:solidFill>
                </a:endParaRPr>
              </a:p>
            </p:txBody>
          </p:sp>
        </p:grpSp>
        <p:sp>
          <p:nvSpPr>
            <p:cNvPr id="191505" name="Rectangle 17"/>
            <p:cNvSpPr>
              <a:spLocks noChangeArrowheads="1"/>
            </p:cNvSpPr>
            <p:nvPr/>
          </p:nvSpPr>
          <p:spPr bwMode="auto">
            <a:xfrm>
              <a:off x="1736" y="2912"/>
              <a:ext cx="648" cy="176"/>
            </a:xfrm>
            <a:prstGeom prst="rect">
              <a:avLst/>
            </a:prstGeom>
            <a:solidFill>
              <a:srgbClr val="996600"/>
            </a:solidFill>
            <a:ln w="9525">
              <a:solidFill>
                <a:schemeClr val="tx1"/>
              </a:solidFill>
              <a:miter lim="800000"/>
              <a:headEnd/>
              <a:tailEnd/>
            </a:ln>
          </p:spPr>
          <p:txBody>
            <a:bodyPr wrap="none" anchor="ctr"/>
            <a:lstStyle/>
            <a:p>
              <a:endParaRPr lang="es-ES_tradnl">
                <a:solidFill>
                  <a:srgbClr val="000000"/>
                </a:solidFill>
              </a:endParaRPr>
            </a:p>
          </p:txBody>
        </p:sp>
      </p:grpSp>
      <p:grpSp>
        <p:nvGrpSpPr>
          <p:cNvPr id="6" name="Group 20"/>
          <p:cNvGrpSpPr>
            <a:grpSpLocks/>
          </p:cNvGrpSpPr>
          <p:nvPr/>
        </p:nvGrpSpPr>
        <p:grpSpPr bwMode="auto">
          <a:xfrm rot="1407583">
            <a:off x="5092700" y="587375"/>
            <a:ext cx="1028700" cy="1365250"/>
            <a:chOff x="1740" y="2872"/>
            <a:chExt cx="648" cy="860"/>
          </a:xfrm>
        </p:grpSpPr>
        <p:grpSp>
          <p:nvGrpSpPr>
            <p:cNvPr id="191499" name="Group 21"/>
            <p:cNvGrpSpPr>
              <a:grpSpLocks/>
            </p:cNvGrpSpPr>
            <p:nvPr/>
          </p:nvGrpSpPr>
          <p:grpSpPr bwMode="auto">
            <a:xfrm>
              <a:off x="1740" y="2872"/>
              <a:ext cx="648" cy="860"/>
              <a:chOff x="1740" y="2872"/>
              <a:chExt cx="648" cy="860"/>
            </a:xfrm>
          </p:grpSpPr>
          <p:sp>
            <p:nvSpPr>
              <p:cNvPr id="191501" name="Oval 22"/>
              <p:cNvSpPr>
                <a:spLocks noChangeArrowheads="1"/>
              </p:cNvSpPr>
              <p:nvPr/>
            </p:nvSpPr>
            <p:spPr bwMode="auto">
              <a:xfrm>
                <a:off x="2193" y="2870"/>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1502" name="Oval 23"/>
              <p:cNvSpPr>
                <a:spLocks noChangeArrowheads="1"/>
              </p:cNvSpPr>
              <p:nvPr/>
            </p:nvSpPr>
            <p:spPr bwMode="auto">
              <a:xfrm>
                <a:off x="1772" y="2872"/>
                <a:ext cx="168" cy="92"/>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91503" name="Rectangle 24"/>
              <p:cNvSpPr>
                <a:spLocks noChangeArrowheads="1"/>
              </p:cNvSpPr>
              <p:nvPr/>
            </p:nvSpPr>
            <p:spPr bwMode="auto">
              <a:xfrm>
                <a:off x="1738" y="2913"/>
                <a:ext cx="648" cy="818"/>
              </a:xfrm>
              <a:prstGeom prst="rect">
                <a:avLst/>
              </a:prstGeom>
              <a:solidFill>
                <a:schemeClr val="folHlink"/>
              </a:solidFill>
              <a:ln w="9525">
                <a:solidFill>
                  <a:schemeClr val="tx1"/>
                </a:solidFill>
                <a:miter lim="800000"/>
                <a:headEnd/>
                <a:tailEnd/>
              </a:ln>
            </p:spPr>
            <p:txBody>
              <a:bodyPr wrap="none" anchor="ctr"/>
              <a:lstStyle/>
              <a:p>
                <a:endParaRPr lang="es-ES_tradnl">
                  <a:solidFill>
                    <a:srgbClr val="000000"/>
                  </a:solidFill>
                </a:endParaRPr>
              </a:p>
            </p:txBody>
          </p:sp>
        </p:grpSp>
        <p:sp>
          <p:nvSpPr>
            <p:cNvPr id="191500" name="Rectangle 25"/>
            <p:cNvSpPr>
              <a:spLocks noChangeArrowheads="1"/>
            </p:cNvSpPr>
            <p:nvPr/>
          </p:nvSpPr>
          <p:spPr bwMode="auto">
            <a:xfrm>
              <a:off x="1737" y="2912"/>
              <a:ext cx="648" cy="176"/>
            </a:xfrm>
            <a:prstGeom prst="rect">
              <a:avLst/>
            </a:prstGeom>
            <a:solidFill>
              <a:srgbClr val="996600"/>
            </a:solidFill>
            <a:ln w="9525">
              <a:solidFill>
                <a:schemeClr val="tx1"/>
              </a:solidFill>
              <a:miter lim="800000"/>
              <a:headEnd/>
              <a:tailEnd/>
            </a:ln>
          </p:spPr>
          <p:txBody>
            <a:bodyPr wrap="none" anchor="ctr"/>
            <a:lstStyle/>
            <a:p>
              <a:endParaRPr lang="es-ES_tradnl">
                <a:solidFill>
                  <a:srgbClr val="000000"/>
                </a:solidFill>
              </a:endParaRPr>
            </a:p>
          </p:txBody>
        </p:sp>
      </p:grpSp>
      <p:sp>
        <p:nvSpPr>
          <p:cNvPr id="30747" name="Line 27"/>
          <p:cNvSpPr>
            <a:spLocks noChangeShapeType="1"/>
          </p:cNvSpPr>
          <p:nvPr/>
        </p:nvSpPr>
        <p:spPr bwMode="auto">
          <a:xfrm flipV="1">
            <a:off x="5049838" y="3735388"/>
            <a:ext cx="0" cy="2035175"/>
          </a:xfrm>
          <a:prstGeom prst="line">
            <a:avLst/>
          </a:prstGeom>
          <a:noFill/>
          <a:ln w="19050">
            <a:solidFill>
              <a:schemeClr val="tx1"/>
            </a:solidFill>
            <a:prstDash val="dash"/>
            <a:round/>
            <a:headEnd/>
            <a:tailEnd/>
          </a:ln>
        </p:spPr>
        <p:txBody>
          <a:bodyPr/>
          <a:lstStyle/>
          <a:p>
            <a:endParaRPr lang="es-ES_tradnl"/>
          </a:p>
        </p:txBody>
      </p:sp>
      <p:sp>
        <p:nvSpPr>
          <p:cNvPr id="30748" name="Oval 28"/>
          <p:cNvSpPr>
            <a:spLocks noChangeArrowheads="1"/>
          </p:cNvSpPr>
          <p:nvPr/>
        </p:nvSpPr>
        <p:spPr bwMode="auto">
          <a:xfrm>
            <a:off x="4943475" y="3630613"/>
            <a:ext cx="228600" cy="2286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91497" name="23 CuadroTexto"/>
          <p:cNvSpPr txBox="1">
            <a:spLocks noChangeArrowheads="1"/>
          </p:cNvSpPr>
          <p:nvPr/>
        </p:nvSpPr>
        <p:spPr bwMode="auto">
          <a:xfrm>
            <a:off x="-319088" y="0"/>
            <a:ext cx="9737726" cy="338138"/>
          </a:xfrm>
          <a:prstGeom prst="rect">
            <a:avLst/>
          </a:prstGeom>
          <a:solidFill>
            <a:schemeClr val="accent2"/>
          </a:solidFill>
          <a:ln w="9525">
            <a:noFill/>
            <a:miter lim="800000"/>
            <a:headEnd/>
            <a:tailEnd/>
          </a:ln>
        </p:spPr>
        <p:txBody>
          <a:bodyPr>
            <a:spAutoFit/>
          </a:bodyPr>
          <a:lstStyle/>
          <a:p>
            <a:pPr algn="ctr"/>
            <a:r>
              <a:rPr lang="es-ES_tradnl" sz="1600" b="1">
                <a:solidFill>
                  <a:srgbClr val="FFFFFF"/>
                </a:solidFill>
                <a:latin typeface="Arial" charset="0"/>
              </a:rPr>
              <a:t>Trayectoria seguida por la bola sobre la plataforma del camión vista desde arriba…</a:t>
            </a:r>
          </a:p>
        </p:txBody>
      </p:sp>
      <p:sp>
        <p:nvSpPr>
          <p:cNvPr id="25" name="Line 27"/>
          <p:cNvSpPr>
            <a:spLocks noChangeShapeType="1"/>
          </p:cNvSpPr>
          <p:nvPr/>
        </p:nvSpPr>
        <p:spPr bwMode="auto">
          <a:xfrm flipV="1">
            <a:off x="5049838" y="1663700"/>
            <a:ext cx="0" cy="2062163"/>
          </a:xfrm>
          <a:prstGeom prst="line">
            <a:avLst/>
          </a:prstGeom>
          <a:noFill/>
          <a:ln w="19050">
            <a:solidFill>
              <a:schemeClr val="tx1"/>
            </a:solidFill>
            <a:prstDash val="dash"/>
            <a:round/>
            <a:headEnd/>
            <a:tailEnd/>
          </a:ln>
        </p:spPr>
        <p:txBody>
          <a:bodyPr/>
          <a:lstStyle/>
          <a:p>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30"/>
                                        </p:tgtEl>
                                        <p:attrNameLst>
                                          <p:attrName>style.visibility</p:attrName>
                                        </p:attrNameLst>
                                      </p:cBhvr>
                                      <p:to>
                                        <p:strVal val="visible"/>
                                      </p:to>
                                    </p:set>
                                  </p:childTnLst>
                                </p:cTn>
                              </p:par>
                              <p:par>
                                <p:cTn id="9" presetID="22" presetClass="entr" presetSubtype="4" fill="hold" grpId="0" nodeType="withEffect">
                                  <p:stCondLst>
                                    <p:cond delay="0"/>
                                  </p:stCondLst>
                                  <p:childTnLst>
                                    <p:set>
                                      <p:cBhvr>
                                        <p:cTn id="10" dur="1" fill="hold">
                                          <p:stCondLst>
                                            <p:cond delay="0"/>
                                          </p:stCondLst>
                                        </p:cTn>
                                        <p:tgtEl>
                                          <p:spTgt spid="30747"/>
                                        </p:tgtEl>
                                        <p:attrNameLst>
                                          <p:attrName>style.visibility</p:attrName>
                                        </p:attrNameLst>
                                      </p:cBhvr>
                                      <p:to>
                                        <p:strVal val="visible"/>
                                      </p:to>
                                    </p:set>
                                    <p:animEffect transition="in" filter="wipe(down)">
                                      <p:cBhvr>
                                        <p:cTn id="11" dur="2000"/>
                                        <p:tgtEl>
                                          <p:spTgt spid="30747"/>
                                        </p:tgtEl>
                                      </p:cBhvr>
                                    </p:animEffect>
                                  </p:childTnLst>
                                </p:cTn>
                              </p:par>
                              <p:par>
                                <p:cTn id="12" presetID="8" presetClass="emph" presetSubtype="0" fill="hold" nodeType="withEffect">
                                  <p:stCondLst>
                                    <p:cond delay="0"/>
                                  </p:stCondLst>
                                  <p:childTnLst>
                                    <p:animRot by="600000">
                                      <p:cBhvr>
                                        <p:cTn id="13" dur="2000" fill="hold"/>
                                        <p:tgtEl>
                                          <p:spTgt spid="2"/>
                                        </p:tgtEl>
                                        <p:attrNameLst>
                                          <p:attrName>r</p:attrName>
                                        </p:attrNameLst>
                                      </p:cBhvr>
                                    </p:animRot>
                                  </p:childTnLst>
                                </p:cTn>
                              </p:par>
                              <p:par>
                                <p:cTn id="14" presetID="0" presetClass="path" presetSubtype="0" fill="hold" nodeType="withEffect">
                                  <p:stCondLst>
                                    <p:cond delay="0"/>
                                  </p:stCondLst>
                                  <p:childTnLst>
                                    <p:animMotion origin="layout" path="M -4.16667E-6 -1.11111E-6 L 0.03333 -0.30092 " pathEditMode="relative" ptsTypes="AA">
                                      <p:cBhvr>
                                        <p:cTn id="15" dur="2000" fill="hold"/>
                                        <p:tgtEl>
                                          <p:spTgt spid="2"/>
                                        </p:tgtEl>
                                        <p:attrNameLst>
                                          <p:attrName>ppt_x</p:attrName>
                                          <p:attrName>ppt_y</p:attrName>
                                        </p:attrNameLst>
                                      </p:cBhvr>
                                    </p:animMotion>
                                  </p:childTnLst>
                                  <p:subTnLst>
                                    <p:set>
                                      <p:cBhvr override="childStyle">
                                        <p:cTn dur="1" fill="hold" display="0" masterRel="sameClick" afterEffect="1">
                                          <p:stCondLst>
                                            <p:cond evt="end" delay="0">
                                              <p:tn val="14"/>
                                            </p:cond>
                                          </p:stCondLst>
                                        </p:cTn>
                                        <p:tgtEl>
                                          <p:spTgt spid="2"/>
                                        </p:tgtEl>
                                        <p:attrNameLst>
                                          <p:attrName>style.visibility</p:attrName>
                                        </p:attrNameLst>
                                      </p:cBhvr>
                                      <p:to>
                                        <p:strVal val="hidden"/>
                                      </p:to>
                                    </p:set>
                                  </p:subTnLst>
                                </p:cTn>
                              </p:par>
                              <p:par>
                                <p:cTn id="16" presetID="0" presetClass="path" presetSubtype="0" fill="hold" grpId="1" nodeType="withEffect">
                                  <p:stCondLst>
                                    <p:cond delay="0"/>
                                  </p:stCondLst>
                                  <p:childTnLst>
                                    <p:animMotion origin="layout" path="M -3.33333E-6 -2.22222E-6 L -3.33333E-6 -0.30602 " pathEditMode="relative" rAng="0" ptsTypes="AA">
                                      <p:cBhvr>
                                        <p:cTn id="17" dur="2000" fill="hold"/>
                                        <p:tgtEl>
                                          <p:spTgt spid="30730"/>
                                        </p:tgtEl>
                                        <p:attrNameLst>
                                          <p:attrName>ppt_x</p:attrName>
                                          <p:attrName>ppt_y</p:attrName>
                                        </p:attrNameLst>
                                      </p:cBhvr>
                                      <p:rCtr x="0" y="-153"/>
                                    </p:animMotion>
                                  </p:childTnLst>
                                  <p:subTnLst>
                                    <p:set>
                                      <p:cBhvr override="childStyle">
                                        <p:cTn dur="1" fill="hold" display="0" masterRel="sameClick" afterEffect="1">
                                          <p:stCondLst>
                                            <p:cond evt="end" delay="0">
                                              <p:tn val="16"/>
                                            </p:cond>
                                          </p:stCondLst>
                                        </p:cTn>
                                        <p:tgtEl>
                                          <p:spTgt spid="30730"/>
                                        </p:tgtEl>
                                        <p:attrNameLst>
                                          <p:attrName>style.visibility</p:attrName>
                                        </p:attrNameLst>
                                      </p:cBhvr>
                                      <p:to>
                                        <p:strVal val="hidden"/>
                                      </p:to>
                                    </p:set>
                                  </p:subTnLst>
                                </p:cTn>
                              </p:par>
                            </p:childTnLst>
                          </p:cTn>
                        </p:par>
                        <p:par>
                          <p:cTn id="18" fill="hold">
                            <p:stCondLst>
                              <p:cond delay="2000"/>
                            </p:stCondLst>
                            <p:childTnLst>
                              <p:par>
                                <p:cTn id="19" presetID="1"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8" presetClass="emph" presetSubtype="0" fill="hold" nodeType="withEffect">
                                  <p:stCondLst>
                                    <p:cond delay="0"/>
                                  </p:stCondLst>
                                  <p:childTnLst>
                                    <p:animRot by="720000">
                                      <p:cBhvr>
                                        <p:cTn id="22" dur="2000" fill="hold"/>
                                        <p:tgtEl>
                                          <p:spTgt spid="4"/>
                                        </p:tgtEl>
                                        <p:attrNameLst>
                                          <p:attrName>r</p:attrName>
                                        </p:attrNameLst>
                                      </p:cBhvr>
                                    </p:animRot>
                                  </p:childTnLst>
                                </p:cTn>
                              </p:par>
                              <p:par>
                                <p:cTn id="23" presetID="0" presetClass="path" presetSubtype="0" fill="hold" nodeType="withEffect">
                                  <p:stCondLst>
                                    <p:cond delay="0"/>
                                  </p:stCondLst>
                                  <p:childTnLst>
                                    <p:animMotion origin="layout" path="M 1.38889E-6 7.77778E-6 L 0.06423 -0.2787 " pathEditMode="relative" ptsTypes="AA">
                                      <p:cBhvr>
                                        <p:cTn id="24" dur="2000" fill="hold"/>
                                        <p:tgtEl>
                                          <p:spTgt spid="4"/>
                                        </p:tgtEl>
                                        <p:attrNameLst>
                                          <p:attrName>ppt_x</p:attrName>
                                          <p:attrName>ppt_y</p:attrName>
                                        </p:attrNameLst>
                                      </p:cBhvr>
                                    </p:animMotion>
                                  </p:childTnLst>
                                  <p:subTnLst>
                                    <p:set>
                                      <p:cBhvr override="childStyle">
                                        <p:cTn dur="1" fill="hold" display="0" masterRel="sameClick" afterEffect="1">
                                          <p:stCondLst>
                                            <p:cond evt="end" delay="0">
                                              <p:tn val="23"/>
                                            </p:cond>
                                          </p:stCondLst>
                                        </p:cTn>
                                        <p:tgtEl>
                                          <p:spTgt spid="4"/>
                                        </p:tgtEl>
                                        <p:attrNameLst>
                                          <p:attrName>style.visibility</p:attrName>
                                        </p:attrNameLst>
                                      </p:cBhvr>
                                      <p:to>
                                        <p:strVal val="hidden"/>
                                      </p:to>
                                    </p:set>
                                  </p:subTnLst>
                                </p:cTn>
                              </p:par>
                              <p:par>
                                <p:cTn id="25" presetID="1" presetClass="entr" presetSubtype="0" fill="hold" grpId="0" nodeType="withEffect">
                                  <p:stCondLst>
                                    <p:cond delay="0"/>
                                  </p:stCondLst>
                                  <p:childTnLst>
                                    <p:set>
                                      <p:cBhvr>
                                        <p:cTn id="26" dur="1" fill="hold">
                                          <p:stCondLst>
                                            <p:cond delay="0"/>
                                          </p:stCondLst>
                                        </p:cTn>
                                        <p:tgtEl>
                                          <p:spTgt spid="30748"/>
                                        </p:tgtEl>
                                        <p:attrNameLst>
                                          <p:attrName>style.visibility</p:attrName>
                                        </p:attrNameLst>
                                      </p:cBhvr>
                                      <p:to>
                                        <p:strVal val="visible"/>
                                      </p:to>
                                    </p:set>
                                  </p:childTnLst>
                                </p:cTn>
                              </p:par>
                              <p:par>
                                <p:cTn id="27" presetID="0" presetClass="path" presetSubtype="0" fill="hold" grpId="1" nodeType="withEffect">
                                  <p:stCondLst>
                                    <p:cond delay="0"/>
                                  </p:stCondLst>
                                  <p:childTnLst>
                                    <p:animMotion origin="layout" path="M -0.00104 -0.00811 L -0.00104 -0.32269 " pathEditMode="relative" rAng="0" ptsTypes="AA">
                                      <p:cBhvr>
                                        <p:cTn id="28" dur="2000" fill="hold"/>
                                        <p:tgtEl>
                                          <p:spTgt spid="30748"/>
                                        </p:tgtEl>
                                        <p:attrNameLst>
                                          <p:attrName>ppt_x</p:attrName>
                                          <p:attrName>ppt_y</p:attrName>
                                        </p:attrNameLst>
                                      </p:cBhvr>
                                      <p:rCtr x="0" y="-157"/>
                                    </p:animMotion>
                                  </p:childTnLst>
                                </p:cTn>
                              </p:par>
                              <p:par>
                                <p:cTn id="29" presetID="2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Effect transition="in" filter="wipe(down)">
                                      <p:cBhvr>
                                        <p:cTn id="31" dur="2000"/>
                                        <p:tgtEl>
                                          <p:spTgt spid="25"/>
                                        </p:tgtEl>
                                      </p:cBhvr>
                                    </p:animEffect>
                                  </p:childTnLst>
                                </p:cTn>
                              </p:par>
                            </p:childTnLst>
                          </p:cTn>
                        </p:par>
                        <p:par>
                          <p:cTn id="32" fill="hold">
                            <p:stCondLst>
                              <p:cond delay="4000"/>
                            </p:stCondLst>
                            <p:childTnLst>
                              <p:par>
                                <p:cTn id="33" presetID="1" presetClass="entr" presetSubtype="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0" grpId="0" animBg="1"/>
      <p:bldP spid="30730" grpId="1" animBg="1"/>
      <p:bldP spid="30747" grpId="0" animBg="1"/>
      <p:bldP spid="30748" grpId="0" animBg="1"/>
      <p:bldP spid="30748" grpId="1" animBg="1"/>
      <p:bldP spid="2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2514" name="Picture 3" descr="carretera"/>
          <p:cNvPicPr>
            <a:picLocks noChangeAspect="1" noChangeArrowheads="1"/>
          </p:cNvPicPr>
          <p:nvPr/>
        </p:nvPicPr>
        <p:blipFill>
          <a:blip r:embed="rId2" cstate="print"/>
          <a:srcRect/>
          <a:stretch>
            <a:fillRect/>
          </a:stretch>
        </p:blipFill>
        <p:spPr bwMode="auto">
          <a:xfrm>
            <a:off x="0" y="0"/>
            <a:ext cx="9753600" cy="7315200"/>
          </a:xfrm>
          <a:prstGeom prst="rect">
            <a:avLst/>
          </a:prstGeom>
          <a:noFill/>
          <a:ln w="9525">
            <a:noFill/>
            <a:miter lim="800000"/>
            <a:headEnd/>
            <a:tailEnd/>
          </a:ln>
        </p:spPr>
      </p:pic>
      <p:sp>
        <p:nvSpPr>
          <p:cNvPr id="8196" name="Line 4"/>
          <p:cNvSpPr>
            <a:spLocks noChangeShapeType="1"/>
          </p:cNvSpPr>
          <p:nvPr/>
        </p:nvSpPr>
        <p:spPr bwMode="auto">
          <a:xfrm flipV="1">
            <a:off x="4989513" y="895350"/>
            <a:ext cx="0" cy="5486400"/>
          </a:xfrm>
          <a:prstGeom prst="line">
            <a:avLst/>
          </a:prstGeom>
          <a:noFill/>
          <a:ln w="19050">
            <a:solidFill>
              <a:schemeClr val="tx1"/>
            </a:solidFill>
            <a:prstDash val="dash"/>
            <a:round/>
            <a:headEnd/>
            <a:tailEnd/>
          </a:ln>
        </p:spPr>
        <p:txBody>
          <a:bodyPr/>
          <a:lstStyle/>
          <a:p>
            <a:endParaRPr lang="es-ES_tradnl"/>
          </a:p>
        </p:txBody>
      </p:sp>
      <p:grpSp>
        <p:nvGrpSpPr>
          <p:cNvPr id="2" name="Group 5"/>
          <p:cNvGrpSpPr>
            <a:grpSpLocks/>
          </p:cNvGrpSpPr>
          <p:nvPr/>
        </p:nvGrpSpPr>
        <p:grpSpPr bwMode="auto">
          <a:xfrm>
            <a:off x="6553200" y="4592638"/>
            <a:ext cx="2135188" cy="779462"/>
            <a:chOff x="1260" y="1867"/>
            <a:chExt cx="3300" cy="1205"/>
          </a:xfrm>
        </p:grpSpPr>
        <p:sp>
          <p:nvSpPr>
            <p:cNvPr id="192526" name="Freeform 6"/>
            <p:cNvSpPr>
              <a:spLocks/>
            </p:cNvSpPr>
            <p:nvPr/>
          </p:nvSpPr>
          <p:spPr bwMode="auto">
            <a:xfrm>
              <a:off x="3988" y="2137"/>
              <a:ext cx="96" cy="64"/>
            </a:xfrm>
            <a:custGeom>
              <a:avLst/>
              <a:gdLst>
                <a:gd name="T0" fmla="*/ 1168 w 67"/>
                <a:gd name="T1" fmla="*/ 0 h 44"/>
                <a:gd name="T2" fmla="*/ 407 w 67"/>
                <a:gd name="T3" fmla="*/ 855 h 44"/>
                <a:gd name="T4" fmla="*/ 0 w 67"/>
                <a:gd name="T5" fmla="*/ 855 h 44"/>
                <a:gd name="T6" fmla="*/ 407 w 67"/>
                <a:gd name="T7" fmla="*/ 433 h 44"/>
                <a:gd name="T8" fmla="*/ 964 w 67"/>
                <a:gd name="T9" fmla="*/ 0 h 44"/>
                <a:gd name="T10" fmla="*/ 1168 w 67"/>
                <a:gd name="T11" fmla="*/ 0 h 44"/>
                <a:gd name="T12" fmla="*/ 0 60000 65536"/>
                <a:gd name="T13" fmla="*/ 0 60000 65536"/>
                <a:gd name="T14" fmla="*/ 0 60000 65536"/>
                <a:gd name="T15" fmla="*/ 0 60000 65536"/>
                <a:gd name="T16" fmla="*/ 0 60000 65536"/>
                <a:gd name="T17" fmla="*/ 0 60000 65536"/>
                <a:gd name="T18" fmla="*/ 0 w 67"/>
                <a:gd name="T19" fmla="*/ 0 h 44"/>
                <a:gd name="T20" fmla="*/ 67 w 67"/>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67" h="44">
                  <a:moveTo>
                    <a:pt x="67" y="0"/>
                  </a:moveTo>
                  <a:lnTo>
                    <a:pt x="23" y="44"/>
                  </a:lnTo>
                  <a:lnTo>
                    <a:pt x="0" y="44"/>
                  </a:lnTo>
                  <a:lnTo>
                    <a:pt x="23" y="22"/>
                  </a:lnTo>
                  <a:lnTo>
                    <a:pt x="56" y="0"/>
                  </a:lnTo>
                  <a:lnTo>
                    <a:pt x="67" y="0"/>
                  </a:lnTo>
                  <a:close/>
                </a:path>
              </a:pathLst>
            </a:custGeom>
            <a:solidFill>
              <a:srgbClr val="000000"/>
            </a:solidFill>
            <a:ln w="0">
              <a:solidFill>
                <a:srgbClr val="000000"/>
              </a:solidFill>
              <a:prstDash val="solid"/>
              <a:round/>
              <a:headEnd/>
              <a:tailEnd/>
            </a:ln>
          </p:spPr>
          <p:txBody>
            <a:bodyPr/>
            <a:lstStyle/>
            <a:p>
              <a:endParaRPr lang="es-ES_tradnl"/>
            </a:p>
          </p:txBody>
        </p:sp>
        <p:sp>
          <p:nvSpPr>
            <p:cNvPr id="192527" name="Freeform 7"/>
            <p:cNvSpPr>
              <a:spLocks/>
            </p:cNvSpPr>
            <p:nvPr/>
          </p:nvSpPr>
          <p:spPr bwMode="auto">
            <a:xfrm>
              <a:off x="3812" y="2407"/>
              <a:ext cx="513" cy="351"/>
            </a:xfrm>
            <a:custGeom>
              <a:avLst/>
              <a:gdLst>
                <a:gd name="T0" fmla="*/ 0 w 358"/>
                <a:gd name="T1" fmla="*/ 4140 h 245"/>
                <a:gd name="T2" fmla="*/ 3982 w 358"/>
                <a:gd name="T3" fmla="*/ 0 h 245"/>
                <a:gd name="T4" fmla="*/ 4980 w 358"/>
                <a:gd name="T5" fmla="*/ 0 h 245"/>
                <a:gd name="T6" fmla="*/ 6165 w 358"/>
                <a:gd name="T7" fmla="*/ 400 h 245"/>
                <a:gd name="T8" fmla="*/ 6361 w 358"/>
                <a:gd name="T9" fmla="*/ 583 h 245"/>
                <a:gd name="T10" fmla="*/ 6361 w 358"/>
                <a:gd name="T11" fmla="*/ 779 h 245"/>
                <a:gd name="T12" fmla="*/ 6165 w 358"/>
                <a:gd name="T13" fmla="*/ 1196 h 245"/>
                <a:gd name="T14" fmla="*/ 4779 w 358"/>
                <a:gd name="T15" fmla="*/ 4140 h 245"/>
                <a:gd name="T16" fmla="*/ 1400 w 358"/>
                <a:gd name="T17" fmla="*/ 4351 h 245"/>
                <a:gd name="T18" fmla="*/ 0 w 358"/>
                <a:gd name="T19" fmla="*/ 4140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58"/>
                <a:gd name="T31" fmla="*/ 0 h 245"/>
                <a:gd name="T32" fmla="*/ 358 w 358"/>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58" h="245">
                  <a:moveTo>
                    <a:pt x="0" y="233"/>
                  </a:moveTo>
                  <a:lnTo>
                    <a:pt x="224" y="0"/>
                  </a:lnTo>
                  <a:lnTo>
                    <a:pt x="280" y="0"/>
                  </a:lnTo>
                  <a:lnTo>
                    <a:pt x="347" y="22"/>
                  </a:lnTo>
                  <a:lnTo>
                    <a:pt x="358" y="33"/>
                  </a:lnTo>
                  <a:lnTo>
                    <a:pt x="358" y="44"/>
                  </a:lnTo>
                  <a:lnTo>
                    <a:pt x="347" y="67"/>
                  </a:lnTo>
                  <a:lnTo>
                    <a:pt x="269" y="233"/>
                  </a:lnTo>
                  <a:lnTo>
                    <a:pt x="79" y="245"/>
                  </a:lnTo>
                  <a:lnTo>
                    <a:pt x="0" y="233"/>
                  </a:lnTo>
                  <a:close/>
                </a:path>
              </a:pathLst>
            </a:custGeom>
            <a:solidFill>
              <a:srgbClr val="008000"/>
            </a:solidFill>
            <a:ln w="0">
              <a:solidFill>
                <a:srgbClr val="000000"/>
              </a:solidFill>
              <a:prstDash val="solid"/>
              <a:round/>
              <a:headEnd/>
              <a:tailEnd/>
            </a:ln>
          </p:spPr>
          <p:txBody>
            <a:bodyPr/>
            <a:lstStyle/>
            <a:p>
              <a:endParaRPr lang="es-ES_tradnl"/>
            </a:p>
          </p:txBody>
        </p:sp>
        <p:sp>
          <p:nvSpPr>
            <p:cNvPr id="192528" name="Freeform 8"/>
            <p:cNvSpPr>
              <a:spLocks/>
            </p:cNvSpPr>
            <p:nvPr/>
          </p:nvSpPr>
          <p:spPr bwMode="auto">
            <a:xfrm>
              <a:off x="4084" y="2424"/>
              <a:ext cx="162" cy="317"/>
            </a:xfrm>
            <a:custGeom>
              <a:avLst/>
              <a:gdLst>
                <a:gd name="T0" fmla="*/ 2115 w 112"/>
                <a:gd name="T1" fmla="*/ 0 h 222"/>
                <a:gd name="T2" fmla="*/ 2115 w 112"/>
                <a:gd name="T3" fmla="*/ 196 h 222"/>
                <a:gd name="T4" fmla="*/ 0 w 112"/>
                <a:gd name="T5" fmla="*/ 3840 h 222"/>
                <a:gd name="T6" fmla="*/ 0 60000 65536"/>
                <a:gd name="T7" fmla="*/ 0 60000 65536"/>
                <a:gd name="T8" fmla="*/ 0 60000 65536"/>
                <a:gd name="T9" fmla="*/ 0 w 112"/>
                <a:gd name="T10" fmla="*/ 0 h 222"/>
                <a:gd name="T11" fmla="*/ 112 w 112"/>
                <a:gd name="T12" fmla="*/ 222 h 222"/>
              </a:gdLst>
              <a:ahLst/>
              <a:cxnLst>
                <a:cxn ang="T6">
                  <a:pos x="T0" y="T1"/>
                </a:cxn>
                <a:cxn ang="T7">
                  <a:pos x="T2" y="T3"/>
                </a:cxn>
                <a:cxn ang="T8">
                  <a:pos x="T4" y="T5"/>
                </a:cxn>
              </a:cxnLst>
              <a:rect l="T9" t="T10" r="T11" b="T12"/>
              <a:pathLst>
                <a:path w="112" h="222">
                  <a:moveTo>
                    <a:pt x="112" y="0"/>
                  </a:moveTo>
                  <a:lnTo>
                    <a:pt x="112" y="11"/>
                  </a:lnTo>
                  <a:lnTo>
                    <a:pt x="0" y="222"/>
                  </a:lnTo>
                </a:path>
              </a:pathLst>
            </a:custGeom>
            <a:noFill/>
            <a:ln w="0">
              <a:solidFill>
                <a:srgbClr val="000000"/>
              </a:solidFill>
              <a:prstDash val="solid"/>
              <a:round/>
              <a:headEnd/>
              <a:tailEnd/>
            </a:ln>
          </p:spPr>
          <p:txBody>
            <a:bodyPr/>
            <a:lstStyle/>
            <a:p>
              <a:endParaRPr lang="es-ES_tradnl"/>
            </a:p>
          </p:txBody>
        </p:sp>
        <p:sp>
          <p:nvSpPr>
            <p:cNvPr id="192529" name="Freeform 9"/>
            <p:cNvSpPr>
              <a:spLocks/>
            </p:cNvSpPr>
            <p:nvPr/>
          </p:nvSpPr>
          <p:spPr bwMode="auto">
            <a:xfrm>
              <a:off x="3348" y="2265"/>
              <a:ext cx="481" cy="287"/>
            </a:xfrm>
            <a:custGeom>
              <a:avLst/>
              <a:gdLst>
                <a:gd name="T0" fmla="*/ 0 w 336"/>
                <a:gd name="T1" fmla="*/ 3187 h 200"/>
                <a:gd name="T2" fmla="*/ 1592 w 336"/>
                <a:gd name="T3" fmla="*/ 1781 h 200"/>
                <a:gd name="T4" fmla="*/ 3961 w 336"/>
                <a:gd name="T5" fmla="*/ 198 h 200"/>
                <a:gd name="T6" fmla="*/ 4963 w 336"/>
                <a:gd name="T7" fmla="*/ 0 h 200"/>
                <a:gd name="T8" fmla="*/ 5344 w 336"/>
                <a:gd name="T9" fmla="*/ 0 h 200"/>
                <a:gd name="T10" fmla="*/ 5344 w 336"/>
                <a:gd name="T11" fmla="*/ 198 h 200"/>
                <a:gd name="T12" fmla="*/ 5742 w 336"/>
                <a:gd name="T13" fmla="*/ 585 h 200"/>
                <a:gd name="T14" fmla="*/ 5947 w 336"/>
                <a:gd name="T15" fmla="*/ 1590 h 200"/>
                <a:gd name="T16" fmla="*/ 3961 w 336"/>
                <a:gd name="T17" fmla="*/ 2991 h 200"/>
                <a:gd name="T18" fmla="*/ 196 w 336"/>
                <a:gd name="T19" fmla="*/ 3569 h 200"/>
                <a:gd name="T20" fmla="*/ 0 w 336"/>
                <a:gd name="T21" fmla="*/ 3187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prstDash val="solid"/>
              <a:round/>
              <a:headEnd/>
              <a:tailEnd/>
            </a:ln>
          </p:spPr>
          <p:txBody>
            <a:bodyPr/>
            <a:lstStyle/>
            <a:p>
              <a:endParaRPr lang="es-ES_tradnl"/>
            </a:p>
          </p:txBody>
        </p:sp>
        <p:sp>
          <p:nvSpPr>
            <p:cNvPr id="192530" name="Freeform 10"/>
            <p:cNvSpPr>
              <a:spLocks/>
            </p:cNvSpPr>
            <p:nvPr/>
          </p:nvSpPr>
          <p:spPr bwMode="auto">
            <a:xfrm>
              <a:off x="3988" y="1995"/>
              <a:ext cx="209" cy="174"/>
            </a:xfrm>
            <a:custGeom>
              <a:avLst/>
              <a:gdLst>
                <a:gd name="T0" fmla="*/ 1974 w 146"/>
                <a:gd name="T1" fmla="*/ 195 h 122"/>
                <a:gd name="T2" fmla="*/ 1794 w 146"/>
                <a:gd name="T3" fmla="*/ 195 h 122"/>
                <a:gd name="T4" fmla="*/ 1393 w 146"/>
                <a:gd name="T5" fmla="*/ 0 h 122"/>
                <a:gd name="T6" fmla="*/ 402 w 146"/>
                <a:gd name="T7" fmla="*/ 0 h 122"/>
                <a:gd name="T8" fmla="*/ 0 w 146"/>
                <a:gd name="T9" fmla="*/ 1721 h 122"/>
                <a:gd name="T10" fmla="*/ 205 w 146"/>
                <a:gd name="T11" fmla="*/ 2115 h 122"/>
                <a:gd name="T12" fmla="*/ 992 w 146"/>
                <a:gd name="T13" fmla="*/ 1920 h 122"/>
                <a:gd name="T14" fmla="*/ 1393 w 146"/>
                <a:gd name="T15" fmla="*/ 1721 h 122"/>
                <a:gd name="T16" fmla="*/ 1794 w 146"/>
                <a:gd name="T17" fmla="*/ 1356 h 122"/>
                <a:gd name="T18" fmla="*/ 2575 w 146"/>
                <a:gd name="T19" fmla="*/ 968 h 122"/>
                <a:gd name="T20" fmla="*/ 1974 w 146"/>
                <a:gd name="T21" fmla="*/ 195 h 1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6"/>
                <a:gd name="T34" fmla="*/ 0 h 122"/>
                <a:gd name="T35" fmla="*/ 146 w 146"/>
                <a:gd name="T36" fmla="*/ 122 h 1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6" h="122">
                  <a:moveTo>
                    <a:pt x="112" y="11"/>
                  </a:moveTo>
                  <a:lnTo>
                    <a:pt x="101" y="11"/>
                  </a:lnTo>
                  <a:lnTo>
                    <a:pt x="79" y="0"/>
                  </a:lnTo>
                  <a:lnTo>
                    <a:pt x="23" y="0"/>
                  </a:lnTo>
                  <a:lnTo>
                    <a:pt x="0" y="100"/>
                  </a:lnTo>
                  <a:lnTo>
                    <a:pt x="12" y="122"/>
                  </a:lnTo>
                  <a:lnTo>
                    <a:pt x="56" y="111"/>
                  </a:lnTo>
                  <a:lnTo>
                    <a:pt x="79" y="100"/>
                  </a:lnTo>
                  <a:lnTo>
                    <a:pt x="101" y="78"/>
                  </a:lnTo>
                  <a:lnTo>
                    <a:pt x="146" y="56"/>
                  </a:lnTo>
                  <a:lnTo>
                    <a:pt x="112" y="11"/>
                  </a:lnTo>
                  <a:close/>
                </a:path>
              </a:pathLst>
            </a:custGeom>
            <a:solidFill>
              <a:srgbClr val="FFFFFF"/>
            </a:solidFill>
            <a:ln w="0">
              <a:solidFill>
                <a:srgbClr val="000000"/>
              </a:solidFill>
              <a:prstDash val="solid"/>
              <a:round/>
              <a:headEnd/>
              <a:tailEnd/>
            </a:ln>
          </p:spPr>
          <p:txBody>
            <a:bodyPr/>
            <a:lstStyle/>
            <a:p>
              <a:endParaRPr lang="es-ES_tradnl"/>
            </a:p>
          </p:txBody>
        </p:sp>
        <p:sp>
          <p:nvSpPr>
            <p:cNvPr id="192531" name="Freeform 11"/>
            <p:cNvSpPr>
              <a:spLocks/>
            </p:cNvSpPr>
            <p:nvPr/>
          </p:nvSpPr>
          <p:spPr bwMode="auto">
            <a:xfrm>
              <a:off x="3348" y="2265"/>
              <a:ext cx="481" cy="287"/>
            </a:xfrm>
            <a:custGeom>
              <a:avLst/>
              <a:gdLst>
                <a:gd name="T0" fmla="*/ 0 w 336"/>
                <a:gd name="T1" fmla="*/ 3187 h 200"/>
                <a:gd name="T2" fmla="*/ 1592 w 336"/>
                <a:gd name="T3" fmla="*/ 1781 h 200"/>
                <a:gd name="T4" fmla="*/ 3961 w 336"/>
                <a:gd name="T5" fmla="*/ 198 h 200"/>
                <a:gd name="T6" fmla="*/ 4963 w 336"/>
                <a:gd name="T7" fmla="*/ 0 h 200"/>
                <a:gd name="T8" fmla="*/ 5344 w 336"/>
                <a:gd name="T9" fmla="*/ 0 h 200"/>
                <a:gd name="T10" fmla="*/ 5344 w 336"/>
                <a:gd name="T11" fmla="*/ 198 h 200"/>
                <a:gd name="T12" fmla="*/ 5742 w 336"/>
                <a:gd name="T13" fmla="*/ 585 h 200"/>
                <a:gd name="T14" fmla="*/ 5947 w 336"/>
                <a:gd name="T15" fmla="*/ 1590 h 200"/>
                <a:gd name="T16" fmla="*/ 3961 w 336"/>
                <a:gd name="T17" fmla="*/ 2991 h 200"/>
                <a:gd name="T18" fmla="*/ 196 w 336"/>
                <a:gd name="T19" fmla="*/ 3569 h 200"/>
                <a:gd name="T20" fmla="*/ 0 w 336"/>
                <a:gd name="T21" fmla="*/ 3187 h 2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36"/>
                <a:gd name="T34" fmla="*/ 0 h 200"/>
                <a:gd name="T35" fmla="*/ 336 w 336"/>
                <a:gd name="T36" fmla="*/ 200 h 2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36" h="200">
                  <a:moveTo>
                    <a:pt x="0" y="178"/>
                  </a:moveTo>
                  <a:lnTo>
                    <a:pt x="90" y="100"/>
                  </a:lnTo>
                  <a:lnTo>
                    <a:pt x="224" y="11"/>
                  </a:lnTo>
                  <a:lnTo>
                    <a:pt x="280" y="0"/>
                  </a:lnTo>
                  <a:lnTo>
                    <a:pt x="302" y="0"/>
                  </a:lnTo>
                  <a:lnTo>
                    <a:pt x="302" y="11"/>
                  </a:lnTo>
                  <a:lnTo>
                    <a:pt x="324" y="33"/>
                  </a:lnTo>
                  <a:lnTo>
                    <a:pt x="336" y="89"/>
                  </a:lnTo>
                  <a:lnTo>
                    <a:pt x="224" y="167"/>
                  </a:lnTo>
                  <a:lnTo>
                    <a:pt x="11" y="200"/>
                  </a:lnTo>
                  <a:lnTo>
                    <a:pt x="0" y="178"/>
                  </a:lnTo>
                  <a:close/>
                </a:path>
              </a:pathLst>
            </a:custGeom>
            <a:solidFill>
              <a:srgbClr val="FFFFFF"/>
            </a:solidFill>
            <a:ln w="0">
              <a:solidFill>
                <a:srgbClr val="000000"/>
              </a:solidFill>
              <a:prstDash val="solid"/>
              <a:round/>
              <a:headEnd/>
              <a:tailEnd/>
            </a:ln>
          </p:spPr>
          <p:txBody>
            <a:bodyPr/>
            <a:lstStyle/>
            <a:p>
              <a:endParaRPr lang="es-ES_tradnl"/>
            </a:p>
          </p:txBody>
        </p:sp>
        <p:sp>
          <p:nvSpPr>
            <p:cNvPr id="192532" name="Freeform 12"/>
            <p:cNvSpPr>
              <a:spLocks/>
            </p:cNvSpPr>
            <p:nvPr/>
          </p:nvSpPr>
          <p:spPr bwMode="auto">
            <a:xfrm>
              <a:off x="3414" y="2296"/>
              <a:ext cx="383" cy="223"/>
            </a:xfrm>
            <a:custGeom>
              <a:avLst/>
              <a:gdLst>
                <a:gd name="T0" fmla="*/ 4489 w 268"/>
                <a:gd name="T1" fmla="*/ 0 h 156"/>
                <a:gd name="T2" fmla="*/ 4293 w 268"/>
                <a:gd name="T3" fmla="*/ 0 h 156"/>
                <a:gd name="T4" fmla="*/ 3713 w 268"/>
                <a:gd name="T5" fmla="*/ 196 h 156"/>
                <a:gd name="T6" fmla="*/ 3321 w 268"/>
                <a:gd name="T7" fmla="*/ 392 h 156"/>
                <a:gd name="T8" fmla="*/ 1946 w 268"/>
                <a:gd name="T9" fmla="*/ 1176 h 156"/>
                <a:gd name="T10" fmla="*/ 0 w 268"/>
                <a:gd name="T11" fmla="*/ 2749 h 156"/>
                <a:gd name="T12" fmla="*/ 1558 w 268"/>
                <a:gd name="T13" fmla="*/ 2549 h 156"/>
                <a:gd name="T14" fmla="*/ 3713 w 268"/>
                <a:gd name="T15" fmla="*/ 392 h 156"/>
                <a:gd name="T16" fmla="*/ 4685 w 268"/>
                <a:gd name="T17" fmla="*/ 392 h 156"/>
                <a:gd name="T18" fmla="*/ 4489 w 268"/>
                <a:gd name="T19" fmla="*/ 0 h 1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68"/>
                <a:gd name="T31" fmla="*/ 0 h 156"/>
                <a:gd name="T32" fmla="*/ 268 w 268"/>
                <a:gd name="T33" fmla="*/ 156 h 1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68" h="156">
                  <a:moveTo>
                    <a:pt x="257" y="0"/>
                  </a:moveTo>
                  <a:lnTo>
                    <a:pt x="246" y="0"/>
                  </a:lnTo>
                  <a:lnTo>
                    <a:pt x="212" y="11"/>
                  </a:lnTo>
                  <a:lnTo>
                    <a:pt x="190" y="22"/>
                  </a:lnTo>
                  <a:lnTo>
                    <a:pt x="112" y="67"/>
                  </a:lnTo>
                  <a:lnTo>
                    <a:pt x="0" y="156"/>
                  </a:lnTo>
                  <a:lnTo>
                    <a:pt x="89" y="145"/>
                  </a:lnTo>
                  <a:lnTo>
                    <a:pt x="212" y="22"/>
                  </a:lnTo>
                  <a:lnTo>
                    <a:pt x="268" y="22"/>
                  </a:lnTo>
                  <a:lnTo>
                    <a:pt x="257" y="0"/>
                  </a:lnTo>
                  <a:close/>
                </a:path>
              </a:pathLst>
            </a:custGeom>
            <a:solidFill>
              <a:srgbClr val="000000"/>
            </a:solidFill>
            <a:ln w="0">
              <a:solidFill>
                <a:srgbClr val="000000"/>
              </a:solidFill>
              <a:prstDash val="solid"/>
              <a:round/>
              <a:headEnd/>
              <a:tailEnd/>
            </a:ln>
          </p:spPr>
          <p:txBody>
            <a:bodyPr/>
            <a:lstStyle/>
            <a:p>
              <a:endParaRPr lang="es-ES_tradnl"/>
            </a:p>
          </p:txBody>
        </p:sp>
        <p:sp>
          <p:nvSpPr>
            <p:cNvPr id="192533" name="Freeform 13"/>
            <p:cNvSpPr>
              <a:spLocks/>
            </p:cNvSpPr>
            <p:nvPr/>
          </p:nvSpPr>
          <p:spPr bwMode="auto">
            <a:xfrm>
              <a:off x="1572" y="1931"/>
              <a:ext cx="2802" cy="1082"/>
            </a:xfrm>
            <a:custGeom>
              <a:avLst/>
              <a:gdLst>
                <a:gd name="T0" fmla="*/ 3161 w 1957"/>
                <a:gd name="T1" fmla="*/ 9460 h 755"/>
                <a:gd name="T2" fmla="*/ 796 w 1957"/>
                <a:gd name="T3" fmla="*/ 6299 h 755"/>
                <a:gd name="T4" fmla="*/ 402 w 1957"/>
                <a:gd name="T5" fmla="*/ 3338 h 755"/>
                <a:gd name="T6" fmla="*/ 992 w 1957"/>
                <a:gd name="T7" fmla="*/ 1168 h 755"/>
                <a:gd name="T8" fmla="*/ 1592 w 1957"/>
                <a:gd name="T9" fmla="*/ 1357 h 755"/>
                <a:gd name="T10" fmla="*/ 1794 w 1957"/>
                <a:gd name="T11" fmla="*/ 1978 h 755"/>
                <a:gd name="T12" fmla="*/ 2173 w 1957"/>
                <a:gd name="T13" fmla="*/ 2175 h 755"/>
                <a:gd name="T14" fmla="*/ 2577 w 1957"/>
                <a:gd name="T15" fmla="*/ 2357 h 755"/>
                <a:gd name="T16" fmla="*/ 2773 w 1957"/>
                <a:gd name="T17" fmla="*/ 3338 h 755"/>
                <a:gd name="T18" fmla="*/ 2971 w 1957"/>
                <a:gd name="T19" fmla="*/ 4140 h 755"/>
                <a:gd name="T20" fmla="*/ 6131 w 1957"/>
                <a:gd name="T21" fmla="*/ 6299 h 755"/>
                <a:gd name="T22" fmla="*/ 10674 w 1957"/>
                <a:gd name="T23" fmla="*/ 7103 h 755"/>
                <a:gd name="T24" fmla="*/ 12847 w 1957"/>
                <a:gd name="T25" fmla="*/ 7297 h 755"/>
                <a:gd name="T26" fmla="*/ 16806 w 1957"/>
                <a:gd name="T27" fmla="*/ 8679 h 755"/>
                <a:gd name="T28" fmla="*/ 19176 w 1957"/>
                <a:gd name="T29" fmla="*/ 9460 h 755"/>
                <a:gd name="T30" fmla="*/ 21346 w 1957"/>
                <a:gd name="T31" fmla="*/ 7497 h 755"/>
                <a:gd name="T32" fmla="*/ 23329 w 1957"/>
                <a:gd name="T33" fmla="*/ 5720 h 755"/>
                <a:gd name="T34" fmla="*/ 23521 w 1957"/>
                <a:gd name="T35" fmla="*/ 5519 h 755"/>
                <a:gd name="T36" fmla="*/ 21925 w 1957"/>
                <a:gd name="T37" fmla="*/ 1561 h 755"/>
                <a:gd name="T38" fmla="*/ 22125 w 1957"/>
                <a:gd name="T39" fmla="*/ 380 h 755"/>
                <a:gd name="T40" fmla="*/ 22923 w 1957"/>
                <a:gd name="T41" fmla="*/ 0 h 755"/>
                <a:gd name="T42" fmla="*/ 28457 w 1957"/>
                <a:gd name="T43" fmla="*/ 1978 h 755"/>
                <a:gd name="T44" fmla="*/ 24300 w 1957"/>
                <a:gd name="T45" fmla="*/ 2175 h 755"/>
                <a:gd name="T46" fmla="*/ 25295 w 1957"/>
                <a:gd name="T47" fmla="*/ 3338 h 755"/>
                <a:gd name="T48" fmla="*/ 25696 w 1957"/>
                <a:gd name="T49" fmla="*/ 3543 h 755"/>
                <a:gd name="T50" fmla="*/ 26280 w 1957"/>
                <a:gd name="T51" fmla="*/ 3941 h 755"/>
                <a:gd name="T52" fmla="*/ 26688 w 1957"/>
                <a:gd name="T53" fmla="*/ 4140 h 755"/>
                <a:gd name="T54" fmla="*/ 25891 w 1957"/>
                <a:gd name="T55" fmla="*/ 4534 h 755"/>
                <a:gd name="T56" fmla="*/ 24300 w 1957"/>
                <a:gd name="T57" fmla="*/ 5519 h 755"/>
                <a:gd name="T58" fmla="*/ 22923 w 1957"/>
                <a:gd name="T59" fmla="*/ 7103 h 755"/>
                <a:gd name="T60" fmla="*/ 25295 w 1957"/>
                <a:gd name="T61" fmla="*/ 6498 h 755"/>
                <a:gd name="T62" fmla="*/ 27661 w 1957"/>
                <a:gd name="T63" fmla="*/ 5519 h 755"/>
                <a:gd name="T64" fmla="*/ 29250 w 1957"/>
                <a:gd name="T65" fmla="*/ 4335 h 755"/>
                <a:gd name="T66" fmla="*/ 29834 w 1957"/>
                <a:gd name="T67" fmla="*/ 4335 h 755"/>
                <a:gd name="T68" fmla="*/ 30047 w 1957"/>
                <a:gd name="T69" fmla="*/ 4534 h 755"/>
                <a:gd name="T70" fmla="*/ 31230 w 1957"/>
                <a:gd name="T71" fmla="*/ 2958 h 755"/>
                <a:gd name="T72" fmla="*/ 31426 w 1957"/>
                <a:gd name="T73" fmla="*/ 2555 h 755"/>
                <a:gd name="T74" fmla="*/ 31806 w 1957"/>
                <a:gd name="T75" fmla="*/ 2357 h 755"/>
                <a:gd name="T76" fmla="*/ 31621 w 1957"/>
                <a:gd name="T77" fmla="*/ 1561 h 755"/>
                <a:gd name="T78" fmla="*/ 31806 w 1957"/>
                <a:gd name="T79" fmla="*/ 977 h 755"/>
                <a:gd name="T80" fmla="*/ 33600 w 1957"/>
                <a:gd name="T81" fmla="*/ 380 h 755"/>
                <a:gd name="T82" fmla="*/ 34394 w 1957"/>
                <a:gd name="T83" fmla="*/ 977 h 755"/>
                <a:gd name="T84" fmla="*/ 34592 w 1957"/>
                <a:gd name="T85" fmla="*/ 2555 h 755"/>
                <a:gd name="T86" fmla="*/ 33402 w 1957"/>
                <a:gd name="T87" fmla="*/ 5139 h 755"/>
                <a:gd name="T88" fmla="*/ 31022 w 1957"/>
                <a:gd name="T89" fmla="*/ 8276 h 755"/>
                <a:gd name="T90" fmla="*/ 29250 w 1957"/>
                <a:gd name="T91" fmla="*/ 10457 h 755"/>
                <a:gd name="T92" fmla="*/ 22125 w 1957"/>
                <a:gd name="T93" fmla="*/ 13410 h 755"/>
                <a:gd name="T94" fmla="*/ 6742 w 1957"/>
                <a:gd name="T95" fmla="*/ 10657 h 7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957"/>
                <a:gd name="T145" fmla="*/ 0 h 755"/>
                <a:gd name="T146" fmla="*/ 1957 w 1957"/>
                <a:gd name="T147" fmla="*/ 755 h 7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957" h="755">
                  <a:moveTo>
                    <a:pt x="381" y="600"/>
                  </a:moveTo>
                  <a:lnTo>
                    <a:pt x="179" y="533"/>
                  </a:lnTo>
                  <a:lnTo>
                    <a:pt x="0" y="500"/>
                  </a:lnTo>
                  <a:lnTo>
                    <a:pt x="45" y="355"/>
                  </a:lnTo>
                  <a:lnTo>
                    <a:pt x="34" y="255"/>
                  </a:lnTo>
                  <a:lnTo>
                    <a:pt x="23" y="188"/>
                  </a:lnTo>
                  <a:lnTo>
                    <a:pt x="45" y="77"/>
                  </a:lnTo>
                  <a:lnTo>
                    <a:pt x="56" y="66"/>
                  </a:lnTo>
                  <a:lnTo>
                    <a:pt x="79" y="66"/>
                  </a:lnTo>
                  <a:lnTo>
                    <a:pt x="90" y="77"/>
                  </a:lnTo>
                  <a:lnTo>
                    <a:pt x="90" y="100"/>
                  </a:lnTo>
                  <a:lnTo>
                    <a:pt x="101" y="111"/>
                  </a:lnTo>
                  <a:lnTo>
                    <a:pt x="101" y="122"/>
                  </a:lnTo>
                  <a:lnTo>
                    <a:pt x="123" y="122"/>
                  </a:lnTo>
                  <a:lnTo>
                    <a:pt x="135" y="133"/>
                  </a:lnTo>
                  <a:lnTo>
                    <a:pt x="146" y="133"/>
                  </a:lnTo>
                  <a:lnTo>
                    <a:pt x="157" y="155"/>
                  </a:lnTo>
                  <a:lnTo>
                    <a:pt x="157" y="188"/>
                  </a:lnTo>
                  <a:lnTo>
                    <a:pt x="168" y="222"/>
                  </a:lnTo>
                  <a:lnTo>
                    <a:pt x="168" y="233"/>
                  </a:lnTo>
                  <a:lnTo>
                    <a:pt x="202" y="266"/>
                  </a:lnTo>
                  <a:lnTo>
                    <a:pt x="347" y="355"/>
                  </a:lnTo>
                  <a:lnTo>
                    <a:pt x="369" y="355"/>
                  </a:lnTo>
                  <a:lnTo>
                    <a:pt x="604" y="400"/>
                  </a:lnTo>
                  <a:lnTo>
                    <a:pt x="660" y="400"/>
                  </a:lnTo>
                  <a:lnTo>
                    <a:pt x="727" y="411"/>
                  </a:lnTo>
                  <a:lnTo>
                    <a:pt x="794" y="433"/>
                  </a:lnTo>
                  <a:lnTo>
                    <a:pt x="951" y="489"/>
                  </a:lnTo>
                  <a:lnTo>
                    <a:pt x="1074" y="522"/>
                  </a:lnTo>
                  <a:lnTo>
                    <a:pt x="1085" y="533"/>
                  </a:lnTo>
                  <a:lnTo>
                    <a:pt x="1096" y="533"/>
                  </a:lnTo>
                  <a:lnTo>
                    <a:pt x="1208" y="422"/>
                  </a:lnTo>
                  <a:lnTo>
                    <a:pt x="1286" y="366"/>
                  </a:lnTo>
                  <a:lnTo>
                    <a:pt x="1320" y="322"/>
                  </a:lnTo>
                  <a:lnTo>
                    <a:pt x="1331" y="322"/>
                  </a:lnTo>
                  <a:lnTo>
                    <a:pt x="1331" y="311"/>
                  </a:lnTo>
                  <a:lnTo>
                    <a:pt x="1264" y="166"/>
                  </a:lnTo>
                  <a:lnTo>
                    <a:pt x="1241" y="88"/>
                  </a:lnTo>
                  <a:lnTo>
                    <a:pt x="1241" y="44"/>
                  </a:lnTo>
                  <a:lnTo>
                    <a:pt x="1252" y="22"/>
                  </a:lnTo>
                  <a:lnTo>
                    <a:pt x="1252" y="0"/>
                  </a:lnTo>
                  <a:lnTo>
                    <a:pt x="1297" y="0"/>
                  </a:lnTo>
                  <a:lnTo>
                    <a:pt x="1610" y="22"/>
                  </a:lnTo>
                  <a:lnTo>
                    <a:pt x="1610" y="111"/>
                  </a:lnTo>
                  <a:lnTo>
                    <a:pt x="1510" y="111"/>
                  </a:lnTo>
                  <a:lnTo>
                    <a:pt x="1375" y="122"/>
                  </a:lnTo>
                  <a:lnTo>
                    <a:pt x="1420" y="177"/>
                  </a:lnTo>
                  <a:lnTo>
                    <a:pt x="1431" y="188"/>
                  </a:lnTo>
                  <a:lnTo>
                    <a:pt x="1431" y="200"/>
                  </a:lnTo>
                  <a:lnTo>
                    <a:pt x="1454" y="200"/>
                  </a:lnTo>
                  <a:lnTo>
                    <a:pt x="1476" y="211"/>
                  </a:lnTo>
                  <a:lnTo>
                    <a:pt x="1487" y="222"/>
                  </a:lnTo>
                  <a:lnTo>
                    <a:pt x="1498" y="222"/>
                  </a:lnTo>
                  <a:lnTo>
                    <a:pt x="1510" y="233"/>
                  </a:lnTo>
                  <a:lnTo>
                    <a:pt x="1532" y="233"/>
                  </a:lnTo>
                  <a:lnTo>
                    <a:pt x="1465" y="255"/>
                  </a:lnTo>
                  <a:lnTo>
                    <a:pt x="1431" y="277"/>
                  </a:lnTo>
                  <a:lnTo>
                    <a:pt x="1375" y="311"/>
                  </a:lnTo>
                  <a:lnTo>
                    <a:pt x="1342" y="344"/>
                  </a:lnTo>
                  <a:lnTo>
                    <a:pt x="1297" y="400"/>
                  </a:lnTo>
                  <a:lnTo>
                    <a:pt x="1364" y="389"/>
                  </a:lnTo>
                  <a:lnTo>
                    <a:pt x="1431" y="366"/>
                  </a:lnTo>
                  <a:lnTo>
                    <a:pt x="1498" y="333"/>
                  </a:lnTo>
                  <a:lnTo>
                    <a:pt x="1565" y="311"/>
                  </a:lnTo>
                  <a:lnTo>
                    <a:pt x="1633" y="266"/>
                  </a:lnTo>
                  <a:lnTo>
                    <a:pt x="1655" y="244"/>
                  </a:lnTo>
                  <a:lnTo>
                    <a:pt x="1677" y="233"/>
                  </a:lnTo>
                  <a:lnTo>
                    <a:pt x="1688" y="244"/>
                  </a:lnTo>
                  <a:lnTo>
                    <a:pt x="1688" y="255"/>
                  </a:lnTo>
                  <a:lnTo>
                    <a:pt x="1700" y="255"/>
                  </a:lnTo>
                  <a:lnTo>
                    <a:pt x="1767" y="188"/>
                  </a:lnTo>
                  <a:lnTo>
                    <a:pt x="1767" y="166"/>
                  </a:lnTo>
                  <a:lnTo>
                    <a:pt x="1778" y="155"/>
                  </a:lnTo>
                  <a:lnTo>
                    <a:pt x="1778" y="144"/>
                  </a:lnTo>
                  <a:lnTo>
                    <a:pt x="1789" y="144"/>
                  </a:lnTo>
                  <a:lnTo>
                    <a:pt x="1800" y="133"/>
                  </a:lnTo>
                  <a:lnTo>
                    <a:pt x="1789" y="133"/>
                  </a:lnTo>
                  <a:lnTo>
                    <a:pt x="1789" y="88"/>
                  </a:lnTo>
                  <a:lnTo>
                    <a:pt x="1800" y="66"/>
                  </a:lnTo>
                  <a:lnTo>
                    <a:pt x="1800" y="55"/>
                  </a:lnTo>
                  <a:lnTo>
                    <a:pt x="1890" y="22"/>
                  </a:lnTo>
                  <a:lnTo>
                    <a:pt x="1901" y="22"/>
                  </a:lnTo>
                  <a:lnTo>
                    <a:pt x="1923" y="33"/>
                  </a:lnTo>
                  <a:lnTo>
                    <a:pt x="1946" y="55"/>
                  </a:lnTo>
                  <a:lnTo>
                    <a:pt x="1957" y="77"/>
                  </a:lnTo>
                  <a:lnTo>
                    <a:pt x="1957" y="144"/>
                  </a:lnTo>
                  <a:lnTo>
                    <a:pt x="1946" y="177"/>
                  </a:lnTo>
                  <a:lnTo>
                    <a:pt x="1890" y="289"/>
                  </a:lnTo>
                  <a:lnTo>
                    <a:pt x="1778" y="455"/>
                  </a:lnTo>
                  <a:lnTo>
                    <a:pt x="1755" y="466"/>
                  </a:lnTo>
                  <a:lnTo>
                    <a:pt x="1722" y="500"/>
                  </a:lnTo>
                  <a:lnTo>
                    <a:pt x="1655" y="589"/>
                  </a:lnTo>
                  <a:lnTo>
                    <a:pt x="1633" y="622"/>
                  </a:lnTo>
                  <a:lnTo>
                    <a:pt x="1252" y="755"/>
                  </a:lnTo>
                  <a:lnTo>
                    <a:pt x="459" y="678"/>
                  </a:lnTo>
                  <a:lnTo>
                    <a:pt x="381" y="600"/>
                  </a:lnTo>
                  <a:close/>
                </a:path>
              </a:pathLst>
            </a:custGeom>
            <a:solidFill>
              <a:srgbClr val="000000"/>
            </a:solidFill>
            <a:ln w="0">
              <a:solidFill>
                <a:srgbClr val="000000"/>
              </a:solidFill>
              <a:prstDash val="solid"/>
              <a:round/>
              <a:headEnd/>
              <a:tailEnd/>
            </a:ln>
          </p:spPr>
          <p:txBody>
            <a:bodyPr/>
            <a:lstStyle/>
            <a:p>
              <a:endParaRPr lang="es-ES_tradnl"/>
            </a:p>
          </p:txBody>
        </p:sp>
        <p:sp>
          <p:nvSpPr>
            <p:cNvPr id="192534" name="Freeform 14"/>
            <p:cNvSpPr>
              <a:spLocks/>
            </p:cNvSpPr>
            <p:nvPr/>
          </p:nvSpPr>
          <p:spPr bwMode="auto">
            <a:xfrm>
              <a:off x="1540" y="2105"/>
              <a:ext cx="223" cy="542"/>
            </a:xfrm>
            <a:custGeom>
              <a:avLst/>
              <a:gdLst>
                <a:gd name="T0" fmla="*/ 375 w 157"/>
                <a:gd name="T1" fmla="*/ 6731 h 378"/>
                <a:gd name="T2" fmla="*/ 192 w 157"/>
                <a:gd name="T3" fmla="*/ 6528 h 378"/>
                <a:gd name="T4" fmla="*/ 0 w 157"/>
                <a:gd name="T5" fmla="*/ 6528 h 378"/>
                <a:gd name="T6" fmla="*/ 0 w 157"/>
                <a:gd name="T7" fmla="*/ 5335 h 378"/>
                <a:gd name="T8" fmla="*/ 375 w 157"/>
                <a:gd name="T9" fmla="*/ 4335 h 378"/>
                <a:gd name="T10" fmla="*/ 757 w 157"/>
                <a:gd name="T11" fmla="*/ 4335 h 378"/>
                <a:gd name="T12" fmla="*/ 757 w 157"/>
                <a:gd name="T13" fmla="*/ 2169 h 378"/>
                <a:gd name="T14" fmla="*/ 1132 w 157"/>
                <a:gd name="T15" fmla="*/ 1176 h 378"/>
                <a:gd name="T16" fmla="*/ 1324 w 157"/>
                <a:gd name="T17" fmla="*/ 584 h 378"/>
                <a:gd name="T18" fmla="*/ 1896 w 157"/>
                <a:gd name="T19" fmla="*/ 0 h 378"/>
                <a:gd name="T20" fmla="*/ 2069 w 157"/>
                <a:gd name="T21" fmla="*/ 0 h 378"/>
                <a:gd name="T22" fmla="*/ 2447 w 157"/>
                <a:gd name="T23" fmla="*/ 380 h 378"/>
                <a:gd name="T24" fmla="*/ 2643 w 157"/>
                <a:gd name="T25" fmla="*/ 380 h 378"/>
                <a:gd name="T26" fmla="*/ 2643 w 157"/>
                <a:gd name="T27" fmla="*/ 1385 h 378"/>
                <a:gd name="T28" fmla="*/ 2447 w 157"/>
                <a:gd name="T29" fmla="*/ 2364 h 378"/>
                <a:gd name="T30" fmla="*/ 2257 w 157"/>
                <a:gd name="T31" fmla="*/ 2766 h 378"/>
                <a:gd name="T32" fmla="*/ 1896 w 157"/>
                <a:gd name="T33" fmla="*/ 3169 h 378"/>
                <a:gd name="T34" fmla="*/ 1704 w 157"/>
                <a:gd name="T35" fmla="*/ 3549 h 378"/>
                <a:gd name="T36" fmla="*/ 1521 w 157"/>
                <a:gd name="T37" fmla="*/ 5152 h 378"/>
                <a:gd name="T38" fmla="*/ 1324 w 157"/>
                <a:gd name="T39" fmla="*/ 5152 h 378"/>
                <a:gd name="T40" fmla="*/ 757 w 157"/>
                <a:gd name="T41" fmla="*/ 6313 h 378"/>
                <a:gd name="T42" fmla="*/ 572 w 157"/>
                <a:gd name="T43" fmla="*/ 6528 h 378"/>
                <a:gd name="T44" fmla="*/ 375 w 157"/>
                <a:gd name="T45" fmla="*/ 6731 h 37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57"/>
                <a:gd name="T70" fmla="*/ 0 h 378"/>
                <a:gd name="T71" fmla="*/ 157 w 157"/>
                <a:gd name="T72" fmla="*/ 378 h 37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57" h="378">
                  <a:moveTo>
                    <a:pt x="22" y="378"/>
                  </a:moveTo>
                  <a:lnTo>
                    <a:pt x="11" y="367"/>
                  </a:lnTo>
                  <a:lnTo>
                    <a:pt x="0" y="367"/>
                  </a:lnTo>
                  <a:lnTo>
                    <a:pt x="0" y="300"/>
                  </a:lnTo>
                  <a:lnTo>
                    <a:pt x="22" y="244"/>
                  </a:lnTo>
                  <a:lnTo>
                    <a:pt x="45" y="244"/>
                  </a:lnTo>
                  <a:lnTo>
                    <a:pt x="45" y="122"/>
                  </a:lnTo>
                  <a:lnTo>
                    <a:pt x="67" y="66"/>
                  </a:lnTo>
                  <a:lnTo>
                    <a:pt x="78" y="33"/>
                  </a:lnTo>
                  <a:lnTo>
                    <a:pt x="112" y="0"/>
                  </a:lnTo>
                  <a:lnTo>
                    <a:pt x="123" y="0"/>
                  </a:lnTo>
                  <a:lnTo>
                    <a:pt x="145" y="22"/>
                  </a:lnTo>
                  <a:lnTo>
                    <a:pt x="157" y="22"/>
                  </a:lnTo>
                  <a:lnTo>
                    <a:pt x="157" y="78"/>
                  </a:lnTo>
                  <a:lnTo>
                    <a:pt x="145" y="133"/>
                  </a:lnTo>
                  <a:lnTo>
                    <a:pt x="134" y="155"/>
                  </a:lnTo>
                  <a:lnTo>
                    <a:pt x="112" y="178"/>
                  </a:lnTo>
                  <a:lnTo>
                    <a:pt x="101" y="200"/>
                  </a:lnTo>
                  <a:lnTo>
                    <a:pt x="90" y="289"/>
                  </a:lnTo>
                  <a:lnTo>
                    <a:pt x="78" y="289"/>
                  </a:lnTo>
                  <a:lnTo>
                    <a:pt x="45" y="355"/>
                  </a:lnTo>
                  <a:lnTo>
                    <a:pt x="34" y="367"/>
                  </a:lnTo>
                  <a:lnTo>
                    <a:pt x="22" y="378"/>
                  </a:lnTo>
                  <a:close/>
                </a:path>
              </a:pathLst>
            </a:custGeom>
            <a:solidFill>
              <a:srgbClr val="FFFFFF"/>
            </a:solidFill>
            <a:ln w="0">
              <a:solidFill>
                <a:srgbClr val="000000"/>
              </a:solidFill>
              <a:prstDash val="solid"/>
              <a:round/>
              <a:headEnd/>
              <a:tailEnd/>
            </a:ln>
          </p:spPr>
          <p:txBody>
            <a:bodyPr/>
            <a:lstStyle/>
            <a:p>
              <a:endParaRPr lang="es-ES_tradnl"/>
            </a:p>
          </p:txBody>
        </p:sp>
        <p:sp>
          <p:nvSpPr>
            <p:cNvPr id="192535" name="Freeform 15"/>
            <p:cNvSpPr>
              <a:spLocks/>
            </p:cNvSpPr>
            <p:nvPr/>
          </p:nvSpPr>
          <p:spPr bwMode="auto">
            <a:xfrm>
              <a:off x="1572" y="2456"/>
              <a:ext cx="96" cy="64"/>
            </a:xfrm>
            <a:custGeom>
              <a:avLst/>
              <a:gdLst>
                <a:gd name="T0" fmla="*/ 0 w 68"/>
                <a:gd name="T1" fmla="*/ 0 h 45"/>
                <a:gd name="T2" fmla="*/ 1093 w 68"/>
                <a:gd name="T3" fmla="*/ 782 h 45"/>
                <a:gd name="T4" fmla="*/ 1093 w 68"/>
                <a:gd name="T5" fmla="*/ 590 h 45"/>
                <a:gd name="T6" fmla="*/ 368 w 68"/>
                <a:gd name="T7" fmla="*/ 0 h 45"/>
                <a:gd name="T8" fmla="*/ 0 w 68"/>
                <a:gd name="T9" fmla="*/ 0 h 45"/>
                <a:gd name="T10" fmla="*/ 0 60000 65536"/>
                <a:gd name="T11" fmla="*/ 0 60000 65536"/>
                <a:gd name="T12" fmla="*/ 0 60000 65536"/>
                <a:gd name="T13" fmla="*/ 0 60000 65536"/>
                <a:gd name="T14" fmla="*/ 0 60000 65536"/>
                <a:gd name="T15" fmla="*/ 0 w 68"/>
                <a:gd name="T16" fmla="*/ 0 h 45"/>
                <a:gd name="T17" fmla="*/ 68 w 68"/>
                <a:gd name="T18" fmla="*/ 45 h 45"/>
              </a:gdLst>
              <a:ahLst/>
              <a:cxnLst>
                <a:cxn ang="T10">
                  <a:pos x="T0" y="T1"/>
                </a:cxn>
                <a:cxn ang="T11">
                  <a:pos x="T2" y="T3"/>
                </a:cxn>
                <a:cxn ang="T12">
                  <a:pos x="T4" y="T5"/>
                </a:cxn>
                <a:cxn ang="T13">
                  <a:pos x="T6" y="T7"/>
                </a:cxn>
                <a:cxn ang="T14">
                  <a:pos x="T8" y="T9"/>
                </a:cxn>
              </a:cxnLst>
              <a:rect l="T15" t="T16" r="T17" b="T18"/>
              <a:pathLst>
                <a:path w="68" h="45">
                  <a:moveTo>
                    <a:pt x="0" y="0"/>
                  </a:moveTo>
                  <a:lnTo>
                    <a:pt x="68" y="45"/>
                  </a:lnTo>
                  <a:lnTo>
                    <a:pt x="68" y="34"/>
                  </a:lnTo>
                  <a:lnTo>
                    <a:pt x="23" y="0"/>
                  </a:lnTo>
                  <a:lnTo>
                    <a:pt x="0" y="0"/>
                  </a:lnTo>
                  <a:close/>
                </a:path>
              </a:pathLst>
            </a:custGeom>
            <a:solidFill>
              <a:srgbClr val="000000"/>
            </a:solidFill>
            <a:ln w="0">
              <a:solidFill>
                <a:srgbClr val="000000"/>
              </a:solidFill>
              <a:prstDash val="solid"/>
              <a:round/>
              <a:headEnd/>
              <a:tailEnd/>
            </a:ln>
          </p:spPr>
          <p:txBody>
            <a:bodyPr/>
            <a:lstStyle/>
            <a:p>
              <a:endParaRPr lang="es-ES_tradnl"/>
            </a:p>
          </p:txBody>
        </p:sp>
        <p:sp>
          <p:nvSpPr>
            <p:cNvPr id="192536" name="Line 16"/>
            <p:cNvSpPr>
              <a:spLocks noChangeShapeType="1"/>
            </p:cNvSpPr>
            <p:nvPr/>
          </p:nvSpPr>
          <p:spPr bwMode="auto">
            <a:xfrm>
              <a:off x="3765" y="2009"/>
              <a:ext cx="47" cy="17"/>
            </a:xfrm>
            <a:prstGeom prst="line">
              <a:avLst/>
            </a:prstGeom>
            <a:noFill/>
            <a:ln w="0">
              <a:solidFill>
                <a:srgbClr val="000000"/>
              </a:solidFill>
              <a:round/>
              <a:headEnd/>
              <a:tailEnd/>
            </a:ln>
          </p:spPr>
          <p:txBody>
            <a:bodyPr/>
            <a:lstStyle/>
            <a:p>
              <a:endParaRPr lang="es-ES_tradnl"/>
            </a:p>
          </p:txBody>
        </p:sp>
        <p:sp>
          <p:nvSpPr>
            <p:cNvPr id="192537" name="Freeform 17"/>
            <p:cNvSpPr>
              <a:spLocks/>
            </p:cNvSpPr>
            <p:nvPr/>
          </p:nvSpPr>
          <p:spPr bwMode="auto">
            <a:xfrm>
              <a:off x="3748" y="1899"/>
              <a:ext cx="353" cy="447"/>
            </a:xfrm>
            <a:custGeom>
              <a:avLst/>
              <a:gdLst>
                <a:gd name="T0" fmla="*/ 198 w 246"/>
                <a:gd name="T1" fmla="*/ 4934 h 312"/>
                <a:gd name="T2" fmla="*/ 402 w 246"/>
                <a:gd name="T3" fmla="*/ 4549 h 312"/>
                <a:gd name="T4" fmla="*/ 402 w 246"/>
                <a:gd name="T5" fmla="*/ 4155 h 312"/>
                <a:gd name="T6" fmla="*/ 0 w 246"/>
                <a:gd name="T7" fmla="*/ 3739 h 312"/>
                <a:gd name="T8" fmla="*/ 0 w 246"/>
                <a:gd name="T9" fmla="*/ 3555 h 312"/>
                <a:gd name="T10" fmla="*/ 198 w 246"/>
                <a:gd name="T11" fmla="*/ 3358 h 312"/>
                <a:gd name="T12" fmla="*/ 198 w 246"/>
                <a:gd name="T13" fmla="*/ 2377 h 312"/>
                <a:gd name="T14" fmla="*/ 402 w 246"/>
                <a:gd name="T15" fmla="*/ 2181 h 312"/>
                <a:gd name="T16" fmla="*/ 402 w 246"/>
                <a:gd name="T17" fmla="*/ 1970 h 312"/>
                <a:gd name="T18" fmla="*/ 585 w 246"/>
                <a:gd name="T19" fmla="*/ 1970 h 312"/>
                <a:gd name="T20" fmla="*/ 585 w 246"/>
                <a:gd name="T21" fmla="*/ 1196 h 312"/>
                <a:gd name="T22" fmla="*/ 1004 w 246"/>
                <a:gd name="T23" fmla="*/ 993 h 312"/>
                <a:gd name="T24" fmla="*/ 1004 w 246"/>
                <a:gd name="T25" fmla="*/ 797 h 312"/>
                <a:gd name="T26" fmla="*/ 1609 w 246"/>
                <a:gd name="T27" fmla="*/ 198 h 312"/>
                <a:gd name="T28" fmla="*/ 2603 w 246"/>
                <a:gd name="T29" fmla="*/ 0 h 312"/>
                <a:gd name="T30" fmla="*/ 4210 w 246"/>
                <a:gd name="T31" fmla="*/ 603 h 312"/>
                <a:gd name="T32" fmla="*/ 4431 w 246"/>
                <a:gd name="T33" fmla="*/ 2377 h 312"/>
                <a:gd name="T34" fmla="*/ 4210 w 246"/>
                <a:gd name="T35" fmla="*/ 2775 h 312"/>
                <a:gd name="T36" fmla="*/ 4210 w 246"/>
                <a:gd name="T37" fmla="*/ 2959 h 312"/>
                <a:gd name="T38" fmla="*/ 4009 w 246"/>
                <a:gd name="T39" fmla="*/ 2959 h 312"/>
                <a:gd name="T40" fmla="*/ 4009 w 246"/>
                <a:gd name="T41" fmla="*/ 3155 h 312"/>
                <a:gd name="T42" fmla="*/ 3810 w 246"/>
                <a:gd name="T43" fmla="*/ 3358 h 312"/>
                <a:gd name="T44" fmla="*/ 3607 w 246"/>
                <a:gd name="T45" fmla="*/ 3358 h 312"/>
                <a:gd name="T46" fmla="*/ 3424 w 246"/>
                <a:gd name="T47" fmla="*/ 3555 h 312"/>
                <a:gd name="T48" fmla="*/ 3227 w 246"/>
                <a:gd name="T49" fmla="*/ 3555 h 312"/>
                <a:gd name="T50" fmla="*/ 3005 w 246"/>
                <a:gd name="T51" fmla="*/ 3953 h 312"/>
                <a:gd name="T52" fmla="*/ 2807 w 246"/>
                <a:gd name="T53" fmla="*/ 4155 h 312"/>
                <a:gd name="T54" fmla="*/ 2807 w 246"/>
                <a:gd name="T55" fmla="*/ 4351 h 312"/>
                <a:gd name="T56" fmla="*/ 2603 w 246"/>
                <a:gd name="T57" fmla="*/ 4752 h 312"/>
                <a:gd name="T58" fmla="*/ 2603 w 246"/>
                <a:gd name="T59" fmla="*/ 4934 h 312"/>
                <a:gd name="T60" fmla="*/ 1204 w 246"/>
                <a:gd name="T61" fmla="*/ 5537 h 312"/>
                <a:gd name="T62" fmla="*/ 198 w 246"/>
                <a:gd name="T63" fmla="*/ 4934 h 3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46"/>
                <a:gd name="T97" fmla="*/ 0 h 312"/>
                <a:gd name="T98" fmla="*/ 246 w 246"/>
                <a:gd name="T99" fmla="*/ 312 h 3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46" h="312">
                  <a:moveTo>
                    <a:pt x="11" y="278"/>
                  </a:moveTo>
                  <a:lnTo>
                    <a:pt x="22" y="256"/>
                  </a:lnTo>
                  <a:lnTo>
                    <a:pt x="22" y="234"/>
                  </a:lnTo>
                  <a:lnTo>
                    <a:pt x="0" y="211"/>
                  </a:lnTo>
                  <a:lnTo>
                    <a:pt x="0" y="200"/>
                  </a:lnTo>
                  <a:lnTo>
                    <a:pt x="11" y="189"/>
                  </a:lnTo>
                  <a:lnTo>
                    <a:pt x="11" y="134"/>
                  </a:lnTo>
                  <a:lnTo>
                    <a:pt x="22" y="123"/>
                  </a:lnTo>
                  <a:lnTo>
                    <a:pt x="22" y="111"/>
                  </a:lnTo>
                  <a:lnTo>
                    <a:pt x="33" y="111"/>
                  </a:lnTo>
                  <a:lnTo>
                    <a:pt x="33" y="67"/>
                  </a:lnTo>
                  <a:lnTo>
                    <a:pt x="56" y="56"/>
                  </a:lnTo>
                  <a:lnTo>
                    <a:pt x="56" y="45"/>
                  </a:lnTo>
                  <a:lnTo>
                    <a:pt x="89" y="11"/>
                  </a:lnTo>
                  <a:lnTo>
                    <a:pt x="145" y="0"/>
                  </a:lnTo>
                  <a:lnTo>
                    <a:pt x="234" y="34"/>
                  </a:lnTo>
                  <a:lnTo>
                    <a:pt x="246" y="134"/>
                  </a:lnTo>
                  <a:lnTo>
                    <a:pt x="234" y="156"/>
                  </a:lnTo>
                  <a:lnTo>
                    <a:pt x="234" y="167"/>
                  </a:lnTo>
                  <a:lnTo>
                    <a:pt x="223" y="167"/>
                  </a:lnTo>
                  <a:lnTo>
                    <a:pt x="223" y="178"/>
                  </a:lnTo>
                  <a:lnTo>
                    <a:pt x="212" y="189"/>
                  </a:lnTo>
                  <a:lnTo>
                    <a:pt x="201" y="189"/>
                  </a:lnTo>
                  <a:lnTo>
                    <a:pt x="190" y="200"/>
                  </a:lnTo>
                  <a:lnTo>
                    <a:pt x="179" y="200"/>
                  </a:lnTo>
                  <a:lnTo>
                    <a:pt x="167" y="223"/>
                  </a:lnTo>
                  <a:lnTo>
                    <a:pt x="156" y="234"/>
                  </a:lnTo>
                  <a:lnTo>
                    <a:pt x="156" y="245"/>
                  </a:lnTo>
                  <a:lnTo>
                    <a:pt x="145" y="267"/>
                  </a:lnTo>
                  <a:lnTo>
                    <a:pt x="145" y="278"/>
                  </a:lnTo>
                  <a:lnTo>
                    <a:pt x="67" y="312"/>
                  </a:lnTo>
                  <a:lnTo>
                    <a:pt x="11" y="278"/>
                  </a:lnTo>
                  <a:close/>
                </a:path>
              </a:pathLst>
            </a:custGeom>
            <a:solidFill>
              <a:srgbClr val="FFFFFF"/>
            </a:solidFill>
            <a:ln w="0">
              <a:solidFill>
                <a:srgbClr val="000000"/>
              </a:solidFill>
              <a:prstDash val="solid"/>
              <a:round/>
              <a:headEnd/>
              <a:tailEnd/>
            </a:ln>
          </p:spPr>
          <p:txBody>
            <a:bodyPr/>
            <a:lstStyle/>
            <a:p>
              <a:endParaRPr lang="es-ES_tradnl"/>
            </a:p>
          </p:txBody>
        </p:sp>
        <p:sp>
          <p:nvSpPr>
            <p:cNvPr id="192538" name="Freeform 18"/>
            <p:cNvSpPr>
              <a:spLocks/>
            </p:cNvSpPr>
            <p:nvPr/>
          </p:nvSpPr>
          <p:spPr bwMode="auto">
            <a:xfrm>
              <a:off x="3829" y="1867"/>
              <a:ext cx="304" cy="270"/>
            </a:xfrm>
            <a:custGeom>
              <a:avLst/>
              <a:gdLst>
                <a:gd name="T0" fmla="*/ 0 w 212"/>
                <a:gd name="T1" fmla="*/ 1166 h 189"/>
                <a:gd name="T2" fmla="*/ 0 w 212"/>
                <a:gd name="T3" fmla="*/ 971 h 189"/>
                <a:gd name="T4" fmla="*/ 198 w 212"/>
                <a:gd name="T5" fmla="*/ 776 h 189"/>
                <a:gd name="T6" fmla="*/ 380 w 212"/>
                <a:gd name="T7" fmla="*/ 376 h 189"/>
                <a:gd name="T8" fmla="*/ 782 w 212"/>
                <a:gd name="T9" fmla="*/ 196 h 189"/>
                <a:gd name="T10" fmla="*/ 991 w 212"/>
                <a:gd name="T11" fmla="*/ 0 h 189"/>
                <a:gd name="T12" fmla="*/ 1976 w 212"/>
                <a:gd name="T13" fmla="*/ 0 h 189"/>
                <a:gd name="T14" fmla="*/ 2385 w 212"/>
                <a:gd name="T15" fmla="*/ 196 h 189"/>
                <a:gd name="T16" fmla="*/ 2971 w 212"/>
                <a:gd name="T17" fmla="*/ 376 h 189"/>
                <a:gd name="T18" fmla="*/ 3383 w 212"/>
                <a:gd name="T19" fmla="*/ 776 h 189"/>
                <a:gd name="T20" fmla="*/ 3383 w 212"/>
                <a:gd name="T21" fmla="*/ 971 h 189"/>
                <a:gd name="T22" fmla="*/ 3565 w 212"/>
                <a:gd name="T23" fmla="*/ 1349 h 189"/>
                <a:gd name="T24" fmla="*/ 3763 w 212"/>
                <a:gd name="T25" fmla="*/ 1927 h 189"/>
                <a:gd name="T26" fmla="*/ 3565 w 212"/>
                <a:gd name="T27" fmla="*/ 2304 h 189"/>
                <a:gd name="T28" fmla="*/ 3565 w 212"/>
                <a:gd name="T29" fmla="*/ 2713 h 189"/>
                <a:gd name="T30" fmla="*/ 3383 w 212"/>
                <a:gd name="T31" fmla="*/ 3087 h 189"/>
                <a:gd name="T32" fmla="*/ 3159 w 212"/>
                <a:gd name="T33" fmla="*/ 3277 h 189"/>
                <a:gd name="T34" fmla="*/ 2971 w 212"/>
                <a:gd name="T35" fmla="*/ 3277 h 189"/>
                <a:gd name="T36" fmla="*/ 3159 w 212"/>
                <a:gd name="T37" fmla="*/ 3277 h 189"/>
                <a:gd name="T38" fmla="*/ 3159 w 212"/>
                <a:gd name="T39" fmla="*/ 3087 h 189"/>
                <a:gd name="T40" fmla="*/ 2570 w 212"/>
                <a:gd name="T41" fmla="*/ 3087 h 189"/>
                <a:gd name="T42" fmla="*/ 2768 w 212"/>
                <a:gd name="T43" fmla="*/ 3087 h 189"/>
                <a:gd name="T44" fmla="*/ 2768 w 212"/>
                <a:gd name="T45" fmla="*/ 3277 h 189"/>
                <a:gd name="T46" fmla="*/ 2570 w 212"/>
                <a:gd name="T47" fmla="*/ 3277 h 189"/>
                <a:gd name="T48" fmla="*/ 2570 w 212"/>
                <a:gd name="T49" fmla="*/ 3087 h 189"/>
                <a:gd name="T50" fmla="*/ 2570 w 212"/>
                <a:gd name="T51" fmla="*/ 3277 h 189"/>
                <a:gd name="T52" fmla="*/ 2385 w 212"/>
                <a:gd name="T53" fmla="*/ 3277 h 189"/>
                <a:gd name="T54" fmla="*/ 2190 w 212"/>
                <a:gd name="T55" fmla="*/ 3087 h 189"/>
                <a:gd name="T56" fmla="*/ 1976 w 212"/>
                <a:gd name="T57" fmla="*/ 3087 h 189"/>
                <a:gd name="T58" fmla="*/ 2190 w 212"/>
                <a:gd name="T59" fmla="*/ 2516 h 189"/>
                <a:gd name="T60" fmla="*/ 2190 w 212"/>
                <a:gd name="T61" fmla="*/ 1927 h 189"/>
                <a:gd name="T62" fmla="*/ 2385 w 212"/>
                <a:gd name="T63" fmla="*/ 1927 h 189"/>
                <a:gd name="T64" fmla="*/ 2385 w 212"/>
                <a:gd name="T65" fmla="*/ 1733 h 189"/>
                <a:gd name="T66" fmla="*/ 2570 w 212"/>
                <a:gd name="T67" fmla="*/ 1543 h 189"/>
                <a:gd name="T68" fmla="*/ 2570 w 212"/>
                <a:gd name="T69" fmla="*/ 1349 h 189"/>
                <a:gd name="T70" fmla="*/ 2385 w 212"/>
                <a:gd name="T71" fmla="*/ 1349 h 189"/>
                <a:gd name="T72" fmla="*/ 2385 w 212"/>
                <a:gd name="T73" fmla="*/ 1166 h 189"/>
                <a:gd name="T74" fmla="*/ 1775 w 212"/>
                <a:gd name="T75" fmla="*/ 1166 h 189"/>
                <a:gd name="T76" fmla="*/ 1582 w 212"/>
                <a:gd name="T77" fmla="*/ 971 h 189"/>
                <a:gd name="T78" fmla="*/ 1976 w 212"/>
                <a:gd name="T79" fmla="*/ 971 h 189"/>
                <a:gd name="T80" fmla="*/ 1775 w 212"/>
                <a:gd name="T81" fmla="*/ 776 h 189"/>
                <a:gd name="T82" fmla="*/ 1189 w 212"/>
                <a:gd name="T83" fmla="*/ 776 h 189"/>
                <a:gd name="T84" fmla="*/ 1384 w 212"/>
                <a:gd name="T85" fmla="*/ 776 h 189"/>
                <a:gd name="T86" fmla="*/ 1189 w 212"/>
                <a:gd name="T87" fmla="*/ 571 h 189"/>
                <a:gd name="T88" fmla="*/ 991 w 212"/>
                <a:gd name="T89" fmla="*/ 571 h 189"/>
                <a:gd name="T90" fmla="*/ 782 w 212"/>
                <a:gd name="T91" fmla="*/ 776 h 189"/>
                <a:gd name="T92" fmla="*/ 584 w 212"/>
                <a:gd name="T93" fmla="*/ 776 h 189"/>
                <a:gd name="T94" fmla="*/ 782 w 212"/>
                <a:gd name="T95" fmla="*/ 776 h 189"/>
                <a:gd name="T96" fmla="*/ 782 w 212"/>
                <a:gd name="T97" fmla="*/ 571 h 189"/>
                <a:gd name="T98" fmla="*/ 991 w 212"/>
                <a:gd name="T99" fmla="*/ 571 h 189"/>
                <a:gd name="T100" fmla="*/ 584 w 212"/>
                <a:gd name="T101" fmla="*/ 571 h 189"/>
                <a:gd name="T102" fmla="*/ 380 w 212"/>
                <a:gd name="T103" fmla="*/ 776 h 189"/>
                <a:gd name="T104" fmla="*/ 380 w 212"/>
                <a:gd name="T105" fmla="*/ 971 h 189"/>
                <a:gd name="T106" fmla="*/ 198 w 212"/>
                <a:gd name="T107" fmla="*/ 971 h 189"/>
                <a:gd name="T108" fmla="*/ 0 w 212"/>
                <a:gd name="T109" fmla="*/ 1166 h 18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12"/>
                <a:gd name="T166" fmla="*/ 0 h 189"/>
                <a:gd name="T167" fmla="*/ 212 w 212"/>
                <a:gd name="T168" fmla="*/ 189 h 18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12" h="189">
                  <a:moveTo>
                    <a:pt x="0" y="67"/>
                  </a:moveTo>
                  <a:lnTo>
                    <a:pt x="0" y="56"/>
                  </a:lnTo>
                  <a:lnTo>
                    <a:pt x="11" y="45"/>
                  </a:lnTo>
                  <a:lnTo>
                    <a:pt x="22" y="22"/>
                  </a:lnTo>
                  <a:lnTo>
                    <a:pt x="44" y="11"/>
                  </a:lnTo>
                  <a:lnTo>
                    <a:pt x="56" y="0"/>
                  </a:lnTo>
                  <a:lnTo>
                    <a:pt x="111" y="0"/>
                  </a:lnTo>
                  <a:lnTo>
                    <a:pt x="134" y="11"/>
                  </a:lnTo>
                  <a:lnTo>
                    <a:pt x="167" y="22"/>
                  </a:lnTo>
                  <a:lnTo>
                    <a:pt x="190" y="45"/>
                  </a:lnTo>
                  <a:lnTo>
                    <a:pt x="190" y="56"/>
                  </a:lnTo>
                  <a:lnTo>
                    <a:pt x="201" y="78"/>
                  </a:lnTo>
                  <a:lnTo>
                    <a:pt x="212" y="111"/>
                  </a:lnTo>
                  <a:lnTo>
                    <a:pt x="201" y="133"/>
                  </a:lnTo>
                  <a:lnTo>
                    <a:pt x="201" y="156"/>
                  </a:lnTo>
                  <a:lnTo>
                    <a:pt x="190" y="178"/>
                  </a:lnTo>
                  <a:lnTo>
                    <a:pt x="178" y="189"/>
                  </a:lnTo>
                  <a:lnTo>
                    <a:pt x="167" y="189"/>
                  </a:lnTo>
                  <a:lnTo>
                    <a:pt x="178" y="189"/>
                  </a:lnTo>
                  <a:lnTo>
                    <a:pt x="178" y="178"/>
                  </a:lnTo>
                  <a:lnTo>
                    <a:pt x="145" y="178"/>
                  </a:lnTo>
                  <a:lnTo>
                    <a:pt x="156" y="178"/>
                  </a:lnTo>
                  <a:lnTo>
                    <a:pt x="156" y="189"/>
                  </a:lnTo>
                  <a:lnTo>
                    <a:pt x="145" y="189"/>
                  </a:lnTo>
                  <a:lnTo>
                    <a:pt x="145" y="178"/>
                  </a:lnTo>
                  <a:lnTo>
                    <a:pt x="145" y="189"/>
                  </a:lnTo>
                  <a:lnTo>
                    <a:pt x="134" y="189"/>
                  </a:lnTo>
                  <a:lnTo>
                    <a:pt x="123" y="178"/>
                  </a:lnTo>
                  <a:lnTo>
                    <a:pt x="111" y="178"/>
                  </a:lnTo>
                  <a:lnTo>
                    <a:pt x="123" y="145"/>
                  </a:lnTo>
                  <a:lnTo>
                    <a:pt x="123" y="111"/>
                  </a:lnTo>
                  <a:lnTo>
                    <a:pt x="134" y="111"/>
                  </a:lnTo>
                  <a:lnTo>
                    <a:pt x="134" y="100"/>
                  </a:lnTo>
                  <a:lnTo>
                    <a:pt x="145" y="89"/>
                  </a:lnTo>
                  <a:lnTo>
                    <a:pt x="145" y="78"/>
                  </a:lnTo>
                  <a:lnTo>
                    <a:pt x="134" y="78"/>
                  </a:lnTo>
                  <a:lnTo>
                    <a:pt x="134" y="67"/>
                  </a:lnTo>
                  <a:lnTo>
                    <a:pt x="100" y="67"/>
                  </a:lnTo>
                  <a:lnTo>
                    <a:pt x="89" y="56"/>
                  </a:lnTo>
                  <a:lnTo>
                    <a:pt x="111" y="56"/>
                  </a:lnTo>
                  <a:lnTo>
                    <a:pt x="100" y="45"/>
                  </a:lnTo>
                  <a:lnTo>
                    <a:pt x="67" y="45"/>
                  </a:lnTo>
                  <a:lnTo>
                    <a:pt x="78" y="45"/>
                  </a:lnTo>
                  <a:lnTo>
                    <a:pt x="67" y="33"/>
                  </a:lnTo>
                  <a:lnTo>
                    <a:pt x="56" y="33"/>
                  </a:lnTo>
                  <a:lnTo>
                    <a:pt x="44" y="45"/>
                  </a:lnTo>
                  <a:lnTo>
                    <a:pt x="33" y="45"/>
                  </a:lnTo>
                  <a:lnTo>
                    <a:pt x="44" y="45"/>
                  </a:lnTo>
                  <a:lnTo>
                    <a:pt x="44" y="33"/>
                  </a:lnTo>
                  <a:lnTo>
                    <a:pt x="56" y="33"/>
                  </a:lnTo>
                  <a:lnTo>
                    <a:pt x="33" y="33"/>
                  </a:lnTo>
                  <a:lnTo>
                    <a:pt x="22" y="45"/>
                  </a:lnTo>
                  <a:lnTo>
                    <a:pt x="22" y="56"/>
                  </a:lnTo>
                  <a:lnTo>
                    <a:pt x="11" y="56"/>
                  </a:lnTo>
                  <a:lnTo>
                    <a:pt x="0" y="67"/>
                  </a:lnTo>
                  <a:close/>
                </a:path>
              </a:pathLst>
            </a:custGeom>
            <a:solidFill>
              <a:srgbClr val="000000"/>
            </a:solidFill>
            <a:ln w="0">
              <a:solidFill>
                <a:srgbClr val="000000"/>
              </a:solidFill>
              <a:prstDash val="solid"/>
              <a:round/>
              <a:headEnd/>
              <a:tailEnd/>
            </a:ln>
          </p:spPr>
          <p:txBody>
            <a:bodyPr/>
            <a:lstStyle/>
            <a:p>
              <a:endParaRPr lang="es-ES_tradnl"/>
            </a:p>
          </p:txBody>
        </p:sp>
        <p:sp>
          <p:nvSpPr>
            <p:cNvPr id="192539" name="Line 19"/>
            <p:cNvSpPr>
              <a:spLocks noChangeShapeType="1"/>
            </p:cNvSpPr>
            <p:nvPr/>
          </p:nvSpPr>
          <p:spPr bwMode="auto">
            <a:xfrm>
              <a:off x="4020" y="2137"/>
              <a:ext cx="2" cy="17"/>
            </a:xfrm>
            <a:prstGeom prst="line">
              <a:avLst/>
            </a:prstGeom>
            <a:noFill/>
            <a:ln w="0">
              <a:solidFill>
                <a:srgbClr val="000000"/>
              </a:solidFill>
              <a:round/>
              <a:headEnd/>
              <a:tailEnd/>
            </a:ln>
          </p:spPr>
          <p:txBody>
            <a:bodyPr/>
            <a:lstStyle/>
            <a:p>
              <a:endParaRPr lang="es-ES_tradnl"/>
            </a:p>
          </p:txBody>
        </p:sp>
        <p:sp>
          <p:nvSpPr>
            <p:cNvPr id="192540" name="Freeform 20"/>
            <p:cNvSpPr>
              <a:spLocks/>
            </p:cNvSpPr>
            <p:nvPr/>
          </p:nvSpPr>
          <p:spPr bwMode="auto">
            <a:xfrm>
              <a:off x="4037" y="2105"/>
              <a:ext cx="15" cy="49"/>
            </a:xfrm>
            <a:custGeom>
              <a:avLst/>
              <a:gdLst>
                <a:gd name="T0" fmla="*/ 0 w 11"/>
                <a:gd name="T1" fmla="*/ 714 h 33"/>
                <a:gd name="T2" fmla="*/ 0 w 11"/>
                <a:gd name="T3" fmla="*/ 472 h 33"/>
                <a:gd name="T4" fmla="*/ 145 w 11"/>
                <a:gd name="T5" fmla="*/ 472 h 33"/>
                <a:gd name="T6" fmla="*/ 145 w 11"/>
                <a:gd name="T7" fmla="*/ 242 h 33"/>
                <a:gd name="T8" fmla="*/ 0 w 11"/>
                <a:gd name="T9" fmla="*/ 0 h 33"/>
                <a:gd name="T10" fmla="*/ 0 60000 65536"/>
                <a:gd name="T11" fmla="*/ 0 60000 65536"/>
                <a:gd name="T12" fmla="*/ 0 60000 65536"/>
                <a:gd name="T13" fmla="*/ 0 60000 65536"/>
                <a:gd name="T14" fmla="*/ 0 60000 65536"/>
                <a:gd name="T15" fmla="*/ 0 w 11"/>
                <a:gd name="T16" fmla="*/ 0 h 33"/>
                <a:gd name="T17" fmla="*/ 11 w 11"/>
                <a:gd name="T18" fmla="*/ 33 h 33"/>
              </a:gdLst>
              <a:ahLst/>
              <a:cxnLst>
                <a:cxn ang="T10">
                  <a:pos x="T0" y="T1"/>
                </a:cxn>
                <a:cxn ang="T11">
                  <a:pos x="T2" y="T3"/>
                </a:cxn>
                <a:cxn ang="T12">
                  <a:pos x="T4" y="T5"/>
                </a:cxn>
                <a:cxn ang="T13">
                  <a:pos x="T6" y="T7"/>
                </a:cxn>
                <a:cxn ang="T14">
                  <a:pos x="T8" y="T9"/>
                </a:cxn>
              </a:cxnLst>
              <a:rect l="T15" t="T16" r="T17" b="T18"/>
              <a:pathLst>
                <a:path w="11" h="33">
                  <a:moveTo>
                    <a:pt x="0" y="33"/>
                  </a:moveTo>
                  <a:lnTo>
                    <a:pt x="0" y="22"/>
                  </a:lnTo>
                  <a:lnTo>
                    <a:pt x="11" y="22"/>
                  </a:lnTo>
                  <a:lnTo>
                    <a:pt x="11" y="11"/>
                  </a:lnTo>
                  <a:lnTo>
                    <a:pt x="0" y="0"/>
                  </a:lnTo>
                </a:path>
              </a:pathLst>
            </a:custGeom>
            <a:noFill/>
            <a:ln w="0">
              <a:solidFill>
                <a:srgbClr val="000000"/>
              </a:solidFill>
              <a:prstDash val="solid"/>
              <a:round/>
              <a:headEnd/>
              <a:tailEnd/>
            </a:ln>
          </p:spPr>
          <p:txBody>
            <a:bodyPr/>
            <a:lstStyle/>
            <a:p>
              <a:endParaRPr lang="es-ES_tradnl"/>
            </a:p>
          </p:txBody>
        </p:sp>
        <p:sp>
          <p:nvSpPr>
            <p:cNvPr id="192541" name="Freeform 21"/>
            <p:cNvSpPr>
              <a:spLocks/>
            </p:cNvSpPr>
            <p:nvPr/>
          </p:nvSpPr>
          <p:spPr bwMode="auto">
            <a:xfrm>
              <a:off x="4037" y="2122"/>
              <a:ext cx="32" cy="32"/>
            </a:xfrm>
            <a:custGeom>
              <a:avLst/>
              <a:gdLst>
                <a:gd name="T0" fmla="*/ 442 w 22"/>
                <a:gd name="T1" fmla="*/ 0 h 22"/>
                <a:gd name="T2" fmla="*/ 442 w 22"/>
                <a:gd name="T3" fmla="*/ 215 h 22"/>
                <a:gd name="T4" fmla="*/ 215 w 22"/>
                <a:gd name="T5" fmla="*/ 415 h 22"/>
                <a:gd name="T6" fmla="*/ 0 w 22"/>
                <a:gd name="T7" fmla="*/ 415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22" y="0"/>
                  </a:moveTo>
                  <a:lnTo>
                    <a:pt x="22" y="11"/>
                  </a:lnTo>
                  <a:lnTo>
                    <a:pt x="11" y="22"/>
                  </a:lnTo>
                  <a:lnTo>
                    <a:pt x="0" y="22"/>
                  </a:lnTo>
                </a:path>
              </a:pathLst>
            </a:custGeom>
            <a:noFill/>
            <a:ln w="0">
              <a:solidFill>
                <a:srgbClr val="000000"/>
              </a:solidFill>
              <a:prstDash val="solid"/>
              <a:round/>
              <a:headEnd/>
              <a:tailEnd/>
            </a:ln>
          </p:spPr>
          <p:txBody>
            <a:bodyPr/>
            <a:lstStyle/>
            <a:p>
              <a:endParaRPr lang="es-ES_tradnl"/>
            </a:p>
          </p:txBody>
        </p:sp>
        <p:sp>
          <p:nvSpPr>
            <p:cNvPr id="192542" name="Freeform 22"/>
            <p:cNvSpPr>
              <a:spLocks/>
            </p:cNvSpPr>
            <p:nvPr/>
          </p:nvSpPr>
          <p:spPr bwMode="auto">
            <a:xfrm>
              <a:off x="3812" y="2027"/>
              <a:ext cx="2" cy="15"/>
            </a:xfrm>
            <a:custGeom>
              <a:avLst/>
              <a:gdLst>
                <a:gd name="T0" fmla="*/ 0 w 2"/>
                <a:gd name="T1" fmla="*/ 145 h 11"/>
                <a:gd name="T2" fmla="*/ 0 w 2"/>
                <a:gd name="T3" fmla="*/ 0 h 11"/>
                <a:gd name="T4" fmla="*/ 0 w 2"/>
                <a:gd name="T5" fmla="*/ 145 h 11"/>
                <a:gd name="T6" fmla="*/ 0 60000 65536"/>
                <a:gd name="T7" fmla="*/ 0 60000 65536"/>
                <a:gd name="T8" fmla="*/ 0 60000 65536"/>
                <a:gd name="T9" fmla="*/ 0 w 2"/>
                <a:gd name="T10" fmla="*/ 0 h 11"/>
                <a:gd name="T11" fmla="*/ 2 w 2"/>
                <a:gd name="T12" fmla="*/ 11 h 11"/>
              </a:gdLst>
              <a:ahLst/>
              <a:cxnLst>
                <a:cxn ang="T6">
                  <a:pos x="T0" y="T1"/>
                </a:cxn>
                <a:cxn ang="T7">
                  <a:pos x="T2" y="T3"/>
                </a:cxn>
                <a:cxn ang="T8">
                  <a:pos x="T4" y="T5"/>
                </a:cxn>
              </a:cxnLst>
              <a:rect l="T9" t="T10" r="T11" b="T12"/>
              <a:pathLst>
                <a:path w="2" h="11">
                  <a:moveTo>
                    <a:pt x="0" y="11"/>
                  </a:moveTo>
                  <a:lnTo>
                    <a:pt x="0" y="0"/>
                  </a:lnTo>
                  <a:lnTo>
                    <a:pt x="0" y="11"/>
                  </a:lnTo>
                  <a:close/>
                </a:path>
              </a:pathLst>
            </a:custGeom>
            <a:solidFill>
              <a:srgbClr val="000000"/>
            </a:solidFill>
            <a:ln w="0">
              <a:solidFill>
                <a:srgbClr val="000000"/>
              </a:solidFill>
              <a:prstDash val="solid"/>
              <a:round/>
              <a:headEnd/>
              <a:tailEnd/>
            </a:ln>
          </p:spPr>
          <p:txBody>
            <a:bodyPr/>
            <a:lstStyle/>
            <a:p>
              <a:endParaRPr lang="es-ES_tradnl"/>
            </a:p>
          </p:txBody>
        </p:sp>
        <p:sp>
          <p:nvSpPr>
            <p:cNvPr id="192543" name="Freeform 23"/>
            <p:cNvSpPr>
              <a:spLocks/>
            </p:cNvSpPr>
            <p:nvPr/>
          </p:nvSpPr>
          <p:spPr bwMode="auto">
            <a:xfrm>
              <a:off x="3878" y="2056"/>
              <a:ext cx="0" cy="34"/>
            </a:xfrm>
            <a:custGeom>
              <a:avLst/>
              <a:gdLst>
                <a:gd name="T0" fmla="*/ 0 w 1"/>
                <a:gd name="T1" fmla="*/ 250 h 23"/>
                <a:gd name="T2" fmla="*/ 0 w 1"/>
                <a:gd name="T3" fmla="*/ 0 h 23"/>
                <a:gd name="T4" fmla="*/ 0 w 1"/>
                <a:gd name="T5" fmla="*/ 488 h 23"/>
                <a:gd name="T6" fmla="*/ 0 w 1"/>
                <a:gd name="T7" fmla="*/ 250 h 23"/>
                <a:gd name="T8" fmla="*/ 0 60000 65536"/>
                <a:gd name="T9" fmla="*/ 0 60000 65536"/>
                <a:gd name="T10" fmla="*/ 0 60000 65536"/>
                <a:gd name="T11" fmla="*/ 0 60000 65536"/>
                <a:gd name="T12" fmla="*/ 0 w 1"/>
                <a:gd name="T13" fmla="*/ 0 h 23"/>
                <a:gd name="T14" fmla="*/ 0 w 1"/>
                <a:gd name="T15" fmla="*/ 23 h 23"/>
              </a:gdLst>
              <a:ahLst/>
              <a:cxnLst>
                <a:cxn ang="T8">
                  <a:pos x="T0" y="T1"/>
                </a:cxn>
                <a:cxn ang="T9">
                  <a:pos x="T2" y="T3"/>
                </a:cxn>
                <a:cxn ang="T10">
                  <a:pos x="T4" y="T5"/>
                </a:cxn>
                <a:cxn ang="T11">
                  <a:pos x="T6" y="T7"/>
                </a:cxn>
              </a:cxnLst>
              <a:rect l="T12" t="T13" r="T14" b="T15"/>
              <a:pathLst>
                <a:path w="1" h="23">
                  <a:moveTo>
                    <a:pt x="0" y="12"/>
                  </a:moveTo>
                  <a:lnTo>
                    <a:pt x="0" y="0"/>
                  </a:lnTo>
                  <a:lnTo>
                    <a:pt x="0" y="23"/>
                  </a:lnTo>
                  <a:lnTo>
                    <a:pt x="0" y="12"/>
                  </a:lnTo>
                  <a:close/>
                </a:path>
              </a:pathLst>
            </a:custGeom>
            <a:solidFill>
              <a:srgbClr val="000000"/>
            </a:solidFill>
            <a:ln w="0">
              <a:solidFill>
                <a:srgbClr val="000000"/>
              </a:solidFill>
              <a:prstDash val="solid"/>
              <a:round/>
              <a:headEnd/>
              <a:tailEnd/>
            </a:ln>
          </p:spPr>
          <p:txBody>
            <a:bodyPr/>
            <a:lstStyle/>
            <a:p>
              <a:endParaRPr lang="es-ES_tradnl"/>
            </a:p>
          </p:txBody>
        </p:sp>
        <p:sp>
          <p:nvSpPr>
            <p:cNvPr id="192544" name="Freeform 24"/>
            <p:cNvSpPr>
              <a:spLocks/>
            </p:cNvSpPr>
            <p:nvPr/>
          </p:nvSpPr>
          <p:spPr bwMode="auto">
            <a:xfrm>
              <a:off x="3878" y="2056"/>
              <a:ext cx="32" cy="34"/>
            </a:xfrm>
            <a:custGeom>
              <a:avLst/>
              <a:gdLst>
                <a:gd name="T0" fmla="*/ 0 w 23"/>
                <a:gd name="T1" fmla="*/ 0 h 23"/>
                <a:gd name="T2" fmla="*/ 170 w 23"/>
                <a:gd name="T3" fmla="*/ 250 h 23"/>
                <a:gd name="T4" fmla="*/ 170 w 23"/>
                <a:gd name="T5" fmla="*/ 488 h 23"/>
                <a:gd name="T6" fmla="*/ 337 w 23"/>
                <a:gd name="T7" fmla="*/ 488 h 23"/>
                <a:gd name="T8" fmla="*/ 0 60000 65536"/>
                <a:gd name="T9" fmla="*/ 0 60000 65536"/>
                <a:gd name="T10" fmla="*/ 0 60000 65536"/>
                <a:gd name="T11" fmla="*/ 0 60000 65536"/>
                <a:gd name="T12" fmla="*/ 0 w 23"/>
                <a:gd name="T13" fmla="*/ 0 h 23"/>
                <a:gd name="T14" fmla="*/ 23 w 23"/>
                <a:gd name="T15" fmla="*/ 23 h 23"/>
              </a:gdLst>
              <a:ahLst/>
              <a:cxnLst>
                <a:cxn ang="T8">
                  <a:pos x="T0" y="T1"/>
                </a:cxn>
                <a:cxn ang="T9">
                  <a:pos x="T2" y="T3"/>
                </a:cxn>
                <a:cxn ang="T10">
                  <a:pos x="T4" y="T5"/>
                </a:cxn>
                <a:cxn ang="T11">
                  <a:pos x="T6" y="T7"/>
                </a:cxn>
              </a:cxnLst>
              <a:rect l="T12" t="T13" r="T14" b="T15"/>
              <a:pathLst>
                <a:path w="23" h="23">
                  <a:moveTo>
                    <a:pt x="0" y="0"/>
                  </a:moveTo>
                  <a:lnTo>
                    <a:pt x="11" y="12"/>
                  </a:lnTo>
                  <a:lnTo>
                    <a:pt x="11" y="23"/>
                  </a:lnTo>
                  <a:lnTo>
                    <a:pt x="23" y="23"/>
                  </a:lnTo>
                </a:path>
              </a:pathLst>
            </a:custGeom>
            <a:noFill/>
            <a:ln w="0">
              <a:solidFill>
                <a:srgbClr val="000000"/>
              </a:solidFill>
              <a:prstDash val="solid"/>
              <a:round/>
              <a:headEnd/>
              <a:tailEnd/>
            </a:ln>
          </p:spPr>
          <p:txBody>
            <a:bodyPr/>
            <a:lstStyle/>
            <a:p>
              <a:endParaRPr lang="es-ES_tradnl"/>
            </a:p>
          </p:txBody>
        </p:sp>
        <p:sp>
          <p:nvSpPr>
            <p:cNvPr id="192545" name="Freeform 25"/>
            <p:cNvSpPr>
              <a:spLocks/>
            </p:cNvSpPr>
            <p:nvPr/>
          </p:nvSpPr>
          <p:spPr bwMode="auto">
            <a:xfrm>
              <a:off x="3797" y="2027"/>
              <a:ext cx="32" cy="15"/>
            </a:xfrm>
            <a:custGeom>
              <a:avLst/>
              <a:gdLst>
                <a:gd name="T0" fmla="*/ 0 w 23"/>
                <a:gd name="T1" fmla="*/ 0 h 11"/>
                <a:gd name="T2" fmla="*/ 170 w 23"/>
                <a:gd name="T3" fmla="*/ 0 h 11"/>
                <a:gd name="T4" fmla="*/ 170 w 23"/>
                <a:gd name="T5" fmla="*/ 145 h 11"/>
                <a:gd name="T6" fmla="*/ 337 w 23"/>
                <a:gd name="T7" fmla="*/ 145 h 11"/>
                <a:gd name="T8" fmla="*/ 0 60000 65536"/>
                <a:gd name="T9" fmla="*/ 0 60000 65536"/>
                <a:gd name="T10" fmla="*/ 0 60000 65536"/>
                <a:gd name="T11" fmla="*/ 0 60000 65536"/>
                <a:gd name="T12" fmla="*/ 0 w 23"/>
                <a:gd name="T13" fmla="*/ 0 h 11"/>
                <a:gd name="T14" fmla="*/ 23 w 23"/>
                <a:gd name="T15" fmla="*/ 11 h 11"/>
              </a:gdLst>
              <a:ahLst/>
              <a:cxnLst>
                <a:cxn ang="T8">
                  <a:pos x="T0" y="T1"/>
                </a:cxn>
                <a:cxn ang="T9">
                  <a:pos x="T2" y="T3"/>
                </a:cxn>
                <a:cxn ang="T10">
                  <a:pos x="T4" y="T5"/>
                </a:cxn>
                <a:cxn ang="T11">
                  <a:pos x="T6" y="T7"/>
                </a:cxn>
              </a:cxnLst>
              <a:rect l="T12" t="T13" r="T14" b="T15"/>
              <a:pathLst>
                <a:path w="23" h="11">
                  <a:moveTo>
                    <a:pt x="0" y="0"/>
                  </a:moveTo>
                  <a:lnTo>
                    <a:pt x="11" y="0"/>
                  </a:lnTo>
                  <a:lnTo>
                    <a:pt x="11" y="11"/>
                  </a:lnTo>
                  <a:lnTo>
                    <a:pt x="23" y="11"/>
                  </a:lnTo>
                </a:path>
              </a:pathLst>
            </a:custGeom>
            <a:noFill/>
            <a:ln w="0">
              <a:solidFill>
                <a:srgbClr val="000000"/>
              </a:solidFill>
              <a:prstDash val="solid"/>
              <a:round/>
              <a:headEnd/>
              <a:tailEnd/>
            </a:ln>
          </p:spPr>
          <p:txBody>
            <a:bodyPr/>
            <a:lstStyle/>
            <a:p>
              <a:endParaRPr lang="es-ES_tradnl"/>
            </a:p>
          </p:txBody>
        </p:sp>
        <p:sp>
          <p:nvSpPr>
            <p:cNvPr id="192546" name="Freeform 26"/>
            <p:cNvSpPr>
              <a:spLocks/>
            </p:cNvSpPr>
            <p:nvPr/>
          </p:nvSpPr>
          <p:spPr bwMode="auto">
            <a:xfrm>
              <a:off x="3780" y="2009"/>
              <a:ext cx="49" cy="113"/>
            </a:xfrm>
            <a:custGeom>
              <a:avLst/>
              <a:gdLst>
                <a:gd name="T0" fmla="*/ 409 w 34"/>
                <a:gd name="T1" fmla="*/ 0 h 78"/>
                <a:gd name="T2" fmla="*/ 636 w 34"/>
                <a:gd name="T3" fmla="*/ 0 h 78"/>
                <a:gd name="T4" fmla="*/ 636 w 34"/>
                <a:gd name="T5" fmla="*/ 429 h 78"/>
                <a:gd name="T6" fmla="*/ 206 w 34"/>
                <a:gd name="T7" fmla="*/ 862 h 78"/>
                <a:gd name="T8" fmla="*/ 0 w 34"/>
                <a:gd name="T9" fmla="*/ 862 h 78"/>
                <a:gd name="T10" fmla="*/ 0 w 34"/>
                <a:gd name="T11" fmla="*/ 1276 h 78"/>
                <a:gd name="T12" fmla="*/ 206 w 34"/>
                <a:gd name="T13" fmla="*/ 1276 h 78"/>
                <a:gd name="T14" fmla="*/ 206 w 34"/>
                <a:gd name="T15" fmla="*/ 1491 h 78"/>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78"/>
                <a:gd name="T26" fmla="*/ 34 w 34"/>
                <a:gd name="T27" fmla="*/ 78 h 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78">
                  <a:moveTo>
                    <a:pt x="22" y="0"/>
                  </a:moveTo>
                  <a:lnTo>
                    <a:pt x="34" y="0"/>
                  </a:lnTo>
                  <a:lnTo>
                    <a:pt x="34" y="22"/>
                  </a:lnTo>
                  <a:lnTo>
                    <a:pt x="11" y="45"/>
                  </a:lnTo>
                  <a:lnTo>
                    <a:pt x="0" y="45"/>
                  </a:lnTo>
                  <a:lnTo>
                    <a:pt x="0" y="67"/>
                  </a:lnTo>
                  <a:lnTo>
                    <a:pt x="11" y="67"/>
                  </a:lnTo>
                  <a:lnTo>
                    <a:pt x="11" y="78"/>
                  </a:lnTo>
                </a:path>
              </a:pathLst>
            </a:custGeom>
            <a:noFill/>
            <a:ln w="0">
              <a:solidFill>
                <a:srgbClr val="000000"/>
              </a:solidFill>
              <a:prstDash val="solid"/>
              <a:round/>
              <a:headEnd/>
              <a:tailEnd/>
            </a:ln>
          </p:spPr>
          <p:txBody>
            <a:bodyPr/>
            <a:lstStyle/>
            <a:p>
              <a:endParaRPr lang="es-ES_tradnl"/>
            </a:p>
          </p:txBody>
        </p:sp>
        <p:sp>
          <p:nvSpPr>
            <p:cNvPr id="192547" name="Freeform 27"/>
            <p:cNvSpPr>
              <a:spLocks/>
            </p:cNvSpPr>
            <p:nvPr/>
          </p:nvSpPr>
          <p:spPr bwMode="auto">
            <a:xfrm>
              <a:off x="3797" y="2105"/>
              <a:ext cx="49" cy="17"/>
            </a:xfrm>
            <a:custGeom>
              <a:avLst/>
              <a:gdLst>
                <a:gd name="T0" fmla="*/ 0 w 34"/>
                <a:gd name="T1" fmla="*/ 0 h 11"/>
                <a:gd name="T2" fmla="*/ 206 w 34"/>
                <a:gd name="T3" fmla="*/ 0 h 11"/>
                <a:gd name="T4" fmla="*/ 206 w 34"/>
                <a:gd name="T5" fmla="*/ 320 h 11"/>
                <a:gd name="T6" fmla="*/ 405 w 34"/>
                <a:gd name="T7" fmla="*/ 320 h 11"/>
                <a:gd name="T8" fmla="*/ 608 w 34"/>
                <a:gd name="T9" fmla="*/ 0 h 11"/>
                <a:gd name="T10" fmla="*/ 405 w 34"/>
                <a:gd name="T11" fmla="*/ 0 h 11"/>
                <a:gd name="T12" fmla="*/ 0 60000 65536"/>
                <a:gd name="T13" fmla="*/ 0 60000 65536"/>
                <a:gd name="T14" fmla="*/ 0 60000 65536"/>
                <a:gd name="T15" fmla="*/ 0 60000 65536"/>
                <a:gd name="T16" fmla="*/ 0 60000 65536"/>
                <a:gd name="T17" fmla="*/ 0 60000 65536"/>
                <a:gd name="T18" fmla="*/ 0 w 34"/>
                <a:gd name="T19" fmla="*/ 0 h 11"/>
                <a:gd name="T20" fmla="*/ 34 w 34"/>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34" h="11">
                  <a:moveTo>
                    <a:pt x="0" y="0"/>
                  </a:moveTo>
                  <a:lnTo>
                    <a:pt x="11" y="0"/>
                  </a:lnTo>
                  <a:lnTo>
                    <a:pt x="11" y="11"/>
                  </a:lnTo>
                  <a:lnTo>
                    <a:pt x="23" y="11"/>
                  </a:lnTo>
                  <a:lnTo>
                    <a:pt x="34" y="0"/>
                  </a:lnTo>
                  <a:lnTo>
                    <a:pt x="23" y="0"/>
                  </a:lnTo>
                </a:path>
              </a:pathLst>
            </a:custGeom>
            <a:noFill/>
            <a:ln w="0">
              <a:solidFill>
                <a:srgbClr val="000000"/>
              </a:solidFill>
              <a:prstDash val="solid"/>
              <a:round/>
              <a:headEnd/>
              <a:tailEnd/>
            </a:ln>
          </p:spPr>
          <p:txBody>
            <a:bodyPr/>
            <a:lstStyle/>
            <a:p>
              <a:endParaRPr lang="es-ES_tradnl"/>
            </a:p>
          </p:txBody>
        </p:sp>
        <p:sp>
          <p:nvSpPr>
            <p:cNvPr id="192548" name="Freeform 28"/>
            <p:cNvSpPr>
              <a:spLocks/>
            </p:cNvSpPr>
            <p:nvPr/>
          </p:nvSpPr>
          <p:spPr bwMode="auto">
            <a:xfrm>
              <a:off x="3765" y="1995"/>
              <a:ext cx="159" cy="128"/>
            </a:xfrm>
            <a:custGeom>
              <a:avLst/>
              <a:gdLst>
                <a:gd name="T0" fmla="*/ 192 w 112"/>
                <a:gd name="T1" fmla="*/ 1025 h 89"/>
                <a:gd name="T2" fmla="*/ 0 w 112"/>
                <a:gd name="T3" fmla="*/ 1025 h 89"/>
                <a:gd name="T4" fmla="*/ 0 w 112"/>
                <a:gd name="T5" fmla="*/ 0 h 89"/>
                <a:gd name="T6" fmla="*/ 192 w 112"/>
                <a:gd name="T7" fmla="*/ 0 h 89"/>
                <a:gd name="T8" fmla="*/ 356 w 112"/>
                <a:gd name="T9" fmla="*/ 203 h 89"/>
                <a:gd name="T10" fmla="*/ 1305 w 112"/>
                <a:gd name="T11" fmla="*/ 604 h 89"/>
                <a:gd name="T12" fmla="*/ 1685 w 112"/>
                <a:gd name="T13" fmla="*/ 604 h 89"/>
                <a:gd name="T14" fmla="*/ 1685 w 112"/>
                <a:gd name="T15" fmla="*/ 803 h 89"/>
                <a:gd name="T16" fmla="*/ 1870 w 112"/>
                <a:gd name="T17" fmla="*/ 803 h 89"/>
                <a:gd name="T18" fmla="*/ 1870 w 112"/>
                <a:gd name="T19" fmla="*/ 1221 h 89"/>
                <a:gd name="T20" fmla="*/ 1685 w 112"/>
                <a:gd name="T21" fmla="*/ 1427 h 89"/>
                <a:gd name="T22" fmla="*/ 1685 w 112"/>
                <a:gd name="T23" fmla="*/ 1629 h 89"/>
                <a:gd name="T24" fmla="*/ 1116 w 112"/>
                <a:gd name="T25" fmla="*/ 1629 h 89"/>
                <a:gd name="T26" fmla="*/ 936 w 112"/>
                <a:gd name="T27" fmla="*/ 1427 h 89"/>
                <a:gd name="T28" fmla="*/ 936 w 112"/>
                <a:gd name="T29" fmla="*/ 1221 h 89"/>
                <a:gd name="T30" fmla="*/ 744 w 112"/>
                <a:gd name="T31" fmla="*/ 1025 h 89"/>
                <a:gd name="T32" fmla="*/ 744 w 112"/>
                <a:gd name="T33" fmla="*/ 803 h 89"/>
                <a:gd name="T34" fmla="*/ 1116 w 112"/>
                <a:gd name="T35" fmla="*/ 407 h 89"/>
                <a:gd name="T36" fmla="*/ 1305 w 112"/>
                <a:gd name="T37" fmla="*/ 407 h 8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89"/>
                <a:gd name="T59" fmla="*/ 112 w 112"/>
                <a:gd name="T60" fmla="*/ 89 h 8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89">
                  <a:moveTo>
                    <a:pt x="11" y="56"/>
                  </a:moveTo>
                  <a:lnTo>
                    <a:pt x="0" y="56"/>
                  </a:lnTo>
                  <a:lnTo>
                    <a:pt x="0" y="0"/>
                  </a:lnTo>
                  <a:lnTo>
                    <a:pt x="11" y="0"/>
                  </a:lnTo>
                  <a:lnTo>
                    <a:pt x="22" y="11"/>
                  </a:lnTo>
                  <a:lnTo>
                    <a:pt x="78" y="33"/>
                  </a:lnTo>
                  <a:lnTo>
                    <a:pt x="101" y="33"/>
                  </a:lnTo>
                  <a:lnTo>
                    <a:pt x="101" y="44"/>
                  </a:lnTo>
                  <a:lnTo>
                    <a:pt x="112" y="44"/>
                  </a:lnTo>
                  <a:lnTo>
                    <a:pt x="112" y="67"/>
                  </a:lnTo>
                  <a:lnTo>
                    <a:pt x="101" y="78"/>
                  </a:lnTo>
                  <a:lnTo>
                    <a:pt x="101" y="89"/>
                  </a:lnTo>
                  <a:lnTo>
                    <a:pt x="67" y="89"/>
                  </a:lnTo>
                  <a:lnTo>
                    <a:pt x="56" y="78"/>
                  </a:lnTo>
                  <a:lnTo>
                    <a:pt x="56" y="67"/>
                  </a:lnTo>
                  <a:lnTo>
                    <a:pt x="45" y="56"/>
                  </a:lnTo>
                  <a:lnTo>
                    <a:pt x="45" y="44"/>
                  </a:lnTo>
                  <a:lnTo>
                    <a:pt x="67" y="22"/>
                  </a:lnTo>
                  <a:lnTo>
                    <a:pt x="78" y="22"/>
                  </a:lnTo>
                </a:path>
              </a:pathLst>
            </a:custGeom>
            <a:noFill/>
            <a:ln w="0">
              <a:solidFill>
                <a:srgbClr val="000000"/>
              </a:solidFill>
              <a:prstDash val="solid"/>
              <a:round/>
              <a:headEnd/>
              <a:tailEnd/>
            </a:ln>
          </p:spPr>
          <p:txBody>
            <a:bodyPr/>
            <a:lstStyle/>
            <a:p>
              <a:endParaRPr lang="es-ES_tradnl"/>
            </a:p>
          </p:txBody>
        </p:sp>
        <p:sp>
          <p:nvSpPr>
            <p:cNvPr id="192549" name="Line 29"/>
            <p:cNvSpPr>
              <a:spLocks noChangeShapeType="1"/>
            </p:cNvSpPr>
            <p:nvPr/>
          </p:nvSpPr>
          <p:spPr bwMode="auto">
            <a:xfrm>
              <a:off x="3829" y="2041"/>
              <a:ext cx="17" cy="2"/>
            </a:xfrm>
            <a:prstGeom prst="line">
              <a:avLst/>
            </a:prstGeom>
            <a:noFill/>
            <a:ln w="0">
              <a:solidFill>
                <a:srgbClr val="000000"/>
              </a:solidFill>
              <a:round/>
              <a:headEnd/>
              <a:tailEnd/>
            </a:ln>
          </p:spPr>
          <p:txBody>
            <a:bodyPr/>
            <a:lstStyle/>
            <a:p>
              <a:endParaRPr lang="es-ES_tradnl"/>
            </a:p>
          </p:txBody>
        </p:sp>
        <p:sp>
          <p:nvSpPr>
            <p:cNvPr id="192550" name="Line 30"/>
            <p:cNvSpPr>
              <a:spLocks noChangeShapeType="1"/>
            </p:cNvSpPr>
            <p:nvPr/>
          </p:nvSpPr>
          <p:spPr bwMode="auto">
            <a:xfrm>
              <a:off x="3925" y="2076"/>
              <a:ext cx="113" cy="15"/>
            </a:xfrm>
            <a:prstGeom prst="line">
              <a:avLst/>
            </a:prstGeom>
            <a:noFill/>
            <a:ln w="0">
              <a:solidFill>
                <a:srgbClr val="000000"/>
              </a:solidFill>
              <a:round/>
              <a:headEnd/>
              <a:tailEnd/>
            </a:ln>
          </p:spPr>
          <p:txBody>
            <a:bodyPr/>
            <a:lstStyle/>
            <a:p>
              <a:endParaRPr lang="es-ES_tradnl"/>
            </a:p>
          </p:txBody>
        </p:sp>
        <p:sp>
          <p:nvSpPr>
            <p:cNvPr id="192551" name="Freeform 31"/>
            <p:cNvSpPr>
              <a:spLocks/>
            </p:cNvSpPr>
            <p:nvPr/>
          </p:nvSpPr>
          <p:spPr bwMode="auto">
            <a:xfrm>
              <a:off x="3780" y="2122"/>
              <a:ext cx="66" cy="47"/>
            </a:xfrm>
            <a:custGeom>
              <a:avLst/>
              <a:gdLst>
                <a:gd name="T0" fmla="*/ 0 w 45"/>
                <a:gd name="T1" fmla="*/ 0 h 33"/>
                <a:gd name="T2" fmla="*/ 0 w 45"/>
                <a:gd name="T3" fmla="*/ 192 h 33"/>
                <a:gd name="T4" fmla="*/ 230 w 45"/>
                <a:gd name="T5" fmla="*/ 192 h 33"/>
                <a:gd name="T6" fmla="*/ 439 w 45"/>
                <a:gd name="T7" fmla="*/ 369 h 33"/>
                <a:gd name="T8" fmla="*/ 682 w 45"/>
                <a:gd name="T9" fmla="*/ 369 h 33"/>
                <a:gd name="T10" fmla="*/ 902 w 45"/>
                <a:gd name="T11" fmla="*/ 554 h 33"/>
                <a:gd name="T12" fmla="*/ 0 60000 65536"/>
                <a:gd name="T13" fmla="*/ 0 60000 65536"/>
                <a:gd name="T14" fmla="*/ 0 60000 65536"/>
                <a:gd name="T15" fmla="*/ 0 60000 65536"/>
                <a:gd name="T16" fmla="*/ 0 60000 65536"/>
                <a:gd name="T17" fmla="*/ 0 60000 65536"/>
                <a:gd name="T18" fmla="*/ 0 w 45"/>
                <a:gd name="T19" fmla="*/ 0 h 33"/>
                <a:gd name="T20" fmla="*/ 45 w 45"/>
                <a:gd name="T21" fmla="*/ 33 h 33"/>
              </a:gdLst>
              <a:ahLst/>
              <a:cxnLst>
                <a:cxn ang="T12">
                  <a:pos x="T0" y="T1"/>
                </a:cxn>
                <a:cxn ang="T13">
                  <a:pos x="T2" y="T3"/>
                </a:cxn>
                <a:cxn ang="T14">
                  <a:pos x="T4" y="T5"/>
                </a:cxn>
                <a:cxn ang="T15">
                  <a:pos x="T6" y="T7"/>
                </a:cxn>
                <a:cxn ang="T16">
                  <a:pos x="T8" y="T9"/>
                </a:cxn>
                <a:cxn ang="T17">
                  <a:pos x="T10" y="T11"/>
                </a:cxn>
              </a:cxnLst>
              <a:rect l="T18" t="T19" r="T20" b="T21"/>
              <a:pathLst>
                <a:path w="45" h="33">
                  <a:moveTo>
                    <a:pt x="0" y="0"/>
                  </a:moveTo>
                  <a:lnTo>
                    <a:pt x="0" y="11"/>
                  </a:lnTo>
                  <a:lnTo>
                    <a:pt x="11" y="11"/>
                  </a:lnTo>
                  <a:lnTo>
                    <a:pt x="22" y="22"/>
                  </a:lnTo>
                  <a:lnTo>
                    <a:pt x="34" y="22"/>
                  </a:lnTo>
                  <a:lnTo>
                    <a:pt x="45" y="33"/>
                  </a:lnTo>
                </a:path>
              </a:pathLst>
            </a:custGeom>
            <a:noFill/>
            <a:ln w="0">
              <a:solidFill>
                <a:srgbClr val="000000"/>
              </a:solidFill>
              <a:prstDash val="solid"/>
              <a:round/>
              <a:headEnd/>
              <a:tailEnd/>
            </a:ln>
          </p:spPr>
          <p:txBody>
            <a:bodyPr/>
            <a:lstStyle/>
            <a:p>
              <a:endParaRPr lang="es-ES_tradnl"/>
            </a:p>
          </p:txBody>
        </p:sp>
        <p:sp>
          <p:nvSpPr>
            <p:cNvPr id="192552" name="Freeform 32"/>
            <p:cNvSpPr>
              <a:spLocks/>
            </p:cNvSpPr>
            <p:nvPr/>
          </p:nvSpPr>
          <p:spPr bwMode="auto">
            <a:xfrm>
              <a:off x="3780" y="2137"/>
              <a:ext cx="66" cy="32"/>
            </a:xfrm>
            <a:custGeom>
              <a:avLst/>
              <a:gdLst>
                <a:gd name="T0" fmla="*/ 0 w 45"/>
                <a:gd name="T1" fmla="*/ 0 h 22"/>
                <a:gd name="T2" fmla="*/ 0 w 45"/>
                <a:gd name="T3" fmla="*/ 215 h 22"/>
                <a:gd name="T4" fmla="*/ 439 w 45"/>
                <a:gd name="T5" fmla="*/ 215 h 22"/>
                <a:gd name="T6" fmla="*/ 439 w 45"/>
                <a:gd name="T7" fmla="*/ 442 h 22"/>
                <a:gd name="T8" fmla="*/ 902 w 45"/>
                <a:gd name="T9" fmla="*/ 442 h 22"/>
                <a:gd name="T10" fmla="*/ 0 60000 65536"/>
                <a:gd name="T11" fmla="*/ 0 60000 65536"/>
                <a:gd name="T12" fmla="*/ 0 60000 65536"/>
                <a:gd name="T13" fmla="*/ 0 60000 65536"/>
                <a:gd name="T14" fmla="*/ 0 60000 65536"/>
                <a:gd name="T15" fmla="*/ 0 w 45"/>
                <a:gd name="T16" fmla="*/ 0 h 22"/>
                <a:gd name="T17" fmla="*/ 45 w 45"/>
                <a:gd name="T18" fmla="*/ 22 h 22"/>
              </a:gdLst>
              <a:ahLst/>
              <a:cxnLst>
                <a:cxn ang="T10">
                  <a:pos x="T0" y="T1"/>
                </a:cxn>
                <a:cxn ang="T11">
                  <a:pos x="T2" y="T3"/>
                </a:cxn>
                <a:cxn ang="T12">
                  <a:pos x="T4" y="T5"/>
                </a:cxn>
                <a:cxn ang="T13">
                  <a:pos x="T6" y="T7"/>
                </a:cxn>
                <a:cxn ang="T14">
                  <a:pos x="T8" y="T9"/>
                </a:cxn>
              </a:cxnLst>
              <a:rect l="T15" t="T16" r="T17" b="T18"/>
              <a:pathLst>
                <a:path w="45" h="22">
                  <a:moveTo>
                    <a:pt x="0" y="0"/>
                  </a:moveTo>
                  <a:lnTo>
                    <a:pt x="0" y="11"/>
                  </a:lnTo>
                  <a:lnTo>
                    <a:pt x="22" y="11"/>
                  </a:lnTo>
                  <a:lnTo>
                    <a:pt x="22" y="22"/>
                  </a:lnTo>
                  <a:lnTo>
                    <a:pt x="45" y="22"/>
                  </a:lnTo>
                </a:path>
              </a:pathLst>
            </a:custGeom>
            <a:noFill/>
            <a:ln w="0">
              <a:solidFill>
                <a:srgbClr val="000000"/>
              </a:solidFill>
              <a:prstDash val="solid"/>
              <a:round/>
              <a:headEnd/>
              <a:tailEnd/>
            </a:ln>
          </p:spPr>
          <p:txBody>
            <a:bodyPr/>
            <a:lstStyle/>
            <a:p>
              <a:endParaRPr lang="es-ES_tradnl"/>
            </a:p>
          </p:txBody>
        </p:sp>
        <p:sp>
          <p:nvSpPr>
            <p:cNvPr id="192553" name="Freeform 33"/>
            <p:cNvSpPr>
              <a:spLocks/>
            </p:cNvSpPr>
            <p:nvPr/>
          </p:nvSpPr>
          <p:spPr bwMode="auto">
            <a:xfrm>
              <a:off x="3780" y="2137"/>
              <a:ext cx="32" cy="32"/>
            </a:xfrm>
            <a:custGeom>
              <a:avLst/>
              <a:gdLst>
                <a:gd name="T0" fmla="*/ 0 w 22"/>
                <a:gd name="T1" fmla="*/ 0 h 22"/>
                <a:gd name="T2" fmla="*/ 0 w 22"/>
                <a:gd name="T3" fmla="*/ 215 h 22"/>
                <a:gd name="T4" fmla="*/ 215 w 22"/>
                <a:gd name="T5" fmla="*/ 442 h 22"/>
                <a:gd name="T6" fmla="*/ 415 w 22"/>
                <a:gd name="T7" fmla="*/ 442 h 22"/>
                <a:gd name="T8" fmla="*/ 0 60000 65536"/>
                <a:gd name="T9" fmla="*/ 0 60000 65536"/>
                <a:gd name="T10" fmla="*/ 0 60000 65536"/>
                <a:gd name="T11" fmla="*/ 0 60000 65536"/>
                <a:gd name="T12" fmla="*/ 0 w 22"/>
                <a:gd name="T13" fmla="*/ 0 h 22"/>
                <a:gd name="T14" fmla="*/ 22 w 22"/>
                <a:gd name="T15" fmla="*/ 22 h 22"/>
              </a:gdLst>
              <a:ahLst/>
              <a:cxnLst>
                <a:cxn ang="T8">
                  <a:pos x="T0" y="T1"/>
                </a:cxn>
                <a:cxn ang="T9">
                  <a:pos x="T2" y="T3"/>
                </a:cxn>
                <a:cxn ang="T10">
                  <a:pos x="T4" y="T5"/>
                </a:cxn>
                <a:cxn ang="T11">
                  <a:pos x="T6" y="T7"/>
                </a:cxn>
              </a:cxnLst>
              <a:rect l="T12" t="T13" r="T14" b="T15"/>
              <a:pathLst>
                <a:path w="22" h="22">
                  <a:moveTo>
                    <a:pt x="0" y="0"/>
                  </a:moveTo>
                  <a:lnTo>
                    <a:pt x="0" y="11"/>
                  </a:lnTo>
                  <a:lnTo>
                    <a:pt x="11" y="22"/>
                  </a:lnTo>
                  <a:lnTo>
                    <a:pt x="22" y="22"/>
                  </a:lnTo>
                </a:path>
              </a:pathLst>
            </a:custGeom>
            <a:noFill/>
            <a:ln w="0">
              <a:solidFill>
                <a:srgbClr val="000000"/>
              </a:solidFill>
              <a:prstDash val="solid"/>
              <a:round/>
              <a:headEnd/>
              <a:tailEnd/>
            </a:ln>
          </p:spPr>
          <p:txBody>
            <a:bodyPr/>
            <a:lstStyle/>
            <a:p>
              <a:endParaRPr lang="es-ES_tradnl"/>
            </a:p>
          </p:txBody>
        </p:sp>
        <p:sp>
          <p:nvSpPr>
            <p:cNvPr id="192554" name="Line 34"/>
            <p:cNvSpPr>
              <a:spLocks noChangeShapeType="1"/>
            </p:cNvSpPr>
            <p:nvPr/>
          </p:nvSpPr>
          <p:spPr bwMode="auto">
            <a:xfrm>
              <a:off x="3846" y="2154"/>
              <a:ext cx="0" cy="15"/>
            </a:xfrm>
            <a:prstGeom prst="line">
              <a:avLst/>
            </a:prstGeom>
            <a:noFill/>
            <a:ln w="0">
              <a:solidFill>
                <a:srgbClr val="000000"/>
              </a:solidFill>
              <a:round/>
              <a:headEnd/>
              <a:tailEnd/>
            </a:ln>
          </p:spPr>
          <p:txBody>
            <a:bodyPr/>
            <a:lstStyle/>
            <a:p>
              <a:endParaRPr lang="es-ES_tradnl"/>
            </a:p>
          </p:txBody>
        </p:sp>
        <p:sp>
          <p:nvSpPr>
            <p:cNvPr id="192555" name="Freeform 35"/>
            <p:cNvSpPr>
              <a:spLocks/>
            </p:cNvSpPr>
            <p:nvPr/>
          </p:nvSpPr>
          <p:spPr bwMode="auto">
            <a:xfrm>
              <a:off x="3765" y="2282"/>
              <a:ext cx="64" cy="29"/>
            </a:xfrm>
            <a:custGeom>
              <a:avLst/>
              <a:gdLst>
                <a:gd name="T0" fmla="*/ 0 w 45"/>
                <a:gd name="T1" fmla="*/ 0 h 22"/>
                <a:gd name="T2" fmla="*/ 570 w 45"/>
                <a:gd name="T3" fmla="*/ 0 h 22"/>
                <a:gd name="T4" fmla="*/ 782 w 45"/>
                <a:gd name="T5" fmla="*/ 121 h 22"/>
                <a:gd name="T6" fmla="*/ 782 w 45"/>
                <a:gd name="T7" fmla="*/ 229 h 22"/>
                <a:gd name="T8" fmla="*/ 570 w 45"/>
                <a:gd name="T9" fmla="*/ 229 h 22"/>
                <a:gd name="T10" fmla="*/ 377 w 45"/>
                <a:gd name="T11" fmla="*/ 121 h 22"/>
                <a:gd name="T12" fmla="*/ 192 w 45"/>
                <a:gd name="T13" fmla="*/ 121 h 22"/>
                <a:gd name="T14" fmla="*/ 0 w 45"/>
                <a:gd name="T15" fmla="*/ 0 h 22"/>
                <a:gd name="T16" fmla="*/ 0 60000 65536"/>
                <a:gd name="T17" fmla="*/ 0 60000 65536"/>
                <a:gd name="T18" fmla="*/ 0 60000 65536"/>
                <a:gd name="T19" fmla="*/ 0 60000 65536"/>
                <a:gd name="T20" fmla="*/ 0 60000 65536"/>
                <a:gd name="T21" fmla="*/ 0 60000 65536"/>
                <a:gd name="T22" fmla="*/ 0 60000 65536"/>
                <a:gd name="T23" fmla="*/ 0 60000 65536"/>
                <a:gd name="T24" fmla="*/ 0 w 45"/>
                <a:gd name="T25" fmla="*/ 0 h 22"/>
                <a:gd name="T26" fmla="*/ 45 w 45"/>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5" h="22">
                  <a:moveTo>
                    <a:pt x="0" y="0"/>
                  </a:moveTo>
                  <a:lnTo>
                    <a:pt x="33" y="0"/>
                  </a:lnTo>
                  <a:lnTo>
                    <a:pt x="45" y="11"/>
                  </a:lnTo>
                  <a:lnTo>
                    <a:pt x="45" y="22"/>
                  </a:lnTo>
                  <a:lnTo>
                    <a:pt x="33" y="22"/>
                  </a:lnTo>
                  <a:lnTo>
                    <a:pt x="22" y="11"/>
                  </a:lnTo>
                  <a:lnTo>
                    <a:pt x="11" y="11"/>
                  </a:lnTo>
                  <a:lnTo>
                    <a:pt x="0" y="0"/>
                  </a:lnTo>
                  <a:close/>
                </a:path>
              </a:pathLst>
            </a:custGeom>
            <a:solidFill>
              <a:srgbClr val="FFFFFF"/>
            </a:solidFill>
            <a:ln w="9525">
              <a:noFill/>
              <a:round/>
              <a:headEnd/>
              <a:tailEnd/>
            </a:ln>
          </p:spPr>
          <p:txBody>
            <a:bodyPr/>
            <a:lstStyle/>
            <a:p>
              <a:endParaRPr lang="es-ES_tradnl"/>
            </a:p>
          </p:txBody>
        </p:sp>
        <p:sp>
          <p:nvSpPr>
            <p:cNvPr id="192556" name="Freeform 36"/>
            <p:cNvSpPr>
              <a:spLocks/>
            </p:cNvSpPr>
            <p:nvPr/>
          </p:nvSpPr>
          <p:spPr bwMode="auto">
            <a:xfrm>
              <a:off x="3701" y="2265"/>
              <a:ext cx="79" cy="32"/>
            </a:xfrm>
            <a:custGeom>
              <a:avLst/>
              <a:gdLst>
                <a:gd name="T0" fmla="*/ 0 w 56"/>
                <a:gd name="T1" fmla="*/ 415 h 22"/>
                <a:gd name="T2" fmla="*/ 897 w 56"/>
                <a:gd name="T3" fmla="*/ 0 h 22"/>
                <a:gd name="T4" fmla="*/ 897 w 56"/>
                <a:gd name="T5" fmla="*/ 415 h 22"/>
                <a:gd name="T6" fmla="*/ 0 w 56"/>
                <a:gd name="T7" fmla="*/ 415 h 22"/>
                <a:gd name="T8" fmla="*/ 0 60000 65536"/>
                <a:gd name="T9" fmla="*/ 0 60000 65536"/>
                <a:gd name="T10" fmla="*/ 0 60000 65536"/>
                <a:gd name="T11" fmla="*/ 0 60000 65536"/>
                <a:gd name="T12" fmla="*/ 0 w 56"/>
                <a:gd name="T13" fmla="*/ 0 h 22"/>
                <a:gd name="T14" fmla="*/ 56 w 56"/>
                <a:gd name="T15" fmla="*/ 22 h 22"/>
              </a:gdLst>
              <a:ahLst/>
              <a:cxnLst>
                <a:cxn ang="T8">
                  <a:pos x="T0" y="T1"/>
                </a:cxn>
                <a:cxn ang="T9">
                  <a:pos x="T2" y="T3"/>
                </a:cxn>
                <a:cxn ang="T10">
                  <a:pos x="T4" y="T5"/>
                </a:cxn>
                <a:cxn ang="T11">
                  <a:pos x="T6" y="T7"/>
                </a:cxn>
              </a:cxnLst>
              <a:rect l="T12" t="T13" r="T14" b="T15"/>
              <a:pathLst>
                <a:path w="56" h="22">
                  <a:moveTo>
                    <a:pt x="0" y="22"/>
                  </a:moveTo>
                  <a:lnTo>
                    <a:pt x="56" y="0"/>
                  </a:lnTo>
                  <a:lnTo>
                    <a:pt x="56" y="22"/>
                  </a:lnTo>
                  <a:lnTo>
                    <a:pt x="0" y="22"/>
                  </a:lnTo>
                  <a:close/>
                </a:path>
              </a:pathLst>
            </a:custGeom>
            <a:solidFill>
              <a:srgbClr val="FFFFFF"/>
            </a:solidFill>
            <a:ln w="0">
              <a:solidFill>
                <a:srgbClr val="000000"/>
              </a:solidFill>
              <a:prstDash val="solid"/>
              <a:round/>
              <a:headEnd/>
              <a:tailEnd/>
            </a:ln>
          </p:spPr>
          <p:txBody>
            <a:bodyPr/>
            <a:lstStyle/>
            <a:p>
              <a:endParaRPr lang="es-ES_tradnl"/>
            </a:p>
          </p:txBody>
        </p:sp>
        <p:sp>
          <p:nvSpPr>
            <p:cNvPr id="192557" name="Freeform 37"/>
            <p:cNvSpPr>
              <a:spLocks/>
            </p:cNvSpPr>
            <p:nvPr/>
          </p:nvSpPr>
          <p:spPr bwMode="auto">
            <a:xfrm>
              <a:off x="3780" y="2265"/>
              <a:ext cx="177" cy="110"/>
            </a:xfrm>
            <a:custGeom>
              <a:avLst/>
              <a:gdLst>
                <a:gd name="T0" fmla="*/ 203 w 123"/>
                <a:gd name="T1" fmla="*/ 1242 h 78"/>
                <a:gd name="T2" fmla="*/ 0 w 123"/>
                <a:gd name="T3" fmla="*/ 344 h 78"/>
                <a:gd name="T4" fmla="*/ 623 w 123"/>
                <a:gd name="T5" fmla="*/ 344 h 78"/>
                <a:gd name="T6" fmla="*/ 1642 w 123"/>
                <a:gd name="T7" fmla="*/ 178 h 78"/>
                <a:gd name="T8" fmla="*/ 2038 w 123"/>
                <a:gd name="T9" fmla="*/ 178 h 78"/>
                <a:gd name="T10" fmla="*/ 2239 w 123"/>
                <a:gd name="T11" fmla="*/ 0 h 78"/>
                <a:gd name="T12" fmla="*/ 2239 w 123"/>
                <a:gd name="T13" fmla="*/ 178 h 78"/>
                <a:gd name="T14" fmla="*/ 1839 w 123"/>
                <a:gd name="T15" fmla="*/ 527 h 78"/>
                <a:gd name="T16" fmla="*/ 1642 w 123"/>
                <a:gd name="T17" fmla="*/ 527 h 78"/>
                <a:gd name="T18" fmla="*/ 814 w 123"/>
                <a:gd name="T19" fmla="*/ 897 h 78"/>
                <a:gd name="T20" fmla="*/ 391 w 123"/>
                <a:gd name="T21" fmla="*/ 1242 h 78"/>
                <a:gd name="T22" fmla="*/ 203 w 123"/>
                <a:gd name="T23" fmla="*/ 1242 h 7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3"/>
                <a:gd name="T37" fmla="*/ 0 h 78"/>
                <a:gd name="T38" fmla="*/ 123 w 123"/>
                <a:gd name="T39" fmla="*/ 78 h 7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3" h="78">
                  <a:moveTo>
                    <a:pt x="11" y="78"/>
                  </a:moveTo>
                  <a:lnTo>
                    <a:pt x="0" y="22"/>
                  </a:lnTo>
                  <a:lnTo>
                    <a:pt x="34" y="22"/>
                  </a:lnTo>
                  <a:lnTo>
                    <a:pt x="90" y="11"/>
                  </a:lnTo>
                  <a:lnTo>
                    <a:pt x="112" y="11"/>
                  </a:lnTo>
                  <a:lnTo>
                    <a:pt x="123" y="0"/>
                  </a:lnTo>
                  <a:lnTo>
                    <a:pt x="123" y="11"/>
                  </a:lnTo>
                  <a:lnTo>
                    <a:pt x="101" y="33"/>
                  </a:lnTo>
                  <a:lnTo>
                    <a:pt x="90" y="33"/>
                  </a:lnTo>
                  <a:lnTo>
                    <a:pt x="45" y="56"/>
                  </a:lnTo>
                  <a:lnTo>
                    <a:pt x="22" y="78"/>
                  </a:lnTo>
                  <a:lnTo>
                    <a:pt x="11" y="78"/>
                  </a:lnTo>
                  <a:close/>
                </a:path>
              </a:pathLst>
            </a:custGeom>
            <a:solidFill>
              <a:srgbClr val="FFFFFF"/>
            </a:solidFill>
            <a:ln w="0">
              <a:solidFill>
                <a:srgbClr val="000000"/>
              </a:solidFill>
              <a:prstDash val="solid"/>
              <a:round/>
              <a:headEnd/>
              <a:tailEnd/>
            </a:ln>
          </p:spPr>
          <p:txBody>
            <a:bodyPr/>
            <a:lstStyle/>
            <a:p>
              <a:endParaRPr lang="es-ES_tradnl"/>
            </a:p>
          </p:txBody>
        </p:sp>
        <p:sp>
          <p:nvSpPr>
            <p:cNvPr id="192558" name="Freeform 38"/>
            <p:cNvSpPr>
              <a:spLocks/>
            </p:cNvSpPr>
            <p:nvPr/>
          </p:nvSpPr>
          <p:spPr bwMode="auto">
            <a:xfrm>
              <a:off x="3574" y="2265"/>
              <a:ext cx="400" cy="223"/>
            </a:xfrm>
            <a:custGeom>
              <a:avLst/>
              <a:gdLst>
                <a:gd name="T0" fmla="*/ 0 w 279"/>
                <a:gd name="T1" fmla="*/ 2321 h 156"/>
                <a:gd name="T2" fmla="*/ 781 w 279"/>
                <a:gd name="T3" fmla="*/ 2127 h 156"/>
                <a:gd name="T4" fmla="*/ 1200 w 279"/>
                <a:gd name="T5" fmla="*/ 1933 h 156"/>
                <a:gd name="T6" fmla="*/ 2189 w 279"/>
                <a:gd name="T7" fmla="*/ 1552 h 156"/>
                <a:gd name="T8" fmla="*/ 2786 w 279"/>
                <a:gd name="T9" fmla="*/ 1365 h 156"/>
                <a:gd name="T10" fmla="*/ 4390 w 279"/>
                <a:gd name="T11" fmla="*/ 572 h 156"/>
                <a:gd name="T12" fmla="*/ 4978 w 279"/>
                <a:gd name="T13" fmla="*/ 0 h 156"/>
                <a:gd name="T14" fmla="*/ 4978 w 279"/>
                <a:gd name="T15" fmla="*/ 376 h 156"/>
                <a:gd name="T16" fmla="*/ 3786 w 279"/>
                <a:gd name="T17" fmla="*/ 1365 h 156"/>
                <a:gd name="T18" fmla="*/ 198 w 279"/>
                <a:gd name="T19" fmla="*/ 2722 h 156"/>
                <a:gd name="T20" fmla="*/ 0 w 279"/>
                <a:gd name="T21" fmla="*/ 2321 h 1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79"/>
                <a:gd name="T34" fmla="*/ 0 h 156"/>
                <a:gd name="T35" fmla="*/ 279 w 279"/>
                <a:gd name="T36" fmla="*/ 156 h 1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79" h="156">
                  <a:moveTo>
                    <a:pt x="0" y="133"/>
                  </a:moveTo>
                  <a:lnTo>
                    <a:pt x="44" y="122"/>
                  </a:lnTo>
                  <a:lnTo>
                    <a:pt x="67" y="111"/>
                  </a:lnTo>
                  <a:lnTo>
                    <a:pt x="123" y="89"/>
                  </a:lnTo>
                  <a:lnTo>
                    <a:pt x="156" y="78"/>
                  </a:lnTo>
                  <a:lnTo>
                    <a:pt x="246" y="33"/>
                  </a:lnTo>
                  <a:lnTo>
                    <a:pt x="279" y="0"/>
                  </a:lnTo>
                  <a:lnTo>
                    <a:pt x="279" y="22"/>
                  </a:lnTo>
                  <a:lnTo>
                    <a:pt x="212" y="78"/>
                  </a:lnTo>
                  <a:lnTo>
                    <a:pt x="11" y="156"/>
                  </a:lnTo>
                  <a:lnTo>
                    <a:pt x="0" y="133"/>
                  </a:lnTo>
                  <a:close/>
                </a:path>
              </a:pathLst>
            </a:custGeom>
            <a:solidFill>
              <a:srgbClr val="000000"/>
            </a:solidFill>
            <a:ln w="0">
              <a:solidFill>
                <a:srgbClr val="000000"/>
              </a:solidFill>
              <a:prstDash val="solid"/>
              <a:round/>
              <a:headEnd/>
              <a:tailEnd/>
            </a:ln>
          </p:spPr>
          <p:txBody>
            <a:bodyPr/>
            <a:lstStyle/>
            <a:p>
              <a:endParaRPr lang="es-ES_tradnl"/>
            </a:p>
          </p:txBody>
        </p:sp>
        <p:sp>
          <p:nvSpPr>
            <p:cNvPr id="192559" name="Line 39"/>
            <p:cNvSpPr>
              <a:spLocks noChangeShapeType="1"/>
            </p:cNvSpPr>
            <p:nvPr/>
          </p:nvSpPr>
          <p:spPr bwMode="auto">
            <a:xfrm>
              <a:off x="3780" y="2233"/>
              <a:ext cx="145" cy="2"/>
            </a:xfrm>
            <a:prstGeom prst="line">
              <a:avLst/>
            </a:prstGeom>
            <a:noFill/>
            <a:ln w="0">
              <a:solidFill>
                <a:srgbClr val="000000"/>
              </a:solidFill>
              <a:round/>
              <a:headEnd/>
              <a:tailEnd/>
            </a:ln>
          </p:spPr>
          <p:txBody>
            <a:bodyPr/>
            <a:lstStyle/>
            <a:p>
              <a:endParaRPr lang="es-ES_tradnl"/>
            </a:p>
          </p:txBody>
        </p:sp>
        <p:sp>
          <p:nvSpPr>
            <p:cNvPr id="192560" name="Line 40"/>
            <p:cNvSpPr>
              <a:spLocks noChangeShapeType="1"/>
            </p:cNvSpPr>
            <p:nvPr/>
          </p:nvSpPr>
          <p:spPr bwMode="auto">
            <a:xfrm flipH="1" flipV="1">
              <a:off x="3988" y="2169"/>
              <a:ext cx="17" cy="17"/>
            </a:xfrm>
            <a:prstGeom prst="line">
              <a:avLst/>
            </a:prstGeom>
            <a:noFill/>
            <a:ln w="0">
              <a:solidFill>
                <a:srgbClr val="000000"/>
              </a:solidFill>
              <a:round/>
              <a:headEnd/>
              <a:tailEnd/>
            </a:ln>
          </p:spPr>
          <p:txBody>
            <a:bodyPr/>
            <a:lstStyle/>
            <a:p>
              <a:endParaRPr lang="es-ES_tradnl"/>
            </a:p>
          </p:txBody>
        </p:sp>
        <p:sp>
          <p:nvSpPr>
            <p:cNvPr id="192561" name="Freeform 41"/>
            <p:cNvSpPr>
              <a:spLocks/>
            </p:cNvSpPr>
            <p:nvPr/>
          </p:nvSpPr>
          <p:spPr bwMode="auto">
            <a:xfrm>
              <a:off x="4069" y="2122"/>
              <a:ext cx="15" cy="15"/>
            </a:xfrm>
            <a:custGeom>
              <a:avLst/>
              <a:gdLst>
                <a:gd name="T0" fmla="*/ 127 w 11"/>
                <a:gd name="T1" fmla="*/ 0 h 11"/>
                <a:gd name="T2" fmla="*/ 127 w 11"/>
                <a:gd name="T3" fmla="*/ 127 h 11"/>
                <a:gd name="T4" fmla="*/ 0 w 11"/>
                <a:gd name="T5" fmla="*/ 127 h 11"/>
                <a:gd name="T6" fmla="*/ 127 w 11"/>
                <a:gd name="T7" fmla="*/ 0 h 11"/>
                <a:gd name="T8" fmla="*/ 0 60000 65536"/>
                <a:gd name="T9" fmla="*/ 0 60000 65536"/>
                <a:gd name="T10" fmla="*/ 0 60000 65536"/>
                <a:gd name="T11" fmla="*/ 0 60000 65536"/>
                <a:gd name="T12" fmla="*/ 0 w 11"/>
                <a:gd name="T13" fmla="*/ 0 h 11"/>
                <a:gd name="T14" fmla="*/ 11 w 11"/>
                <a:gd name="T15" fmla="*/ 11 h 11"/>
              </a:gdLst>
              <a:ahLst/>
              <a:cxnLst>
                <a:cxn ang="T8">
                  <a:pos x="T0" y="T1"/>
                </a:cxn>
                <a:cxn ang="T9">
                  <a:pos x="T2" y="T3"/>
                </a:cxn>
                <a:cxn ang="T10">
                  <a:pos x="T4" y="T5"/>
                </a:cxn>
                <a:cxn ang="T11">
                  <a:pos x="T6" y="T7"/>
                </a:cxn>
              </a:cxnLst>
              <a:rect l="T12" t="T13" r="T14" b="T15"/>
              <a:pathLst>
                <a:path w="11" h="11">
                  <a:moveTo>
                    <a:pt x="11" y="0"/>
                  </a:moveTo>
                  <a:lnTo>
                    <a:pt x="11" y="11"/>
                  </a:lnTo>
                  <a:lnTo>
                    <a:pt x="0" y="11"/>
                  </a:lnTo>
                  <a:lnTo>
                    <a:pt x="11" y="0"/>
                  </a:lnTo>
                  <a:close/>
                </a:path>
              </a:pathLst>
            </a:custGeom>
            <a:solidFill>
              <a:srgbClr val="000000"/>
            </a:solidFill>
            <a:ln w="0">
              <a:solidFill>
                <a:srgbClr val="000000"/>
              </a:solidFill>
              <a:prstDash val="solid"/>
              <a:round/>
              <a:headEnd/>
              <a:tailEnd/>
            </a:ln>
          </p:spPr>
          <p:txBody>
            <a:bodyPr/>
            <a:lstStyle/>
            <a:p>
              <a:endParaRPr lang="es-ES_tradnl"/>
            </a:p>
          </p:txBody>
        </p:sp>
        <p:sp>
          <p:nvSpPr>
            <p:cNvPr id="192562" name="Rectangle 42"/>
            <p:cNvSpPr>
              <a:spLocks noChangeArrowheads="1"/>
            </p:cNvSpPr>
            <p:nvPr/>
          </p:nvSpPr>
          <p:spPr bwMode="auto">
            <a:xfrm>
              <a:off x="1260" y="2694"/>
              <a:ext cx="3300" cy="378"/>
            </a:xfrm>
            <a:prstGeom prst="rect">
              <a:avLst/>
            </a:prstGeom>
            <a:solidFill>
              <a:srgbClr val="996600"/>
            </a:solidFill>
            <a:ln w="9525">
              <a:noFill/>
              <a:miter lim="800000"/>
              <a:headEnd/>
              <a:tailEnd/>
            </a:ln>
          </p:spPr>
          <p:txBody>
            <a:bodyPr wrap="none" anchor="ctr"/>
            <a:lstStyle/>
            <a:p>
              <a:endParaRPr lang="es-ES_tradnl">
                <a:solidFill>
                  <a:srgbClr val="000000"/>
                </a:solidFill>
              </a:endParaRPr>
            </a:p>
          </p:txBody>
        </p:sp>
      </p:grpSp>
      <p:grpSp>
        <p:nvGrpSpPr>
          <p:cNvPr id="3" name="Group 60"/>
          <p:cNvGrpSpPr>
            <a:grpSpLocks/>
          </p:cNvGrpSpPr>
          <p:nvPr/>
        </p:nvGrpSpPr>
        <p:grpSpPr bwMode="auto">
          <a:xfrm flipH="1">
            <a:off x="2794000" y="5321300"/>
            <a:ext cx="2305050" cy="895350"/>
            <a:chOff x="3071" y="3352"/>
            <a:chExt cx="1452" cy="564"/>
          </a:xfrm>
        </p:grpSpPr>
        <p:sp>
          <p:nvSpPr>
            <p:cNvPr id="192522" name="Oval 43"/>
            <p:cNvSpPr>
              <a:spLocks noChangeArrowheads="1"/>
            </p:cNvSpPr>
            <p:nvPr/>
          </p:nvSpPr>
          <p:spPr bwMode="auto">
            <a:xfrm>
              <a:off x="3071" y="3588"/>
              <a:ext cx="144" cy="144"/>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grpSp>
          <p:nvGrpSpPr>
            <p:cNvPr id="192523" name="Group 56"/>
            <p:cNvGrpSpPr>
              <a:grpSpLocks/>
            </p:cNvGrpSpPr>
            <p:nvPr/>
          </p:nvGrpSpPr>
          <p:grpSpPr bwMode="auto">
            <a:xfrm>
              <a:off x="3371" y="3352"/>
              <a:ext cx="1152" cy="564"/>
              <a:chOff x="2496" y="2136"/>
              <a:chExt cx="1152" cy="564"/>
            </a:xfrm>
          </p:grpSpPr>
          <p:sp>
            <p:nvSpPr>
              <p:cNvPr id="192524" name="Line 57"/>
              <p:cNvSpPr>
                <a:spLocks noChangeShapeType="1"/>
              </p:cNvSpPr>
              <p:nvPr/>
            </p:nvSpPr>
            <p:spPr bwMode="auto">
              <a:xfrm>
                <a:off x="2496" y="2136"/>
                <a:ext cx="0" cy="564"/>
              </a:xfrm>
              <a:prstGeom prst="line">
                <a:avLst/>
              </a:prstGeom>
              <a:noFill/>
              <a:ln w="57150">
                <a:solidFill>
                  <a:schemeClr val="tx1"/>
                </a:solidFill>
                <a:round/>
                <a:headEnd type="triangle" w="med" len="med"/>
                <a:tailEnd/>
              </a:ln>
            </p:spPr>
            <p:txBody>
              <a:bodyPr/>
              <a:lstStyle/>
              <a:p>
                <a:endParaRPr lang="es-ES_tradnl"/>
              </a:p>
            </p:txBody>
          </p:sp>
          <p:sp>
            <p:nvSpPr>
              <p:cNvPr id="192525" name="Text Box 58"/>
              <p:cNvSpPr txBox="1">
                <a:spLocks noChangeArrowheads="1"/>
              </p:cNvSpPr>
              <p:nvPr/>
            </p:nvSpPr>
            <p:spPr bwMode="auto">
              <a:xfrm>
                <a:off x="2796" y="2220"/>
                <a:ext cx="852" cy="365"/>
              </a:xfrm>
              <a:prstGeom prst="rect">
                <a:avLst/>
              </a:prstGeom>
              <a:noFill/>
              <a:ln w="9525">
                <a:noFill/>
                <a:miter lim="800000"/>
                <a:headEnd/>
                <a:tailEnd/>
              </a:ln>
            </p:spPr>
            <p:txBody>
              <a:bodyPr>
                <a:spAutoFit/>
              </a:bodyPr>
              <a:lstStyle/>
              <a:p>
                <a:pPr>
                  <a:spcBef>
                    <a:spcPct val="50000"/>
                  </a:spcBef>
                </a:pPr>
                <a:r>
                  <a:rPr lang="es-ES_tradnl" sz="3200" b="1">
                    <a:solidFill>
                      <a:srgbClr val="FF3300"/>
                    </a:solidFill>
                  </a:rPr>
                  <a:t>v = cte</a:t>
                </a:r>
              </a:p>
            </p:txBody>
          </p:sp>
        </p:grpSp>
      </p:grpSp>
      <p:sp>
        <p:nvSpPr>
          <p:cNvPr id="8253" name="Oval 61"/>
          <p:cNvSpPr>
            <a:spLocks noChangeArrowheads="1"/>
          </p:cNvSpPr>
          <p:nvPr/>
        </p:nvSpPr>
        <p:spPr bwMode="auto">
          <a:xfrm>
            <a:off x="4876800" y="5689600"/>
            <a:ext cx="231775" cy="231775"/>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8254" name="AutoShape 62"/>
          <p:cNvSpPr>
            <a:spLocks noChangeArrowheads="1"/>
          </p:cNvSpPr>
          <p:nvPr/>
        </p:nvSpPr>
        <p:spPr bwMode="auto">
          <a:xfrm>
            <a:off x="6843713" y="3028950"/>
            <a:ext cx="1758950" cy="1025525"/>
          </a:xfrm>
          <a:prstGeom prst="cloudCallout">
            <a:avLst>
              <a:gd name="adj1" fmla="val 28583"/>
              <a:gd name="adj2" fmla="val 98606"/>
            </a:avLst>
          </a:prstGeom>
          <a:solidFill>
            <a:schemeClr val="accent1"/>
          </a:solidFill>
          <a:ln w="9525">
            <a:solidFill>
              <a:schemeClr val="tx1"/>
            </a:solidFill>
            <a:round/>
            <a:headEnd/>
            <a:tailEnd/>
          </a:ln>
        </p:spPr>
        <p:txBody>
          <a:bodyPr/>
          <a:lstStyle/>
          <a:p>
            <a:pPr algn="ctr"/>
            <a:r>
              <a:rPr lang="es-ES" sz="3200" b="1">
                <a:solidFill>
                  <a:srgbClr val="FFFFFF"/>
                </a:solidFill>
              </a:rPr>
              <a:t>¡OK!</a:t>
            </a:r>
          </a:p>
        </p:txBody>
      </p:sp>
      <p:sp>
        <p:nvSpPr>
          <p:cNvPr id="49" name="48 CuadroTexto"/>
          <p:cNvSpPr txBox="1">
            <a:spLocks noChangeArrowheads="1"/>
          </p:cNvSpPr>
          <p:nvPr/>
        </p:nvSpPr>
        <p:spPr bwMode="auto">
          <a:xfrm>
            <a:off x="6184900" y="5489575"/>
            <a:ext cx="2814638" cy="1200150"/>
          </a:xfrm>
          <a:prstGeom prst="rect">
            <a:avLst/>
          </a:prstGeom>
          <a:solidFill>
            <a:schemeClr val="bg1"/>
          </a:solidFill>
          <a:ln w="9525">
            <a:solidFill>
              <a:schemeClr val="tx1"/>
            </a:solidFill>
            <a:miter lim="800000"/>
            <a:headEnd/>
            <a:tailEnd/>
          </a:ln>
        </p:spPr>
        <p:txBody>
          <a:bodyPr>
            <a:spAutoFit/>
          </a:bodyPr>
          <a:lstStyle/>
          <a:p>
            <a:pPr algn="ctr"/>
            <a:r>
              <a:rPr lang="es-ES_tradnl" sz="1800">
                <a:solidFill>
                  <a:srgbClr val="000000"/>
                </a:solidFill>
                <a:latin typeface="Calibri" pitchFamily="34" charset="0"/>
              </a:rPr>
              <a:t>Para este observador la bola sobre el camión lleva un movimiento rectilíneo y uniforme.</a:t>
            </a:r>
          </a:p>
        </p:txBody>
      </p:sp>
      <p:sp>
        <p:nvSpPr>
          <p:cNvPr id="192521" name="49 CuadroTexto"/>
          <p:cNvSpPr txBox="1">
            <a:spLocks noChangeArrowheads="1"/>
          </p:cNvSpPr>
          <p:nvPr/>
        </p:nvSpPr>
        <p:spPr bwMode="auto">
          <a:xfrm>
            <a:off x="-307975" y="0"/>
            <a:ext cx="9737725" cy="338138"/>
          </a:xfrm>
          <a:prstGeom prst="rect">
            <a:avLst/>
          </a:prstGeom>
          <a:solidFill>
            <a:schemeClr val="accent2"/>
          </a:solidFill>
          <a:ln w="9525">
            <a:noFill/>
            <a:miter lim="800000"/>
            <a:headEnd/>
            <a:tailEnd/>
          </a:ln>
        </p:spPr>
        <p:txBody>
          <a:bodyPr>
            <a:spAutoFit/>
          </a:bodyPr>
          <a:lstStyle/>
          <a:p>
            <a:pPr algn="ctr"/>
            <a:r>
              <a:rPr lang="es-ES_tradnl" sz="1600" b="1">
                <a:solidFill>
                  <a:srgbClr val="FFFFFF"/>
                </a:solidFill>
                <a:latin typeface="Arial" charset="0"/>
              </a:rPr>
              <a:t>Trayectoria de la bola vista desde arriba…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53"/>
                                        </p:tgtEl>
                                        <p:attrNameLst>
                                          <p:attrName>style.visibility</p:attrName>
                                        </p:attrNameLst>
                                      </p:cBhvr>
                                      <p:to>
                                        <p:strVal val="visible"/>
                                      </p:to>
                                    </p:set>
                                  </p:childTnLst>
                                  <p:subTnLst>
                                    <p:set>
                                      <p:cBhvr override="childStyle">
                                        <p:cTn dur="1" fill="hold" display="0" masterRel="sameClick" afterEffect="1">
                                          <p:stCondLst>
                                            <p:cond evt="end" delay="0">
                                              <p:tn val="9"/>
                                            </p:cond>
                                          </p:stCondLst>
                                        </p:cTn>
                                        <p:tgtEl>
                                          <p:spTgt spid="8253"/>
                                        </p:tgtEl>
                                        <p:attrNameLst>
                                          <p:attrName>style.visibility</p:attrName>
                                        </p:attrNameLst>
                                      </p:cBhvr>
                                      <p:to>
                                        <p:strVal val="hidden"/>
                                      </p:to>
                                    </p:set>
                                  </p:sub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0" presetClass="path" presetSubtype="0" fill="hold" nodeType="withEffect">
                                  <p:stCondLst>
                                    <p:cond delay="0"/>
                                  </p:stCondLst>
                                  <p:childTnLst>
                                    <p:animMotion origin="layout" path="M -3.05556E-6 2.08092E-6 L -3.05556E-6 -0.67653 " pathEditMode="relative" ptsTypes="AA">
                                      <p:cBhvr>
                                        <p:cTn id="14" dur="3000" fill="hold"/>
                                        <p:tgtEl>
                                          <p:spTgt spid="3"/>
                                        </p:tgtEl>
                                        <p:attrNameLst>
                                          <p:attrName>ppt_x</p:attrName>
                                          <p:attrName>ppt_y</p:attrName>
                                        </p:attrNameLst>
                                      </p:cBhvr>
                                    </p:animMotion>
                                  </p:childTnLst>
                                </p:cTn>
                              </p:par>
                              <p:par>
                                <p:cTn id="15" presetID="1" presetClass="entr" presetSubtype="0" fill="hold" grpId="0" nodeType="withEffect">
                                  <p:stCondLst>
                                    <p:cond delay="0"/>
                                  </p:stCondLst>
                                  <p:childTnLst>
                                    <p:set>
                                      <p:cBhvr>
                                        <p:cTn id="16" dur="1" fill="hold">
                                          <p:stCondLst>
                                            <p:cond delay="499"/>
                                          </p:stCondLst>
                                        </p:cTn>
                                        <p:tgtEl>
                                          <p:spTgt spid="819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25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animBg="1"/>
      <p:bldP spid="8253" grpId="0" animBg="1"/>
      <p:bldP spid="8254" grpId="0" animBg="1"/>
      <p:bldP spid="4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FFFF9F">
            <a:alpha val="50195"/>
          </a:srgbClr>
        </a:solidFill>
        <a:effectLst/>
      </p:bgPr>
    </p:bg>
    <p:spTree>
      <p:nvGrpSpPr>
        <p:cNvPr id="1" name=""/>
        <p:cNvGrpSpPr/>
        <p:nvPr/>
      </p:nvGrpSpPr>
      <p:grpSpPr>
        <a:xfrm>
          <a:off x="0" y="0"/>
          <a:ext cx="0" cy="0"/>
          <a:chOff x="0" y="0"/>
          <a:chExt cx="0" cy="0"/>
        </a:xfrm>
      </p:grpSpPr>
      <p:grpSp>
        <p:nvGrpSpPr>
          <p:cNvPr id="16388" name="60 Grupo"/>
          <p:cNvGrpSpPr>
            <a:grpSpLocks/>
          </p:cNvGrpSpPr>
          <p:nvPr/>
        </p:nvGrpSpPr>
        <p:grpSpPr bwMode="auto">
          <a:xfrm>
            <a:off x="3308350" y="692150"/>
            <a:ext cx="3073400" cy="3735388"/>
            <a:chOff x="3308684" y="691482"/>
            <a:chExt cx="3073066" cy="3736139"/>
          </a:xfrm>
        </p:grpSpPr>
        <p:sp>
          <p:nvSpPr>
            <p:cNvPr id="16400" name="Rectangle 3"/>
            <p:cNvSpPr>
              <a:spLocks noChangeArrowheads="1"/>
            </p:cNvSpPr>
            <p:nvPr/>
          </p:nvSpPr>
          <p:spPr bwMode="auto">
            <a:xfrm>
              <a:off x="3308684" y="855028"/>
              <a:ext cx="3073066" cy="3572593"/>
            </a:xfrm>
            <a:prstGeom prst="rect">
              <a:avLst/>
            </a:prstGeom>
            <a:solidFill>
              <a:schemeClr val="bg1"/>
            </a:solidFill>
            <a:ln w="9525">
              <a:solidFill>
                <a:schemeClr val="tx1"/>
              </a:solidFill>
              <a:miter lim="800000"/>
              <a:headEnd/>
              <a:tailEnd/>
            </a:ln>
          </p:spPr>
          <p:txBody>
            <a:bodyPr wrap="none" anchor="ctr"/>
            <a:lstStyle/>
            <a:p>
              <a:endParaRPr lang="es-ES_tradnl">
                <a:solidFill>
                  <a:srgbClr val="000000"/>
                </a:solidFill>
              </a:endParaRPr>
            </a:p>
          </p:txBody>
        </p:sp>
        <p:sp>
          <p:nvSpPr>
            <p:cNvPr id="16401" name="Oval 51"/>
            <p:cNvSpPr>
              <a:spLocks noChangeArrowheads="1"/>
            </p:cNvSpPr>
            <p:nvPr/>
          </p:nvSpPr>
          <p:spPr bwMode="auto">
            <a:xfrm>
              <a:off x="5429354" y="691482"/>
              <a:ext cx="838109" cy="350909"/>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6402" name="Oval 50"/>
            <p:cNvSpPr>
              <a:spLocks noChangeArrowheads="1"/>
            </p:cNvSpPr>
            <p:nvPr/>
          </p:nvSpPr>
          <p:spPr bwMode="auto">
            <a:xfrm>
              <a:off x="3321383" y="691482"/>
              <a:ext cx="838109" cy="350909"/>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6403" name="Rectangle 4"/>
            <p:cNvSpPr>
              <a:spLocks noChangeArrowheads="1"/>
            </p:cNvSpPr>
            <p:nvPr/>
          </p:nvSpPr>
          <p:spPr bwMode="auto">
            <a:xfrm>
              <a:off x="3308684" y="855028"/>
              <a:ext cx="3073066" cy="765329"/>
            </a:xfrm>
            <a:prstGeom prst="rect">
              <a:avLst/>
            </a:prstGeom>
            <a:solidFill>
              <a:srgbClr val="996600"/>
            </a:solidFill>
            <a:ln w="9525">
              <a:solidFill>
                <a:schemeClr val="tx1"/>
              </a:solidFill>
              <a:miter lim="800000"/>
              <a:headEnd/>
              <a:tailEnd/>
            </a:ln>
          </p:spPr>
          <p:txBody>
            <a:bodyPr wrap="none" anchor="ctr"/>
            <a:lstStyle/>
            <a:p>
              <a:endParaRPr lang="es-ES_tradnl">
                <a:solidFill>
                  <a:srgbClr val="000000"/>
                </a:solidFill>
              </a:endParaRPr>
            </a:p>
          </p:txBody>
        </p:sp>
      </p:grpSp>
      <p:pic>
        <p:nvPicPr>
          <p:cNvPr id="58" name="Picture 7" descr="Observador_No_Inercial"/>
          <p:cNvPicPr>
            <a:picLocks noChangeAspect="1" noChangeArrowheads="1"/>
          </p:cNvPicPr>
          <p:nvPr/>
        </p:nvPicPr>
        <p:blipFill>
          <a:blip r:embed="rId3" cstate="print"/>
          <a:srcRect l="44649" t="31348" r="37148" b="44971"/>
          <a:stretch>
            <a:fillRect/>
          </a:stretch>
        </p:blipFill>
        <p:spPr bwMode="auto">
          <a:xfrm>
            <a:off x="3354388" y="2779713"/>
            <a:ext cx="1538287" cy="1603375"/>
          </a:xfrm>
          <a:prstGeom prst="rect">
            <a:avLst/>
          </a:prstGeom>
          <a:solidFill>
            <a:schemeClr val="bg1">
              <a:lumMod val="85000"/>
            </a:schemeClr>
          </a:solidFill>
          <a:ln w="9525">
            <a:noFill/>
            <a:miter lim="800000"/>
            <a:headEnd/>
            <a:tailEnd/>
          </a:ln>
        </p:spPr>
      </p:pic>
      <p:sp>
        <p:nvSpPr>
          <p:cNvPr id="7175" name="Oval 7"/>
          <p:cNvSpPr>
            <a:spLocks noChangeArrowheads="1"/>
          </p:cNvSpPr>
          <p:nvPr/>
        </p:nvSpPr>
        <p:spPr bwMode="auto">
          <a:xfrm>
            <a:off x="5867400" y="3956050"/>
            <a:ext cx="457200" cy="4572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7229" name="AutoShape 61"/>
          <p:cNvSpPr>
            <a:spLocks noChangeArrowheads="1"/>
          </p:cNvSpPr>
          <p:nvPr/>
        </p:nvSpPr>
        <p:spPr bwMode="auto">
          <a:xfrm>
            <a:off x="2524125" y="1839913"/>
            <a:ext cx="1371600" cy="806450"/>
          </a:xfrm>
          <a:prstGeom prst="cloudCallout">
            <a:avLst>
              <a:gd name="adj1" fmla="val 34685"/>
              <a:gd name="adj2" fmla="val 73912"/>
            </a:avLst>
          </a:prstGeom>
          <a:solidFill>
            <a:schemeClr val="accent1"/>
          </a:solidFill>
          <a:ln w="9525">
            <a:solidFill>
              <a:schemeClr val="tx1"/>
            </a:solidFill>
            <a:round/>
            <a:headEnd/>
            <a:tailEnd/>
          </a:ln>
        </p:spPr>
        <p:txBody>
          <a:bodyPr/>
          <a:lstStyle/>
          <a:p>
            <a:pPr algn="ctr"/>
            <a:r>
              <a:rPr lang="es-ES" sz="3200" b="1">
                <a:solidFill>
                  <a:srgbClr val="FFFFFF"/>
                </a:solidFill>
              </a:rPr>
              <a:t>¿?</a:t>
            </a:r>
          </a:p>
        </p:txBody>
      </p:sp>
      <p:grpSp>
        <p:nvGrpSpPr>
          <p:cNvPr id="3" name="Group 66"/>
          <p:cNvGrpSpPr>
            <a:grpSpLocks/>
          </p:cNvGrpSpPr>
          <p:nvPr/>
        </p:nvGrpSpPr>
        <p:grpSpPr bwMode="auto">
          <a:xfrm>
            <a:off x="3449638" y="3916363"/>
            <a:ext cx="2427287" cy="519112"/>
            <a:chOff x="327" y="3323"/>
            <a:chExt cx="1529" cy="327"/>
          </a:xfrm>
        </p:grpSpPr>
        <p:sp>
          <p:nvSpPr>
            <p:cNvPr id="16398" name="Line 62"/>
            <p:cNvSpPr>
              <a:spLocks noChangeShapeType="1"/>
            </p:cNvSpPr>
            <p:nvPr/>
          </p:nvSpPr>
          <p:spPr bwMode="auto">
            <a:xfrm flipH="1">
              <a:off x="1207" y="3493"/>
              <a:ext cx="649" cy="0"/>
            </a:xfrm>
            <a:prstGeom prst="line">
              <a:avLst/>
            </a:prstGeom>
            <a:noFill/>
            <a:ln w="57150">
              <a:solidFill>
                <a:srgbClr val="669900"/>
              </a:solidFill>
              <a:round/>
              <a:headEnd/>
              <a:tailEnd type="triangle" w="med" len="med"/>
            </a:ln>
          </p:spPr>
          <p:txBody>
            <a:bodyPr/>
            <a:lstStyle/>
            <a:p>
              <a:endParaRPr lang="es-ES_tradnl"/>
            </a:p>
          </p:txBody>
        </p:sp>
        <p:sp>
          <p:nvSpPr>
            <p:cNvPr id="16399" name="Text Box 64"/>
            <p:cNvSpPr txBox="1">
              <a:spLocks noChangeArrowheads="1"/>
            </p:cNvSpPr>
            <p:nvPr/>
          </p:nvSpPr>
          <p:spPr bwMode="auto">
            <a:xfrm>
              <a:off x="327" y="3323"/>
              <a:ext cx="902" cy="327"/>
            </a:xfrm>
            <a:prstGeom prst="rect">
              <a:avLst/>
            </a:prstGeom>
            <a:noFill/>
            <a:ln w="9525">
              <a:noFill/>
              <a:miter lim="800000"/>
              <a:headEnd/>
              <a:tailEnd/>
            </a:ln>
          </p:spPr>
          <p:txBody>
            <a:bodyPr>
              <a:spAutoFit/>
            </a:bodyPr>
            <a:lstStyle/>
            <a:p>
              <a:pPr>
                <a:spcBef>
                  <a:spcPct val="50000"/>
                </a:spcBef>
              </a:pPr>
              <a:r>
                <a:rPr lang="es-ES_tradnl" sz="2800" b="1">
                  <a:solidFill>
                    <a:srgbClr val="669900"/>
                  </a:solidFill>
                </a:rPr>
                <a:t>          F</a:t>
              </a:r>
              <a:r>
                <a:rPr lang="es-ES_tradnl" sz="2800" b="1" baseline="-25000">
                  <a:solidFill>
                    <a:srgbClr val="669900"/>
                  </a:solidFill>
                </a:rPr>
                <a:t>i</a:t>
              </a:r>
            </a:p>
          </p:txBody>
        </p:sp>
      </p:grpSp>
      <p:sp>
        <p:nvSpPr>
          <p:cNvPr id="7235" name="AutoShape 67"/>
          <p:cNvSpPr>
            <a:spLocks noChangeArrowheads="1"/>
          </p:cNvSpPr>
          <p:nvPr/>
        </p:nvSpPr>
        <p:spPr bwMode="auto">
          <a:xfrm>
            <a:off x="2441575" y="1839913"/>
            <a:ext cx="1708150" cy="769937"/>
          </a:xfrm>
          <a:prstGeom prst="cloudCallout">
            <a:avLst>
              <a:gd name="adj1" fmla="val 21431"/>
              <a:gd name="adj2" fmla="val 81023"/>
            </a:avLst>
          </a:prstGeom>
          <a:solidFill>
            <a:schemeClr val="accent1"/>
          </a:solidFill>
          <a:ln w="9525">
            <a:solidFill>
              <a:schemeClr val="tx1"/>
            </a:solidFill>
            <a:round/>
            <a:headEnd/>
            <a:tailEnd/>
          </a:ln>
        </p:spPr>
        <p:txBody>
          <a:bodyPr/>
          <a:lstStyle/>
          <a:p>
            <a:pPr algn="ctr"/>
            <a:r>
              <a:rPr lang="es-ES" sz="3200" b="1">
                <a:solidFill>
                  <a:srgbClr val="FFFFFF"/>
                </a:solidFill>
              </a:rPr>
              <a:t>¡OK!</a:t>
            </a:r>
          </a:p>
        </p:txBody>
      </p:sp>
      <p:sp>
        <p:nvSpPr>
          <p:cNvPr id="57" name="56 CuadroTexto"/>
          <p:cNvSpPr txBox="1"/>
          <p:nvPr/>
        </p:nvSpPr>
        <p:spPr>
          <a:xfrm>
            <a:off x="0" y="4756400"/>
            <a:ext cx="9144000" cy="1815882"/>
          </a:xfrm>
          <a:prstGeom prst="rect">
            <a:avLst/>
          </a:prstGeom>
          <a:solidFill>
            <a:schemeClr val="bg1">
              <a:lumMod val="85000"/>
            </a:schemeClr>
          </a:solidFill>
          <a:ln>
            <a:solidFill>
              <a:schemeClr val="tx1"/>
            </a:solidFill>
          </a:ln>
        </p:spPr>
        <p:txBody>
          <a:bodyPr wrap="square">
            <a:spAutoFit/>
          </a:bodyPr>
          <a:lstStyle/>
          <a:p>
            <a:pPr algn="just">
              <a:defRPr/>
            </a:pPr>
            <a:r>
              <a:rPr lang="es-ES_tradnl" sz="1600" dirty="0">
                <a:solidFill>
                  <a:srgbClr val="000000"/>
                </a:solidFill>
                <a:latin typeface="Calibri" pitchFamily="34" charset="0"/>
              </a:rPr>
              <a:t>Para poner de acuerdo lo que ve con la ley de Newton ha de “</a:t>
            </a:r>
            <a:r>
              <a:rPr lang="es-ES_tradnl" sz="1600" b="1" dirty="0">
                <a:solidFill>
                  <a:srgbClr val="FF0000"/>
                </a:solidFill>
                <a:latin typeface="Calibri" pitchFamily="34" charset="0"/>
              </a:rPr>
              <a:t>inventar</a:t>
            </a:r>
            <a:r>
              <a:rPr lang="es-ES_tradnl" sz="1600" dirty="0">
                <a:solidFill>
                  <a:srgbClr val="000000"/>
                </a:solidFill>
                <a:latin typeface="Calibri" pitchFamily="34" charset="0"/>
              </a:rPr>
              <a:t>” una “fuerza de inercia” </a:t>
            </a:r>
            <a:r>
              <a:rPr lang="es-ES_tradnl" sz="1600" b="1" dirty="0">
                <a:solidFill>
                  <a:srgbClr val="00CC99">
                    <a:lumMod val="50000"/>
                  </a:srgbClr>
                </a:solidFill>
                <a:latin typeface="Calibri" pitchFamily="34" charset="0"/>
              </a:rPr>
              <a:t>F</a:t>
            </a:r>
            <a:r>
              <a:rPr lang="es-ES_tradnl" sz="1600" b="1" baseline="-25000" dirty="0">
                <a:solidFill>
                  <a:srgbClr val="00CC99">
                    <a:lumMod val="50000"/>
                  </a:srgbClr>
                </a:solidFill>
                <a:latin typeface="Calibri" pitchFamily="34" charset="0"/>
              </a:rPr>
              <a:t>i</a:t>
            </a:r>
            <a:r>
              <a:rPr lang="es-ES_tradnl" sz="1600" b="1" dirty="0">
                <a:solidFill>
                  <a:srgbClr val="00CC99">
                    <a:lumMod val="50000"/>
                  </a:srgbClr>
                </a:solidFill>
                <a:latin typeface="Calibri" pitchFamily="34" charset="0"/>
              </a:rPr>
              <a:t> </a:t>
            </a:r>
            <a:r>
              <a:rPr lang="es-ES_tradnl" sz="1600" dirty="0">
                <a:solidFill>
                  <a:srgbClr val="000000"/>
                </a:solidFill>
                <a:latin typeface="Calibri" pitchFamily="34" charset="0"/>
              </a:rPr>
              <a:t>a la que llama “</a:t>
            </a:r>
            <a:r>
              <a:rPr lang="es-ES_tradnl" sz="1600" b="1" i="1" dirty="0">
                <a:solidFill>
                  <a:srgbClr val="000000"/>
                </a:solidFill>
                <a:latin typeface="Calibri" pitchFamily="34" charset="0"/>
              </a:rPr>
              <a:t>fuerza centrífuga</a:t>
            </a:r>
            <a:r>
              <a:rPr lang="es-ES_tradnl" sz="1600" dirty="0">
                <a:solidFill>
                  <a:srgbClr val="000000"/>
                </a:solidFill>
                <a:latin typeface="Calibri" pitchFamily="34" charset="0"/>
              </a:rPr>
              <a:t>” cuyo valor es el producto de la masa de la bola por su aceleración que es la misma que la aceleración </a:t>
            </a:r>
            <a:r>
              <a:rPr lang="es-ES_tradnl" sz="1600" b="1" dirty="0">
                <a:solidFill>
                  <a:srgbClr val="000000"/>
                </a:solidFill>
                <a:latin typeface="Calibri" pitchFamily="34" charset="0"/>
              </a:rPr>
              <a:t>centrípeta</a:t>
            </a:r>
            <a:r>
              <a:rPr lang="es-ES_tradnl" sz="1600" dirty="0">
                <a:solidFill>
                  <a:srgbClr val="000000"/>
                </a:solidFill>
                <a:latin typeface="Calibri" pitchFamily="34" charset="0"/>
              </a:rPr>
              <a:t> que proporciona la trayectoria curva del camión</a:t>
            </a:r>
            <a:r>
              <a:rPr lang="es-ES_tradnl" sz="1600" dirty="0" smtClean="0">
                <a:solidFill>
                  <a:srgbClr val="000000"/>
                </a:solidFill>
                <a:latin typeface="Calibri" pitchFamily="34" charset="0"/>
              </a:rPr>
              <a:t>:</a:t>
            </a:r>
          </a:p>
          <a:p>
            <a:pPr algn="just">
              <a:defRPr/>
            </a:pPr>
            <a:endParaRPr lang="es-ES_tradnl" sz="1600" dirty="0">
              <a:solidFill>
                <a:srgbClr val="000000"/>
              </a:solidFill>
              <a:latin typeface="Calibri" pitchFamily="34" charset="0"/>
            </a:endParaRPr>
          </a:p>
          <a:p>
            <a:pPr algn="just">
              <a:defRPr/>
            </a:pPr>
            <a:endParaRPr lang="es-ES_tradnl" sz="1600" dirty="0">
              <a:solidFill>
                <a:srgbClr val="000000"/>
              </a:solidFill>
              <a:latin typeface="Calibri" pitchFamily="34" charset="0"/>
            </a:endParaRPr>
          </a:p>
          <a:p>
            <a:pPr algn="just">
              <a:defRPr/>
            </a:pPr>
            <a:endParaRPr lang="es-ES_tradnl" sz="1600" dirty="0">
              <a:solidFill>
                <a:srgbClr val="000000"/>
              </a:solidFill>
              <a:latin typeface="Calibri" pitchFamily="34" charset="0"/>
            </a:endParaRPr>
          </a:p>
          <a:p>
            <a:pPr algn="just">
              <a:defRPr/>
            </a:pPr>
            <a:endParaRPr lang="es-ES_tradnl" sz="1600" dirty="0">
              <a:solidFill>
                <a:srgbClr val="000000"/>
              </a:solidFill>
              <a:latin typeface="Calibri" pitchFamily="34" charset="0"/>
            </a:endParaRPr>
          </a:p>
        </p:txBody>
      </p:sp>
      <p:graphicFrame>
        <p:nvGraphicFramePr>
          <p:cNvPr id="60" name="Object 2"/>
          <p:cNvGraphicFramePr>
            <a:graphicFrameLocks noChangeAspect="1"/>
          </p:cNvGraphicFramePr>
          <p:nvPr/>
        </p:nvGraphicFramePr>
        <p:xfrm>
          <a:off x="3779753" y="5642810"/>
          <a:ext cx="1969739" cy="842210"/>
        </p:xfrm>
        <a:graphic>
          <a:graphicData uri="http://schemas.openxmlformats.org/presentationml/2006/ole">
            <p:oleObj spid="_x0000_s16386" name="Equation" r:id="rId4" imgW="622080" imgH="266400" progId="Equation.DSMT4">
              <p:embed/>
            </p:oleObj>
          </a:graphicData>
        </a:graphic>
      </p:graphicFrame>
      <p:sp>
        <p:nvSpPr>
          <p:cNvPr id="7236" name="Oval 68"/>
          <p:cNvSpPr>
            <a:spLocks noChangeArrowheads="1"/>
          </p:cNvSpPr>
          <p:nvPr/>
        </p:nvSpPr>
        <p:spPr bwMode="auto">
          <a:xfrm>
            <a:off x="5864225" y="3960813"/>
            <a:ext cx="457200" cy="4572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6396" name="58 CuadroTexto"/>
          <p:cNvSpPr txBox="1">
            <a:spLocks noChangeArrowheads="1"/>
          </p:cNvSpPr>
          <p:nvPr/>
        </p:nvSpPr>
        <p:spPr bwMode="auto">
          <a:xfrm>
            <a:off x="0" y="0"/>
            <a:ext cx="9144000" cy="369888"/>
          </a:xfrm>
          <a:prstGeom prst="rect">
            <a:avLst/>
          </a:prstGeom>
          <a:solidFill>
            <a:schemeClr val="accent2"/>
          </a:solidFill>
          <a:ln w="9525">
            <a:noFill/>
            <a:miter lim="800000"/>
            <a:headEnd/>
            <a:tailEnd/>
          </a:ln>
        </p:spPr>
        <p:txBody>
          <a:bodyPr>
            <a:spAutoFit/>
          </a:bodyPr>
          <a:lstStyle/>
          <a:p>
            <a:pPr algn="ctr"/>
            <a:r>
              <a:rPr lang="es-ES_tradnl" sz="1800" b="1">
                <a:solidFill>
                  <a:srgbClr val="FFFFFF"/>
                </a:solidFill>
                <a:latin typeface="Arial" charset="0"/>
              </a:rPr>
              <a:t>Plataforma del camión que toma la curva vista desde arriba…</a:t>
            </a:r>
          </a:p>
        </p:txBody>
      </p:sp>
      <p:sp>
        <p:nvSpPr>
          <p:cNvPr id="61" name="60 CuadroTexto"/>
          <p:cNvSpPr txBox="1"/>
          <p:nvPr/>
        </p:nvSpPr>
        <p:spPr>
          <a:xfrm>
            <a:off x="0" y="4768432"/>
            <a:ext cx="9143999" cy="831850"/>
          </a:xfrm>
          <a:prstGeom prst="rect">
            <a:avLst/>
          </a:prstGeom>
          <a:solidFill>
            <a:schemeClr val="bg1">
              <a:lumMod val="85000"/>
            </a:schemeClr>
          </a:solidFill>
          <a:ln>
            <a:solidFill>
              <a:schemeClr val="tx1"/>
            </a:solidFill>
          </a:ln>
        </p:spPr>
        <p:txBody>
          <a:bodyPr wrap="square">
            <a:spAutoFit/>
          </a:bodyPr>
          <a:lstStyle/>
          <a:p>
            <a:pPr algn="just">
              <a:defRPr/>
            </a:pPr>
            <a:r>
              <a:rPr lang="es-ES_tradnl" sz="1600" dirty="0">
                <a:solidFill>
                  <a:srgbClr val="000000"/>
                </a:solidFill>
                <a:latin typeface="Calibri" pitchFamily="34" charset="0"/>
              </a:rPr>
              <a:t>El observador no inercial no entiende por qué la bola se mueve “de repente” (al tomar la curva el camión) ni por qué lo hace acelerando, conclusión a la que llega midiendo espacios y tiempos empleados en recorrerlos. </a:t>
            </a:r>
          </a:p>
        </p:txBody>
      </p:sp>
      <p:sp>
        <p:nvSpPr>
          <p:cNvPr id="19" name="18 CuadroTexto"/>
          <p:cNvSpPr txBox="1"/>
          <p:nvPr/>
        </p:nvSpPr>
        <p:spPr>
          <a:xfrm>
            <a:off x="3260558" y="950495"/>
            <a:ext cx="3128210" cy="400110"/>
          </a:xfrm>
          <a:prstGeom prst="rect">
            <a:avLst/>
          </a:prstGeom>
          <a:noFill/>
        </p:spPr>
        <p:txBody>
          <a:bodyPr wrap="square" rtlCol="0">
            <a:spAutoFit/>
          </a:bodyPr>
          <a:lstStyle/>
          <a:p>
            <a:r>
              <a:rPr lang="es-ES_tradnl" sz="2000" b="1" dirty="0" smtClean="0">
                <a:solidFill>
                  <a:schemeClr val="bg1"/>
                </a:solidFill>
                <a:latin typeface="Calibri" pitchFamily="34" charset="0"/>
                <a:cs typeface="Calibri" pitchFamily="34" charset="0"/>
              </a:rPr>
              <a:t>Camión tomando una curva</a:t>
            </a:r>
            <a:endParaRPr lang="es-ES_tradnl" sz="2000" b="1" dirty="0">
              <a:solidFill>
                <a:schemeClr val="bg1"/>
              </a:solidFill>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35" presetClass="emph" presetSubtype="0" repeatCount="indefinite" fill="hold" grpId="1" nodeType="withEffect">
                                  <p:stCondLst>
                                    <p:cond delay="0"/>
                                  </p:stCondLst>
                                  <p:childTnLst>
                                    <p:anim calcmode="discrete" valueType="str">
                                      <p:cBhvr>
                                        <p:cTn id="8" dur="500" fill="hold"/>
                                        <p:tgtEl>
                                          <p:spTgt spid="19"/>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1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0" presetClass="path" presetSubtype="0" accel="50000" fill="hold" grpId="1" nodeType="clickEffect">
                                  <p:stCondLst>
                                    <p:cond delay="0"/>
                                  </p:stCondLst>
                                  <p:childTnLst>
                                    <p:animMotion origin="layout" path="M 3.33333E-6 4.81481E-6 L -0.27917 4.81481E-6 " pathEditMode="relative" rAng="0" ptsTypes="AA">
                                      <p:cBhvr>
                                        <p:cTn id="16" dur="2000" fill="hold"/>
                                        <p:tgtEl>
                                          <p:spTgt spid="7175"/>
                                        </p:tgtEl>
                                        <p:attrNameLst>
                                          <p:attrName>ppt_x</p:attrName>
                                          <p:attrName>ppt_y</p:attrName>
                                        </p:attrNameLst>
                                      </p:cBhvr>
                                      <p:rCtr x="-140" y="0"/>
                                    </p:animMotion>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229"/>
                                        </p:tgtEl>
                                        <p:attrNameLst>
                                          <p:attrName>style.visibility</p:attrName>
                                        </p:attrNameLst>
                                      </p:cBhvr>
                                      <p:to>
                                        <p:strVal val="visible"/>
                                      </p:to>
                                    </p:set>
                                  </p:childTnLst>
                                  <p:subTnLst>
                                    <p:set>
                                      <p:cBhvr override="childStyle">
                                        <p:cTn dur="1" fill="hold" display="0" masterRel="nextClick" afterEffect="1"/>
                                        <p:tgtEl>
                                          <p:spTgt spid="7229"/>
                                        </p:tgtEl>
                                        <p:attrNameLst>
                                          <p:attrName>style.visibility</p:attrName>
                                        </p:attrNameLst>
                                      </p:cBhvr>
                                      <p:to>
                                        <p:strVal val="hidden"/>
                                      </p:to>
                                    </p:set>
                                  </p:sub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2" nodeType="clickEffect">
                                  <p:stCondLst>
                                    <p:cond delay="0"/>
                                  </p:stCondLst>
                                  <p:childTnLst>
                                    <p:animEffect transition="out" filter="fade">
                                      <p:cBhvr>
                                        <p:cTn id="26" dur="2000"/>
                                        <p:tgtEl>
                                          <p:spTgt spid="7175"/>
                                        </p:tgtEl>
                                      </p:cBhvr>
                                    </p:animEffect>
                                    <p:set>
                                      <p:cBhvr>
                                        <p:cTn id="27" dur="1" fill="hold">
                                          <p:stCondLst>
                                            <p:cond delay="1999"/>
                                          </p:stCondLst>
                                        </p:cTn>
                                        <p:tgtEl>
                                          <p:spTgt spid="7175"/>
                                        </p:tgtEl>
                                        <p:attrNameLst>
                                          <p:attrName>style.visibility</p:attrName>
                                        </p:attrNameLst>
                                      </p:cBhvr>
                                      <p:to>
                                        <p:strVal val="hidden"/>
                                      </p:to>
                                    </p:set>
                                  </p:childTnLst>
                                </p:cTn>
                              </p:par>
                              <p:par>
                                <p:cTn id="28" presetID="10" presetClass="exit" presetSubtype="0" fill="hold" grpId="1" nodeType="withEffect">
                                  <p:stCondLst>
                                    <p:cond delay="0"/>
                                  </p:stCondLst>
                                  <p:childTnLst>
                                    <p:animEffect transition="out" filter="fade">
                                      <p:cBhvr>
                                        <p:cTn id="29" dur="2000"/>
                                        <p:tgtEl>
                                          <p:spTgt spid="61"/>
                                        </p:tgtEl>
                                      </p:cBhvr>
                                    </p:animEffect>
                                    <p:set>
                                      <p:cBhvr>
                                        <p:cTn id="30" dur="1" fill="hold">
                                          <p:stCondLst>
                                            <p:cond delay="1999"/>
                                          </p:stCondLst>
                                        </p:cTn>
                                        <p:tgtEl>
                                          <p:spTgt spid="61"/>
                                        </p:tgtEl>
                                        <p:attrNameLst>
                                          <p:attrName>style.visibility</p:attrName>
                                        </p:attrNameLst>
                                      </p:cBhvr>
                                      <p:to>
                                        <p:strVal val="hidden"/>
                                      </p:to>
                                    </p:set>
                                  </p:childTnLst>
                                </p:cTn>
                              </p:par>
                            </p:childTnLst>
                          </p:cTn>
                        </p:par>
                        <p:par>
                          <p:cTn id="31" fill="hold">
                            <p:stCondLst>
                              <p:cond delay="2000"/>
                            </p:stCondLst>
                            <p:childTnLst>
                              <p:par>
                                <p:cTn id="32" presetID="1" presetClass="entr" presetSubtype="0"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7236"/>
                                        </p:tgtEl>
                                        <p:attrNameLst>
                                          <p:attrName>style.visibility</p:attrName>
                                        </p:attrNameLst>
                                      </p:cBhvr>
                                      <p:to>
                                        <p:strVal val="visible"/>
                                      </p:to>
                                    </p:set>
                                  </p:childTnLst>
                                </p:cTn>
                              </p:par>
                            </p:childTnLst>
                          </p:cTn>
                        </p:par>
                        <p:par>
                          <p:cTn id="36" fill="hold">
                            <p:stCondLst>
                              <p:cond delay="2000"/>
                            </p:stCondLst>
                            <p:childTnLst>
                              <p:par>
                                <p:cTn id="37" presetID="1" presetClass="entr" presetSubtype="0" fill="hold" grpId="0" nodeType="afterEffect">
                                  <p:stCondLst>
                                    <p:cond delay="0"/>
                                  </p:stCondLst>
                                  <p:childTnLst>
                                    <p:set>
                                      <p:cBhvr>
                                        <p:cTn id="38" dur="1" fill="hold">
                                          <p:stCondLst>
                                            <p:cond delay="0"/>
                                          </p:stCondLst>
                                        </p:cTn>
                                        <p:tgtEl>
                                          <p:spTgt spid="7235"/>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7"/>
                                        </p:tgtEl>
                                        <p:attrNameLst>
                                          <p:attrName>style.visibility</p:attrName>
                                        </p:attrNameLst>
                                      </p:cBhvr>
                                      <p:to>
                                        <p:strVal val="visible"/>
                                      </p:to>
                                    </p:set>
                                  </p:childTnLst>
                                </p:cTn>
                              </p:par>
                              <p:par>
                                <p:cTn id="41" presetID="10"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fade">
                                      <p:cBhvr>
                                        <p:cTn id="43" dur="2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5" grpId="0" animBg="1"/>
      <p:bldP spid="7175" grpId="1" animBg="1"/>
      <p:bldP spid="7175" grpId="2" animBg="1"/>
      <p:bldP spid="7229" grpId="0" animBg="1"/>
      <p:bldP spid="7235" grpId="0" animBg="1"/>
      <p:bldP spid="57" grpId="0" animBg="1"/>
      <p:bldP spid="7236" grpId="0" animBg="1"/>
      <p:bldP spid="61" grpId="0" animBg="1"/>
      <p:bldP spid="61" grpId="1" animBg="1"/>
      <p:bldP spid="19" grpId="0"/>
      <p:bldP spid="19" grpId="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grpSp>
        <p:nvGrpSpPr>
          <p:cNvPr id="17412" name="17 Grupo"/>
          <p:cNvGrpSpPr>
            <a:grpSpLocks/>
          </p:cNvGrpSpPr>
          <p:nvPr/>
        </p:nvGrpSpPr>
        <p:grpSpPr bwMode="auto">
          <a:xfrm>
            <a:off x="3308350" y="474663"/>
            <a:ext cx="3073400" cy="3736975"/>
            <a:chOff x="3308684" y="691482"/>
            <a:chExt cx="3073066" cy="3736139"/>
          </a:xfrm>
        </p:grpSpPr>
        <p:sp>
          <p:nvSpPr>
            <p:cNvPr id="17424" name="Oval 51"/>
            <p:cNvSpPr>
              <a:spLocks noChangeArrowheads="1"/>
            </p:cNvSpPr>
            <p:nvPr/>
          </p:nvSpPr>
          <p:spPr bwMode="auto">
            <a:xfrm>
              <a:off x="5429354" y="691482"/>
              <a:ext cx="838109" cy="350759"/>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7425" name="Oval 50"/>
            <p:cNvSpPr>
              <a:spLocks noChangeArrowheads="1"/>
            </p:cNvSpPr>
            <p:nvPr/>
          </p:nvSpPr>
          <p:spPr bwMode="auto">
            <a:xfrm>
              <a:off x="3321383" y="691482"/>
              <a:ext cx="838109" cy="350759"/>
            </a:xfrm>
            <a:prstGeom prst="ellipse">
              <a:avLst/>
            </a:prstGeom>
            <a:solidFill>
              <a:schemeClr val="bg1"/>
            </a:solidFill>
            <a:ln w="9525">
              <a:solidFill>
                <a:schemeClr val="tx1"/>
              </a:solidFill>
              <a:round/>
              <a:headEnd/>
              <a:tailEnd/>
            </a:ln>
          </p:spPr>
          <p:txBody>
            <a:bodyPr wrap="none" anchor="ctr"/>
            <a:lstStyle/>
            <a:p>
              <a:endParaRPr lang="es-ES_tradnl">
                <a:solidFill>
                  <a:srgbClr val="000000"/>
                </a:solidFill>
              </a:endParaRPr>
            </a:p>
          </p:txBody>
        </p:sp>
        <p:sp>
          <p:nvSpPr>
            <p:cNvPr id="17426" name="Rectangle 3"/>
            <p:cNvSpPr>
              <a:spLocks noChangeArrowheads="1"/>
            </p:cNvSpPr>
            <p:nvPr/>
          </p:nvSpPr>
          <p:spPr bwMode="auto">
            <a:xfrm>
              <a:off x="3308684" y="854957"/>
              <a:ext cx="3073066" cy="3572664"/>
            </a:xfrm>
            <a:prstGeom prst="rect">
              <a:avLst/>
            </a:prstGeom>
            <a:solidFill>
              <a:srgbClr val="DDDDDD"/>
            </a:solidFill>
            <a:ln w="9525">
              <a:solidFill>
                <a:schemeClr val="tx1"/>
              </a:solidFill>
              <a:miter lim="800000"/>
              <a:headEnd/>
              <a:tailEnd/>
            </a:ln>
          </p:spPr>
          <p:txBody>
            <a:bodyPr wrap="none" anchor="ctr"/>
            <a:lstStyle/>
            <a:p>
              <a:endParaRPr lang="es-ES_tradnl">
                <a:solidFill>
                  <a:srgbClr val="000000"/>
                </a:solidFill>
              </a:endParaRPr>
            </a:p>
          </p:txBody>
        </p:sp>
        <p:sp>
          <p:nvSpPr>
            <p:cNvPr id="17427" name="Rectangle 4"/>
            <p:cNvSpPr>
              <a:spLocks noChangeArrowheads="1"/>
            </p:cNvSpPr>
            <p:nvPr/>
          </p:nvSpPr>
          <p:spPr bwMode="auto">
            <a:xfrm>
              <a:off x="3308684" y="854957"/>
              <a:ext cx="3073066" cy="765004"/>
            </a:xfrm>
            <a:prstGeom prst="rect">
              <a:avLst/>
            </a:prstGeom>
            <a:solidFill>
              <a:srgbClr val="996600"/>
            </a:solidFill>
            <a:ln w="9525">
              <a:solidFill>
                <a:schemeClr val="tx1"/>
              </a:solidFill>
              <a:miter lim="800000"/>
              <a:headEnd/>
              <a:tailEnd/>
            </a:ln>
          </p:spPr>
          <p:txBody>
            <a:bodyPr wrap="none" anchor="ctr"/>
            <a:lstStyle/>
            <a:p>
              <a:endParaRPr lang="es-ES_tradnl">
                <a:solidFill>
                  <a:srgbClr val="000000"/>
                </a:solidFill>
              </a:endParaRPr>
            </a:p>
          </p:txBody>
        </p:sp>
      </p:grpSp>
      <p:sp>
        <p:nvSpPr>
          <p:cNvPr id="52279" name="AutoShape 55"/>
          <p:cNvSpPr>
            <a:spLocks noChangeArrowheads="1"/>
          </p:cNvSpPr>
          <p:nvPr/>
        </p:nvSpPr>
        <p:spPr bwMode="auto">
          <a:xfrm>
            <a:off x="3933825" y="733425"/>
            <a:ext cx="1709738" cy="866775"/>
          </a:xfrm>
          <a:prstGeom prst="cloudCallout">
            <a:avLst>
              <a:gd name="adj1" fmla="val 67264"/>
              <a:gd name="adj2" fmla="val 73421"/>
            </a:avLst>
          </a:prstGeom>
          <a:solidFill>
            <a:schemeClr val="accent1"/>
          </a:solidFill>
          <a:ln w="9525">
            <a:solidFill>
              <a:schemeClr val="tx1"/>
            </a:solidFill>
            <a:round/>
            <a:headEnd/>
            <a:tailEnd/>
          </a:ln>
        </p:spPr>
        <p:txBody>
          <a:bodyPr/>
          <a:lstStyle/>
          <a:p>
            <a:pPr algn="ctr"/>
            <a:r>
              <a:rPr lang="es-ES" sz="3200" b="1">
                <a:solidFill>
                  <a:srgbClr val="FFFFFF"/>
                </a:solidFill>
              </a:rPr>
              <a:t>¡OK!</a:t>
            </a:r>
          </a:p>
        </p:txBody>
      </p:sp>
      <p:pic>
        <p:nvPicPr>
          <p:cNvPr id="17414" name="Picture 57" descr="MCj04326370000[1]"/>
          <p:cNvPicPr>
            <a:picLocks noChangeAspect="1" noChangeArrowheads="1"/>
          </p:cNvPicPr>
          <p:nvPr/>
        </p:nvPicPr>
        <p:blipFill>
          <a:blip r:embed="rId3" cstate="print"/>
          <a:srcRect/>
          <a:stretch>
            <a:fillRect/>
          </a:stretch>
        </p:blipFill>
        <p:spPr bwMode="auto">
          <a:xfrm>
            <a:off x="5392738" y="1473200"/>
            <a:ext cx="968375" cy="968375"/>
          </a:xfrm>
          <a:prstGeom prst="rect">
            <a:avLst/>
          </a:prstGeom>
          <a:noFill/>
          <a:ln w="9525">
            <a:noFill/>
            <a:miter lim="800000"/>
            <a:headEnd/>
            <a:tailEnd/>
          </a:ln>
        </p:spPr>
      </p:pic>
      <p:sp>
        <p:nvSpPr>
          <p:cNvPr id="23" name="Oval 7"/>
          <p:cNvSpPr>
            <a:spLocks noChangeArrowheads="1"/>
          </p:cNvSpPr>
          <p:nvPr/>
        </p:nvSpPr>
        <p:spPr bwMode="auto">
          <a:xfrm>
            <a:off x="5867400" y="3740150"/>
            <a:ext cx="457200" cy="4572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grpSp>
        <p:nvGrpSpPr>
          <p:cNvPr id="3" name="Group 66"/>
          <p:cNvGrpSpPr>
            <a:grpSpLocks/>
          </p:cNvGrpSpPr>
          <p:nvPr/>
        </p:nvGrpSpPr>
        <p:grpSpPr bwMode="auto">
          <a:xfrm>
            <a:off x="3449638" y="3700463"/>
            <a:ext cx="2427287" cy="519112"/>
            <a:chOff x="327" y="3323"/>
            <a:chExt cx="1529" cy="327"/>
          </a:xfrm>
        </p:grpSpPr>
        <p:sp>
          <p:nvSpPr>
            <p:cNvPr id="17422" name="Line 62"/>
            <p:cNvSpPr>
              <a:spLocks noChangeShapeType="1"/>
            </p:cNvSpPr>
            <p:nvPr/>
          </p:nvSpPr>
          <p:spPr bwMode="auto">
            <a:xfrm flipH="1">
              <a:off x="1207" y="3493"/>
              <a:ext cx="649" cy="0"/>
            </a:xfrm>
            <a:prstGeom prst="line">
              <a:avLst/>
            </a:prstGeom>
            <a:noFill/>
            <a:ln w="57150">
              <a:solidFill>
                <a:srgbClr val="669900"/>
              </a:solidFill>
              <a:round/>
              <a:headEnd/>
              <a:tailEnd type="triangle" w="med" len="med"/>
            </a:ln>
          </p:spPr>
          <p:txBody>
            <a:bodyPr/>
            <a:lstStyle/>
            <a:p>
              <a:endParaRPr lang="es-ES_tradnl"/>
            </a:p>
          </p:txBody>
        </p:sp>
        <p:sp>
          <p:nvSpPr>
            <p:cNvPr id="17423" name="Text Box 64"/>
            <p:cNvSpPr txBox="1">
              <a:spLocks noChangeArrowheads="1"/>
            </p:cNvSpPr>
            <p:nvPr/>
          </p:nvSpPr>
          <p:spPr bwMode="auto">
            <a:xfrm>
              <a:off x="327" y="3323"/>
              <a:ext cx="902" cy="327"/>
            </a:xfrm>
            <a:prstGeom prst="rect">
              <a:avLst/>
            </a:prstGeom>
            <a:noFill/>
            <a:ln w="9525">
              <a:noFill/>
              <a:miter lim="800000"/>
              <a:headEnd/>
              <a:tailEnd/>
            </a:ln>
          </p:spPr>
          <p:txBody>
            <a:bodyPr>
              <a:spAutoFit/>
            </a:bodyPr>
            <a:lstStyle/>
            <a:p>
              <a:pPr>
                <a:spcBef>
                  <a:spcPct val="50000"/>
                </a:spcBef>
              </a:pPr>
              <a:r>
                <a:rPr lang="es-ES_tradnl" sz="2800" b="1">
                  <a:solidFill>
                    <a:srgbClr val="669900"/>
                  </a:solidFill>
                </a:rPr>
                <a:t>          F</a:t>
              </a:r>
              <a:r>
                <a:rPr lang="es-ES_tradnl" sz="2800" b="1" baseline="-25000">
                  <a:solidFill>
                    <a:srgbClr val="669900"/>
                  </a:solidFill>
                </a:rPr>
                <a:t>i</a:t>
              </a:r>
            </a:p>
          </p:txBody>
        </p:sp>
      </p:grpSp>
      <p:sp>
        <p:nvSpPr>
          <p:cNvPr id="27" name="Oval 68"/>
          <p:cNvSpPr>
            <a:spLocks noChangeArrowheads="1"/>
          </p:cNvSpPr>
          <p:nvPr/>
        </p:nvSpPr>
        <p:spPr bwMode="auto">
          <a:xfrm>
            <a:off x="5864225" y="3744913"/>
            <a:ext cx="457200" cy="457200"/>
          </a:xfrm>
          <a:prstGeom prst="ellipse">
            <a:avLst/>
          </a:prstGeom>
          <a:solidFill>
            <a:srgbClr val="FF3300"/>
          </a:solidFill>
          <a:ln w="9525">
            <a:solidFill>
              <a:srgbClr val="FF3300"/>
            </a:solidFill>
            <a:round/>
            <a:headEnd/>
            <a:tailEnd/>
          </a:ln>
        </p:spPr>
        <p:txBody>
          <a:bodyPr wrap="none" anchor="ctr"/>
          <a:lstStyle/>
          <a:p>
            <a:endParaRPr lang="es-ES_tradnl">
              <a:solidFill>
                <a:srgbClr val="000000"/>
              </a:solidFill>
            </a:endParaRPr>
          </a:p>
        </p:txBody>
      </p:sp>
      <p:sp>
        <p:nvSpPr>
          <p:cNvPr id="17418" name="23 CuadroTexto"/>
          <p:cNvSpPr txBox="1">
            <a:spLocks noChangeArrowheads="1"/>
          </p:cNvSpPr>
          <p:nvPr/>
        </p:nvSpPr>
        <p:spPr bwMode="auto">
          <a:xfrm>
            <a:off x="0" y="0"/>
            <a:ext cx="9144000" cy="369888"/>
          </a:xfrm>
          <a:prstGeom prst="rect">
            <a:avLst/>
          </a:prstGeom>
          <a:solidFill>
            <a:schemeClr val="accent2"/>
          </a:solidFill>
          <a:ln w="9525">
            <a:noFill/>
            <a:miter lim="800000"/>
            <a:headEnd/>
            <a:tailEnd/>
          </a:ln>
        </p:spPr>
        <p:txBody>
          <a:bodyPr>
            <a:spAutoFit/>
          </a:bodyPr>
          <a:lstStyle/>
          <a:p>
            <a:pPr algn="ctr"/>
            <a:r>
              <a:rPr lang="es-ES_tradnl" sz="1800" b="1">
                <a:solidFill>
                  <a:srgbClr val="FFFFFF"/>
                </a:solidFill>
                <a:latin typeface="Arial" charset="0"/>
              </a:rPr>
              <a:t>Plataforma del camión  que toma la curva vista desde arriba…</a:t>
            </a:r>
          </a:p>
        </p:txBody>
      </p:sp>
      <p:sp>
        <p:nvSpPr>
          <p:cNvPr id="52275" name="AutoShape 51"/>
          <p:cNvSpPr>
            <a:spLocks noChangeArrowheads="1"/>
          </p:cNvSpPr>
          <p:nvPr/>
        </p:nvSpPr>
        <p:spPr bwMode="auto">
          <a:xfrm>
            <a:off x="6591300" y="1166813"/>
            <a:ext cx="1371600" cy="974725"/>
          </a:xfrm>
          <a:prstGeom prst="cloudCallout">
            <a:avLst>
              <a:gd name="adj1" fmla="val -75139"/>
              <a:gd name="adj2" fmla="val 19338"/>
            </a:avLst>
          </a:prstGeom>
          <a:solidFill>
            <a:schemeClr val="accent1"/>
          </a:solidFill>
          <a:ln w="9525">
            <a:solidFill>
              <a:schemeClr val="tx1"/>
            </a:solidFill>
            <a:round/>
            <a:headEnd/>
            <a:tailEnd/>
          </a:ln>
        </p:spPr>
        <p:txBody>
          <a:bodyPr/>
          <a:lstStyle/>
          <a:p>
            <a:pPr algn="ctr"/>
            <a:r>
              <a:rPr lang="es-ES" sz="4000" b="1">
                <a:solidFill>
                  <a:srgbClr val="FFFFFF"/>
                </a:solidFill>
              </a:rPr>
              <a:t>¿?</a:t>
            </a:r>
          </a:p>
        </p:txBody>
      </p:sp>
      <p:sp>
        <p:nvSpPr>
          <p:cNvPr id="30" name="29 CuadroTexto"/>
          <p:cNvSpPr txBox="1"/>
          <p:nvPr/>
        </p:nvSpPr>
        <p:spPr>
          <a:xfrm>
            <a:off x="407988" y="4960938"/>
            <a:ext cx="8386762" cy="1570037"/>
          </a:xfrm>
          <a:prstGeom prst="rect">
            <a:avLst/>
          </a:prstGeom>
          <a:solidFill>
            <a:schemeClr val="bg1">
              <a:lumMod val="85000"/>
            </a:schemeClr>
          </a:solidFill>
          <a:ln>
            <a:solidFill>
              <a:schemeClr val="tx1"/>
            </a:solidFill>
          </a:ln>
        </p:spPr>
        <p:txBody>
          <a:bodyPr>
            <a:spAutoFit/>
          </a:bodyPr>
          <a:lstStyle/>
          <a:p>
            <a:pPr algn="just">
              <a:defRPr/>
            </a:pPr>
            <a:r>
              <a:rPr lang="es-ES_tradnl" sz="1600" dirty="0">
                <a:solidFill>
                  <a:srgbClr val="000000"/>
                </a:solidFill>
                <a:latin typeface="Calibri" pitchFamily="34" charset="0"/>
              </a:rPr>
              <a:t>Para poner de acuerdo lo que ve con la ley de Newton ha de “</a:t>
            </a:r>
            <a:r>
              <a:rPr lang="es-ES_tradnl" sz="1600" b="1" dirty="0">
                <a:solidFill>
                  <a:srgbClr val="FF0000"/>
                </a:solidFill>
                <a:latin typeface="Calibri" pitchFamily="34" charset="0"/>
              </a:rPr>
              <a:t>inventar</a:t>
            </a:r>
            <a:r>
              <a:rPr lang="es-ES_tradnl" sz="1600" dirty="0">
                <a:solidFill>
                  <a:srgbClr val="000000"/>
                </a:solidFill>
                <a:latin typeface="Calibri" pitchFamily="34" charset="0"/>
              </a:rPr>
              <a:t>” una “fuerza de inercia” </a:t>
            </a:r>
            <a:r>
              <a:rPr lang="es-ES_tradnl" sz="1600" b="1" dirty="0">
                <a:solidFill>
                  <a:srgbClr val="00CC99">
                    <a:lumMod val="50000"/>
                  </a:srgbClr>
                </a:solidFill>
                <a:latin typeface="Calibri" pitchFamily="34" charset="0"/>
              </a:rPr>
              <a:t>F</a:t>
            </a:r>
            <a:r>
              <a:rPr lang="es-ES_tradnl" sz="1600" b="1" baseline="-25000" dirty="0">
                <a:solidFill>
                  <a:srgbClr val="00CC99">
                    <a:lumMod val="50000"/>
                  </a:srgbClr>
                </a:solidFill>
                <a:latin typeface="Calibri" pitchFamily="34" charset="0"/>
              </a:rPr>
              <a:t>i</a:t>
            </a:r>
            <a:r>
              <a:rPr lang="es-ES_tradnl" sz="1600" b="1" dirty="0">
                <a:solidFill>
                  <a:srgbClr val="00CC99">
                    <a:lumMod val="50000"/>
                  </a:srgbClr>
                </a:solidFill>
                <a:latin typeface="Calibri" pitchFamily="34" charset="0"/>
              </a:rPr>
              <a:t> </a:t>
            </a:r>
            <a:r>
              <a:rPr lang="es-ES_tradnl" sz="1600" dirty="0">
                <a:solidFill>
                  <a:srgbClr val="000000"/>
                </a:solidFill>
                <a:latin typeface="Calibri" pitchFamily="34" charset="0"/>
              </a:rPr>
              <a:t>a la que llama “</a:t>
            </a:r>
            <a:r>
              <a:rPr lang="es-ES_tradnl" sz="1600" b="1" i="1" dirty="0">
                <a:solidFill>
                  <a:srgbClr val="000000"/>
                </a:solidFill>
                <a:latin typeface="Calibri" pitchFamily="34" charset="0"/>
              </a:rPr>
              <a:t>fuerza centrífuga</a:t>
            </a:r>
            <a:r>
              <a:rPr lang="es-ES_tradnl" sz="1600" dirty="0">
                <a:solidFill>
                  <a:srgbClr val="000000"/>
                </a:solidFill>
                <a:latin typeface="Calibri" pitchFamily="34" charset="0"/>
              </a:rPr>
              <a:t>” cuyo valor es el producto de la masa de la bola por su aceleración que es la misma que la aceleración </a:t>
            </a:r>
            <a:r>
              <a:rPr lang="es-ES_tradnl" sz="1600" b="1" dirty="0">
                <a:solidFill>
                  <a:srgbClr val="000000"/>
                </a:solidFill>
                <a:latin typeface="Calibri" pitchFamily="34" charset="0"/>
              </a:rPr>
              <a:t>centrípeta</a:t>
            </a:r>
            <a:r>
              <a:rPr lang="es-ES_tradnl" sz="1600" dirty="0">
                <a:solidFill>
                  <a:srgbClr val="000000"/>
                </a:solidFill>
                <a:latin typeface="Calibri" pitchFamily="34" charset="0"/>
              </a:rPr>
              <a:t> que proporciona la trayectoria curva del camión:</a:t>
            </a:r>
          </a:p>
          <a:p>
            <a:pPr algn="just">
              <a:defRPr/>
            </a:pPr>
            <a:endParaRPr lang="es-ES_tradnl" sz="1600" dirty="0">
              <a:solidFill>
                <a:srgbClr val="000000"/>
              </a:solidFill>
              <a:latin typeface="Calibri" pitchFamily="34" charset="0"/>
            </a:endParaRPr>
          </a:p>
          <a:p>
            <a:pPr algn="just">
              <a:defRPr/>
            </a:pPr>
            <a:endParaRPr lang="es-ES_tradnl" sz="1600" dirty="0">
              <a:solidFill>
                <a:srgbClr val="000000"/>
              </a:solidFill>
              <a:latin typeface="Calibri" pitchFamily="34" charset="0"/>
            </a:endParaRPr>
          </a:p>
          <a:p>
            <a:pPr algn="just">
              <a:defRPr/>
            </a:pPr>
            <a:endParaRPr lang="es-ES_tradnl" sz="1600" dirty="0">
              <a:solidFill>
                <a:srgbClr val="000000"/>
              </a:solidFill>
              <a:latin typeface="Calibri" pitchFamily="34" charset="0"/>
            </a:endParaRPr>
          </a:p>
        </p:txBody>
      </p:sp>
      <p:sp>
        <p:nvSpPr>
          <p:cNvPr id="31" name="30 CuadroTexto"/>
          <p:cNvSpPr txBox="1"/>
          <p:nvPr/>
        </p:nvSpPr>
        <p:spPr>
          <a:xfrm>
            <a:off x="396875" y="4960938"/>
            <a:ext cx="8386763" cy="831850"/>
          </a:xfrm>
          <a:prstGeom prst="rect">
            <a:avLst/>
          </a:prstGeom>
          <a:solidFill>
            <a:schemeClr val="bg1">
              <a:lumMod val="85000"/>
            </a:schemeClr>
          </a:solidFill>
          <a:ln>
            <a:solidFill>
              <a:schemeClr val="tx1"/>
            </a:solidFill>
          </a:ln>
        </p:spPr>
        <p:txBody>
          <a:bodyPr>
            <a:spAutoFit/>
          </a:bodyPr>
          <a:lstStyle/>
          <a:p>
            <a:pPr algn="just">
              <a:defRPr/>
            </a:pPr>
            <a:r>
              <a:rPr lang="es-ES_tradnl" sz="1600" dirty="0">
                <a:solidFill>
                  <a:srgbClr val="000000"/>
                </a:solidFill>
                <a:latin typeface="Calibri" pitchFamily="34" charset="0"/>
              </a:rPr>
              <a:t>El observador no inercial (la cámara) no entiende por qué la bola se mueve “de repente” (al tomar la curva el camión) ni por qué lo hace acelerando, conclusión a la que llega midiendo espacios y tiempos empleados en recorrerlos. </a:t>
            </a:r>
          </a:p>
        </p:txBody>
      </p:sp>
      <p:graphicFrame>
        <p:nvGraphicFramePr>
          <p:cNvPr id="29" name="Object 2"/>
          <p:cNvGraphicFramePr>
            <a:graphicFrameLocks noChangeAspect="1"/>
          </p:cNvGraphicFramePr>
          <p:nvPr/>
        </p:nvGraphicFramePr>
        <p:xfrm>
          <a:off x="3903663" y="5837238"/>
          <a:ext cx="1428750" cy="611187"/>
        </p:xfrm>
        <a:graphic>
          <a:graphicData uri="http://schemas.openxmlformats.org/presentationml/2006/ole">
            <p:oleObj spid="_x0000_s17410" name="Ecuación" r:id="rId4" imgW="977760" imgH="41904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0" presetClass="path" presetSubtype="0" accel="50000" fill="hold" grpId="1" nodeType="clickEffect">
                                  <p:stCondLst>
                                    <p:cond delay="0"/>
                                  </p:stCondLst>
                                  <p:childTnLst>
                                    <p:animMotion origin="layout" path="M 3.33333E-6 4.81481E-6 L -0.27917 4.81481E-6 " pathEditMode="relative" rAng="0" ptsTypes="AA">
                                      <p:cBhvr>
                                        <p:cTn id="10" dur="2000" fill="hold"/>
                                        <p:tgtEl>
                                          <p:spTgt spid="23"/>
                                        </p:tgtEl>
                                        <p:attrNameLst>
                                          <p:attrName>ppt_x</p:attrName>
                                          <p:attrName>ppt_y</p:attrName>
                                        </p:attrNameLst>
                                      </p:cBhvr>
                                      <p:rCtr x="-140" y="0"/>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75"/>
                                        </p:tgtEl>
                                        <p:attrNameLst>
                                          <p:attrName>style.visibility</p:attrName>
                                        </p:attrNameLst>
                                      </p:cBhvr>
                                      <p:to>
                                        <p:strVal val="visible"/>
                                      </p:to>
                                    </p:set>
                                  </p:childTnLst>
                                  <p:subTnLst>
                                    <p:set>
                                      <p:cBhvr override="childStyle">
                                        <p:cTn dur="1" fill="hold" display="0" masterRel="nextClick" afterEffect="1"/>
                                        <p:tgtEl>
                                          <p:spTgt spid="52275"/>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2" nodeType="clickEffect">
                                  <p:stCondLst>
                                    <p:cond delay="0"/>
                                  </p:stCondLst>
                                  <p:childTnLst>
                                    <p:animEffect transition="out" filter="fade">
                                      <p:cBhvr>
                                        <p:cTn id="20" dur="2000"/>
                                        <p:tgtEl>
                                          <p:spTgt spid="23"/>
                                        </p:tgtEl>
                                      </p:cBhvr>
                                    </p:animEffect>
                                    <p:set>
                                      <p:cBhvr>
                                        <p:cTn id="21" dur="1" fill="hold">
                                          <p:stCondLst>
                                            <p:cond delay="1999"/>
                                          </p:stCondLst>
                                        </p:cTn>
                                        <p:tgtEl>
                                          <p:spTgt spid="23"/>
                                        </p:tgtEl>
                                        <p:attrNameLst>
                                          <p:attrName>style.visibility</p:attrName>
                                        </p:attrNameLst>
                                      </p:cBhvr>
                                      <p:to>
                                        <p:strVal val="hidden"/>
                                      </p:to>
                                    </p:set>
                                  </p:childTnLst>
                                </p:cTn>
                              </p:par>
                              <p:par>
                                <p:cTn id="22" presetID="10" presetClass="exit" presetSubtype="0" fill="hold" grpId="1" nodeType="withEffect">
                                  <p:stCondLst>
                                    <p:cond delay="0"/>
                                  </p:stCondLst>
                                  <p:childTnLst>
                                    <p:animEffect transition="out" filter="fade">
                                      <p:cBhvr>
                                        <p:cTn id="23" dur="2000"/>
                                        <p:tgtEl>
                                          <p:spTgt spid="31"/>
                                        </p:tgtEl>
                                      </p:cBhvr>
                                    </p:animEffect>
                                    <p:set>
                                      <p:cBhvr>
                                        <p:cTn id="24" dur="1" fill="hold">
                                          <p:stCondLst>
                                            <p:cond delay="1999"/>
                                          </p:stCondLst>
                                        </p:cTn>
                                        <p:tgtEl>
                                          <p:spTgt spid="31"/>
                                        </p:tgtEl>
                                        <p:attrNameLst>
                                          <p:attrName>style.visibility</p:attrName>
                                        </p:attrNameLst>
                                      </p:cBhvr>
                                      <p:to>
                                        <p:strVal val="hidden"/>
                                      </p:to>
                                    </p:set>
                                  </p:childTnLst>
                                </p:cTn>
                              </p:par>
                            </p:childTnLst>
                          </p:cTn>
                        </p:par>
                        <p:par>
                          <p:cTn id="25" fill="hold">
                            <p:stCondLst>
                              <p:cond delay="2000"/>
                            </p:stCondLst>
                            <p:childTnLst>
                              <p:par>
                                <p:cTn id="26" presetID="1" presetClass="entr" presetSubtype="0"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7"/>
                                        </p:tgtEl>
                                        <p:attrNameLst>
                                          <p:attrName>style.visibility</p:attrName>
                                        </p:attrNameLst>
                                      </p:cBhvr>
                                      <p:to>
                                        <p:strVal val="visible"/>
                                      </p:to>
                                    </p:set>
                                  </p:childTnLst>
                                </p:cTn>
                              </p:par>
                            </p:childTnLst>
                          </p:cTn>
                        </p:par>
                        <p:par>
                          <p:cTn id="30" fill="hold">
                            <p:stCondLst>
                              <p:cond delay="2000"/>
                            </p:stCondLst>
                            <p:childTnLst>
                              <p:par>
                                <p:cTn id="31" presetID="1" presetClass="entr" presetSubtype="0" fill="hold" grpId="0" nodeType="afterEffect">
                                  <p:stCondLst>
                                    <p:cond delay="0"/>
                                  </p:stCondLst>
                                  <p:childTnLst>
                                    <p:set>
                                      <p:cBhvr>
                                        <p:cTn id="32" dur="1" fill="hold">
                                          <p:stCondLst>
                                            <p:cond delay="0"/>
                                          </p:stCondLst>
                                        </p:cTn>
                                        <p:tgtEl>
                                          <p:spTgt spid="52279"/>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2000"/>
                                        <p:tgtEl>
                                          <p:spTgt spid="29"/>
                                        </p:tgtEl>
                                      </p:cBhvr>
                                    </p:animEffect>
                                  </p:childTnLst>
                                </p:cTn>
                              </p:par>
                              <p:par>
                                <p:cTn id="36" presetID="1" presetClass="entr" presetSubtype="0"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79" grpId="0" animBg="1"/>
      <p:bldP spid="23" grpId="0" animBg="1"/>
      <p:bldP spid="23" grpId="1" animBg="1"/>
      <p:bldP spid="23" grpId="2" animBg="1"/>
      <p:bldP spid="27" grpId="0" animBg="1"/>
      <p:bldP spid="52275" grpId="0" animBg="1"/>
      <p:bldP spid="30" grpId="0" animBg="1"/>
      <p:bldP spid="31" grpId="0" animBg="1"/>
      <p:bldP spid="31" grpId="1"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3074" name="Rectangle 4"/>
          <p:cNvSpPr>
            <a:spLocks noChangeArrowheads="1"/>
          </p:cNvSpPr>
          <p:nvPr/>
        </p:nvSpPr>
        <p:spPr bwMode="auto">
          <a:xfrm>
            <a:off x="1163638" y="1749425"/>
            <a:ext cx="7172325" cy="1254125"/>
          </a:xfrm>
          <a:prstGeom prst="rect">
            <a:avLst/>
          </a:prstGeom>
          <a:noFill/>
          <a:ln w="9525">
            <a:noFill/>
            <a:miter lim="800000"/>
            <a:headEnd/>
            <a:tailEnd/>
          </a:ln>
        </p:spPr>
        <p:txBody>
          <a:bodyPr wrap="none" anchor="ctr"/>
          <a:lstStyle/>
          <a:p>
            <a:pPr algn="ctr">
              <a:defRPr/>
            </a:pPr>
            <a:r>
              <a:rPr lang="es-ES" sz="3200" b="1" dirty="0">
                <a:solidFill>
                  <a:srgbClr val="FFFFFF"/>
                </a:solidFill>
                <a:latin typeface="Arial"/>
                <a:cs typeface="+mn-cs"/>
              </a:rPr>
              <a:t>Fuerza y movimiento:</a:t>
            </a:r>
          </a:p>
          <a:p>
            <a:pPr algn="ctr">
              <a:defRPr/>
            </a:pPr>
            <a:r>
              <a:rPr lang="es-ES" sz="3200" b="1" dirty="0">
                <a:solidFill>
                  <a:srgbClr val="FFFFFF"/>
                </a:solidFill>
                <a:latin typeface="Arial"/>
                <a:cs typeface="+mn-cs"/>
              </a:rPr>
              <a:t>La interpretación de los estudiantes.</a:t>
            </a:r>
          </a:p>
        </p:txBody>
      </p:sp>
      <p:sp>
        <p:nvSpPr>
          <p:cNvPr id="3075" name="Rectangle 5"/>
          <p:cNvSpPr>
            <a:spLocks noChangeArrowheads="1"/>
          </p:cNvSpPr>
          <p:nvPr/>
        </p:nvSpPr>
        <p:spPr bwMode="auto">
          <a:xfrm>
            <a:off x="1357313" y="3890963"/>
            <a:ext cx="6534150" cy="592137"/>
          </a:xfrm>
          <a:prstGeom prst="rect">
            <a:avLst/>
          </a:prstGeom>
          <a:noFill/>
          <a:ln w="9525">
            <a:noFill/>
            <a:miter lim="800000"/>
            <a:headEnd/>
            <a:tailEnd/>
          </a:ln>
        </p:spPr>
        <p:txBody>
          <a:bodyPr wrap="none" anchor="ctr"/>
          <a:lstStyle/>
          <a:p>
            <a:pPr algn="ctr">
              <a:defRPr/>
            </a:pPr>
            <a:r>
              <a:rPr lang="es-ES" sz="2000">
                <a:solidFill>
                  <a:srgbClr val="FFFF00"/>
                </a:solidFill>
                <a:latin typeface="Arial"/>
                <a:cs typeface="+mn-cs"/>
              </a:rPr>
              <a:t>Autor: Sebastia, J.M.</a:t>
            </a:r>
            <a:r>
              <a:rPr lang="es-ES" sz="1400">
                <a:solidFill>
                  <a:srgbClr val="000000"/>
                </a:solidFill>
                <a:latin typeface="Arial"/>
                <a:cs typeface="+mn-cs"/>
              </a:rPr>
              <a:t> </a:t>
            </a:r>
          </a:p>
        </p:txBody>
      </p:sp>
      <p:sp>
        <p:nvSpPr>
          <p:cNvPr id="3076" name="Rectangle 6"/>
          <p:cNvSpPr>
            <a:spLocks noChangeArrowheads="1"/>
          </p:cNvSpPr>
          <p:nvPr/>
        </p:nvSpPr>
        <p:spPr bwMode="auto">
          <a:xfrm>
            <a:off x="1357313" y="4468813"/>
            <a:ext cx="6534150" cy="592137"/>
          </a:xfrm>
          <a:prstGeom prst="rect">
            <a:avLst/>
          </a:prstGeom>
          <a:noFill/>
          <a:ln w="9525">
            <a:noFill/>
            <a:miter lim="800000"/>
            <a:headEnd/>
            <a:tailEnd/>
          </a:ln>
        </p:spPr>
        <p:txBody>
          <a:bodyPr wrap="none" anchor="ctr"/>
          <a:lstStyle/>
          <a:p>
            <a:pPr algn="ctr">
              <a:defRPr/>
            </a:pPr>
            <a:r>
              <a:rPr lang="es-ES" sz="2000" b="1" i="1">
                <a:solidFill>
                  <a:srgbClr val="FFFF00"/>
                </a:solidFill>
                <a:latin typeface="Arial"/>
                <a:cs typeface="+mn-cs"/>
              </a:rPr>
              <a:t>Enseñanza de las Ciencias</a:t>
            </a:r>
            <a:r>
              <a:rPr lang="es-ES" sz="2000" b="1">
                <a:solidFill>
                  <a:srgbClr val="FFFF00"/>
                </a:solidFill>
                <a:latin typeface="Arial"/>
                <a:cs typeface="+mn-cs"/>
              </a:rPr>
              <a:t>, (2), 161-169. (1984).</a:t>
            </a:r>
            <a:r>
              <a:rPr lang="es-ES" sz="1400">
                <a:solidFill>
                  <a:srgbClr val="FFFF00"/>
                </a:solidFill>
                <a:latin typeface="Arial"/>
                <a:cs typeface="+mn-cs"/>
              </a:rPr>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title"/>
          </p:nvPr>
        </p:nvSpPr>
        <p:spPr>
          <a:xfrm>
            <a:off x="469900" y="1136650"/>
            <a:ext cx="8229600" cy="4108450"/>
          </a:xfrm>
        </p:spPr>
        <p:txBody>
          <a:bodyPr/>
          <a:lstStyle/>
          <a:p>
            <a:pPr eaLnBrk="1" hangingPunct="1"/>
            <a:r>
              <a:rPr lang="es-ES" sz="5400" b="1" dirty="0" smtClean="0">
                <a:solidFill>
                  <a:srgbClr val="66FF99"/>
                </a:solidFill>
                <a:cs typeface="Times New Roman" pitchFamily="18" charset="0"/>
              </a:rPr>
              <a:t>1ª Ley</a:t>
            </a:r>
            <a:r>
              <a:rPr lang="es-ES" sz="5400" b="1" dirty="0" smtClean="0">
                <a:solidFill>
                  <a:srgbClr val="FFFF00"/>
                </a:solidFill>
                <a:cs typeface="Times New Roman" pitchFamily="18" charset="0"/>
              </a:rPr>
              <a:t/>
            </a:r>
            <a:br>
              <a:rPr lang="es-ES" sz="5400" b="1" dirty="0" smtClean="0">
                <a:solidFill>
                  <a:srgbClr val="FFFF00"/>
                </a:solidFill>
                <a:cs typeface="Times New Roman" pitchFamily="18" charset="0"/>
              </a:rPr>
            </a:br>
            <a:r>
              <a:rPr lang="es-ES" sz="5400" b="1" dirty="0" smtClean="0">
                <a:solidFill>
                  <a:srgbClr val="FFFF00"/>
                </a:solidFill>
                <a:cs typeface="Times New Roman" pitchFamily="18" charset="0"/>
              </a:rPr>
              <a:t/>
            </a:r>
            <a:br>
              <a:rPr lang="es-ES" sz="5400" b="1" dirty="0" smtClean="0">
                <a:solidFill>
                  <a:srgbClr val="FFFF00"/>
                </a:solidFill>
                <a:cs typeface="Times New Roman" pitchFamily="18" charset="0"/>
              </a:rPr>
            </a:br>
            <a:r>
              <a:rPr lang="es-ES" sz="5400" b="1" dirty="0" smtClean="0">
                <a:solidFill>
                  <a:srgbClr val="FFFF00"/>
                </a:solidFill>
                <a:cs typeface="Times New Roman" pitchFamily="18" charset="0"/>
              </a:rPr>
              <a:t>PRINCIPIO DE</a:t>
            </a:r>
            <a:br>
              <a:rPr lang="es-ES" sz="5400" b="1" dirty="0" smtClean="0">
                <a:solidFill>
                  <a:srgbClr val="FFFF00"/>
                </a:solidFill>
                <a:cs typeface="Times New Roman" pitchFamily="18" charset="0"/>
              </a:rPr>
            </a:br>
            <a:r>
              <a:rPr lang="es-ES" sz="5400" b="1" dirty="0" smtClean="0">
                <a:solidFill>
                  <a:srgbClr val="FFFF00"/>
                </a:solidFill>
                <a:cs typeface="Times New Roman" pitchFamily="18" charset="0"/>
              </a:rPr>
              <a:t>INERCIA</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658" name="Picture 4" descr="Encuesta Fuerzas Enseñanza Ciencias"/>
          <p:cNvPicPr>
            <a:picLocks noChangeAspect="1" noChangeArrowheads="1"/>
          </p:cNvPicPr>
          <p:nvPr/>
        </p:nvPicPr>
        <p:blipFill>
          <a:blip r:embed="rId2" cstate="print"/>
          <a:srcRect l="13020" t="6339" r="13820" b="49655"/>
          <a:stretch>
            <a:fillRect/>
          </a:stretch>
        </p:blipFill>
        <p:spPr bwMode="auto">
          <a:xfrm>
            <a:off x="1046163" y="374650"/>
            <a:ext cx="6823075" cy="6037263"/>
          </a:xfrm>
          <a:prstGeom prst="rect">
            <a:avLst/>
          </a:prstGeom>
          <a:noFill/>
          <a:ln w="9525">
            <a:noFill/>
            <a:miter lim="800000"/>
            <a:headEnd/>
            <a:tailEnd/>
          </a:ln>
        </p:spPr>
      </p:pic>
      <p:sp>
        <p:nvSpPr>
          <p:cNvPr id="4099" name="Rectangle 5"/>
          <p:cNvSpPr>
            <a:spLocks noChangeArrowheads="1"/>
          </p:cNvSpPr>
          <p:nvPr/>
        </p:nvSpPr>
        <p:spPr bwMode="auto">
          <a:xfrm>
            <a:off x="3827463" y="2068513"/>
            <a:ext cx="1265237" cy="3614737"/>
          </a:xfrm>
          <a:prstGeom prst="rect">
            <a:avLst/>
          </a:prstGeom>
          <a:noFill/>
          <a:ln w="57150">
            <a:solidFill>
              <a:srgbClr val="009900"/>
            </a:solidFill>
            <a:miter lim="800000"/>
            <a:headEnd/>
            <a:tailEnd/>
          </a:ln>
        </p:spPr>
        <p:txBody>
          <a:bodyPr wrap="none" anchor="ctr"/>
          <a:lstStyle/>
          <a:p>
            <a:pPr>
              <a:defRPr/>
            </a:pPr>
            <a:endParaRPr lang="es-ES_tradnl" sz="180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2" name="Picture 4" descr="Encuesta Fuerzas Enseñanza Ciencias"/>
          <p:cNvPicPr>
            <a:picLocks noChangeAspect="1" noChangeArrowheads="1"/>
          </p:cNvPicPr>
          <p:nvPr/>
        </p:nvPicPr>
        <p:blipFill>
          <a:blip r:embed="rId2" cstate="print"/>
          <a:srcRect l="12392" t="52269" r="13661" b="3996"/>
          <a:stretch>
            <a:fillRect/>
          </a:stretch>
        </p:blipFill>
        <p:spPr bwMode="auto">
          <a:xfrm>
            <a:off x="539750" y="-1588"/>
            <a:ext cx="7885113" cy="6859588"/>
          </a:xfrm>
          <a:prstGeom prst="rect">
            <a:avLst/>
          </a:prstGeom>
          <a:noFill/>
          <a:ln w="9525">
            <a:noFill/>
            <a:miter lim="800000"/>
            <a:headEnd/>
            <a:tailEnd/>
          </a:ln>
        </p:spPr>
      </p:pic>
      <p:sp>
        <p:nvSpPr>
          <p:cNvPr id="5123" name="Rectangle 5"/>
          <p:cNvSpPr>
            <a:spLocks noChangeArrowheads="1"/>
          </p:cNvSpPr>
          <p:nvPr/>
        </p:nvSpPr>
        <p:spPr bwMode="auto">
          <a:xfrm>
            <a:off x="3714750" y="1828800"/>
            <a:ext cx="1490663" cy="4191000"/>
          </a:xfrm>
          <a:prstGeom prst="rect">
            <a:avLst/>
          </a:prstGeom>
          <a:noFill/>
          <a:ln w="57150">
            <a:solidFill>
              <a:srgbClr val="009900"/>
            </a:solidFill>
            <a:miter lim="800000"/>
            <a:headEnd/>
            <a:tailEnd/>
          </a:ln>
        </p:spPr>
        <p:txBody>
          <a:bodyPr wrap="none" anchor="ctr"/>
          <a:lstStyle/>
          <a:p>
            <a:pPr>
              <a:defRPr/>
            </a:pPr>
            <a:endParaRPr lang="es-ES_tradnl" sz="1800">
              <a:solidFill>
                <a:srgbClr val="000000"/>
              </a:solidFill>
              <a:latin typeface="Arial"/>
              <a:cs typeface="+mn-cs"/>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bg>
      <p:bgPr>
        <a:solidFill>
          <a:srgbClr val="C0C0C0"/>
        </a:solidFill>
        <a:effectLst/>
      </p:bgPr>
    </p:bg>
    <p:spTree>
      <p:nvGrpSpPr>
        <p:cNvPr id="1" name=""/>
        <p:cNvGrpSpPr/>
        <p:nvPr/>
      </p:nvGrpSpPr>
      <p:grpSpPr>
        <a:xfrm>
          <a:off x="0" y="0"/>
          <a:ext cx="0" cy="0"/>
          <a:chOff x="0" y="0"/>
          <a:chExt cx="0" cy="0"/>
        </a:xfrm>
      </p:grpSpPr>
      <p:graphicFrame>
        <p:nvGraphicFramePr>
          <p:cNvPr id="14523" name="Group 187"/>
          <p:cNvGraphicFramePr>
            <a:graphicFrameLocks noGrp="1"/>
          </p:cNvGraphicFramePr>
          <p:nvPr/>
        </p:nvGraphicFramePr>
        <p:xfrm>
          <a:off x="871538" y="1245603"/>
          <a:ext cx="7315200" cy="5332096"/>
        </p:xfrm>
        <a:graphic>
          <a:graphicData uri="http://schemas.openxmlformats.org/drawingml/2006/table">
            <a:tbl>
              <a:tblPr/>
              <a:tblGrid>
                <a:gridCol w="1219200"/>
                <a:gridCol w="1219200"/>
                <a:gridCol w="1219200"/>
                <a:gridCol w="1219200"/>
                <a:gridCol w="1219200"/>
                <a:gridCol w="1219200"/>
              </a:tblGrid>
              <a:tr h="547688">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1900" b="1" i="0" u="none" strike="noStrike" cap="none" normalizeH="0" baseline="0" dirty="0" smtClean="0">
                          <a:ln>
                            <a:noFill/>
                          </a:ln>
                          <a:solidFill>
                            <a:srgbClr val="FFFF00"/>
                          </a:solidFill>
                          <a:effectLst/>
                          <a:latin typeface="Arial" charset="0"/>
                        </a:rPr>
                        <a:t>La pelota de la figura está subiendo. ¿Qué dibujo representa correctamente las fuerzas que actúan sobre ella?</a:t>
                      </a:r>
                      <a:r>
                        <a:rPr kumimoji="0" lang="es-ES" sz="2800" b="1" i="0" u="none" strike="noStrike" cap="none" normalizeH="0" baseline="0" dirty="0" smtClean="0">
                          <a:ln>
                            <a:noFill/>
                          </a:ln>
                          <a:solidFill>
                            <a:srgbClr val="FFFF00"/>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1780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68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FF3300"/>
                          </a:solidFill>
                          <a:effectLst/>
                          <a:latin typeface="Arial" charset="0"/>
                        </a:rPr>
                        <a:t>BUP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10.1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7.2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81.1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2.9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064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009900"/>
                          </a:solidFill>
                          <a:effectLst/>
                          <a:latin typeface="Arial" charset="0"/>
                        </a:rPr>
                        <a:t>COU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83.7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460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latin typeface="Arial" charset="0"/>
                        </a:rPr>
                        <a:t>UNIV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6.2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90.2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charset="0"/>
                        </a:rPr>
                        <a:t>GRAD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5.6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84.9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4222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926100"/>
                          </a:solidFill>
                          <a:effectLst/>
                          <a:latin typeface="Arial" charset="0"/>
                        </a:rPr>
                        <a:t>DªFª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chemeClr val="accent2"/>
                          </a:solidFill>
                          <a:effectLst/>
                          <a:latin typeface="Arial" charset="0"/>
                        </a:rPr>
                        <a:t>0.0</a:t>
                      </a:r>
                      <a:endParaRPr kumimoji="0" lang="es-ES" sz="2000" b="1" i="0" u="none" strike="noStrike" cap="none" normalizeH="0" baseline="0" dirty="0" smtClean="0">
                        <a:ln>
                          <a:noFill/>
                        </a:ln>
                        <a:solidFill>
                          <a:srgbClr val="9261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rgbClr val="926100"/>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rgbClr val="926100"/>
                          </a:solidFill>
                          <a:effectLst/>
                          <a:latin typeface="Arial" charset="0"/>
                        </a:rPr>
                        <a:t>9.0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rgbClr val="926100"/>
                          </a:solidFill>
                          <a:effectLst/>
                          <a:latin typeface="Arial" charset="0"/>
                        </a:rPr>
                        <a:t>83.0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rgbClr val="926100"/>
                          </a:solidFill>
                          <a:effectLst/>
                          <a:latin typeface="Arial" charset="0"/>
                        </a:rPr>
                        <a:t>3,0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r>
            </a:tbl>
          </a:graphicData>
        </a:graphic>
      </p:graphicFrame>
      <p:grpSp>
        <p:nvGrpSpPr>
          <p:cNvPr id="200759" name="Group 48"/>
          <p:cNvGrpSpPr>
            <a:grpSpLocks/>
          </p:cNvGrpSpPr>
          <p:nvPr/>
        </p:nvGrpSpPr>
        <p:grpSpPr bwMode="auto">
          <a:xfrm>
            <a:off x="2432050" y="2598153"/>
            <a:ext cx="709613" cy="1470025"/>
            <a:chOff x="1510" y="1523"/>
            <a:chExt cx="447" cy="926"/>
          </a:xfrm>
        </p:grpSpPr>
        <p:sp>
          <p:nvSpPr>
            <p:cNvPr id="6282" name="Oval 49"/>
            <p:cNvSpPr>
              <a:spLocks noChangeArrowheads="1"/>
            </p:cNvSpPr>
            <p:nvPr/>
          </p:nvSpPr>
          <p:spPr bwMode="auto">
            <a:xfrm>
              <a:off x="1598" y="1715"/>
              <a:ext cx="132" cy="132"/>
            </a:xfrm>
            <a:prstGeom prst="ellipse">
              <a:avLst/>
            </a:prstGeom>
            <a:solidFill>
              <a:srgbClr val="C0C0C0"/>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6283" name="Freeform 50"/>
            <p:cNvSpPr>
              <a:spLocks/>
            </p:cNvSpPr>
            <p:nvPr/>
          </p:nvSpPr>
          <p:spPr bwMode="auto">
            <a:xfrm>
              <a:off x="1655" y="1850"/>
              <a:ext cx="9" cy="252"/>
            </a:xfrm>
            <a:custGeom>
              <a:avLst/>
              <a:gdLst>
                <a:gd name="T0" fmla="*/ 0 w 9"/>
                <a:gd name="T1" fmla="*/ 0 h 252"/>
                <a:gd name="T2" fmla="*/ 3 w 9"/>
                <a:gd name="T3" fmla="*/ 60 h 252"/>
                <a:gd name="T4" fmla="*/ 9 w 9"/>
                <a:gd name="T5" fmla="*/ 129 h 252"/>
                <a:gd name="T6" fmla="*/ 0 w 9"/>
                <a:gd name="T7" fmla="*/ 25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84" name="Freeform 51"/>
            <p:cNvSpPr>
              <a:spLocks/>
            </p:cNvSpPr>
            <p:nvPr/>
          </p:nvSpPr>
          <p:spPr bwMode="auto">
            <a:xfrm>
              <a:off x="1565" y="1961"/>
              <a:ext cx="96" cy="117"/>
            </a:xfrm>
            <a:custGeom>
              <a:avLst/>
              <a:gdLst>
                <a:gd name="T0" fmla="*/ 96 w 96"/>
                <a:gd name="T1" fmla="*/ 0 h 117"/>
                <a:gd name="T2" fmla="*/ 0 w 96"/>
                <a:gd name="T3" fmla="*/ 45 h 117"/>
                <a:gd name="T4" fmla="*/ 90 w 96"/>
                <a:gd name="T5" fmla="*/ 11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85" name="Line 52"/>
            <p:cNvSpPr>
              <a:spLocks noChangeShapeType="1"/>
            </p:cNvSpPr>
            <p:nvPr/>
          </p:nvSpPr>
          <p:spPr bwMode="auto">
            <a:xfrm>
              <a:off x="1664" y="1958"/>
              <a:ext cx="84" cy="66"/>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86" name="Freeform 53"/>
            <p:cNvSpPr>
              <a:spLocks/>
            </p:cNvSpPr>
            <p:nvPr/>
          </p:nvSpPr>
          <p:spPr bwMode="auto">
            <a:xfrm>
              <a:off x="1748" y="1983"/>
              <a:ext cx="118" cy="42"/>
            </a:xfrm>
            <a:custGeom>
              <a:avLst/>
              <a:gdLst>
                <a:gd name="T0" fmla="*/ 0 w 118"/>
                <a:gd name="T1" fmla="*/ 42 h 42"/>
                <a:gd name="T2" fmla="*/ 68 w 118"/>
                <a:gd name="T3" fmla="*/ 12 h 42"/>
                <a:gd name="T4" fmla="*/ 118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87" name="Freeform 54"/>
            <p:cNvSpPr>
              <a:spLocks/>
            </p:cNvSpPr>
            <p:nvPr/>
          </p:nvSpPr>
          <p:spPr bwMode="auto">
            <a:xfrm>
              <a:off x="1608" y="2107"/>
              <a:ext cx="74" cy="282"/>
            </a:xfrm>
            <a:custGeom>
              <a:avLst/>
              <a:gdLst>
                <a:gd name="T0" fmla="*/ 46 w 74"/>
                <a:gd name="T1" fmla="*/ 0 h 282"/>
                <a:gd name="T2" fmla="*/ 0 w 74"/>
                <a:gd name="T3" fmla="*/ 118 h 282"/>
                <a:gd name="T4" fmla="*/ 74 w 74"/>
                <a:gd name="T5" fmla="*/ 282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88" name="Freeform 55"/>
            <p:cNvSpPr>
              <a:spLocks/>
            </p:cNvSpPr>
            <p:nvPr/>
          </p:nvSpPr>
          <p:spPr bwMode="auto">
            <a:xfrm>
              <a:off x="1654" y="2109"/>
              <a:ext cx="80" cy="282"/>
            </a:xfrm>
            <a:custGeom>
              <a:avLst/>
              <a:gdLst>
                <a:gd name="T0" fmla="*/ 0 w 80"/>
                <a:gd name="T1" fmla="*/ 0 h 282"/>
                <a:gd name="T2" fmla="*/ 80 w 80"/>
                <a:gd name="T3" fmla="*/ 150 h 282"/>
                <a:gd name="T4" fmla="*/ 28 w 80"/>
                <a:gd name="T5" fmla="*/ 282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89" name="Freeform 56"/>
            <p:cNvSpPr>
              <a:spLocks/>
            </p:cNvSpPr>
            <p:nvPr/>
          </p:nvSpPr>
          <p:spPr bwMode="auto">
            <a:xfrm>
              <a:off x="1615" y="2374"/>
              <a:ext cx="142" cy="41"/>
            </a:xfrm>
            <a:custGeom>
              <a:avLst/>
              <a:gdLst>
                <a:gd name="T0" fmla="*/ 0 w 142"/>
                <a:gd name="T1" fmla="*/ 22 h 41"/>
                <a:gd name="T2" fmla="*/ 22 w 142"/>
                <a:gd name="T3" fmla="*/ 9 h 41"/>
                <a:gd name="T4" fmla="*/ 61 w 142"/>
                <a:gd name="T5" fmla="*/ 7 h 41"/>
                <a:gd name="T6" fmla="*/ 70 w 142"/>
                <a:gd name="T7" fmla="*/ 27 h 41"/>
                <a:gd name="T8" fmla="*/ 105 w 142"/>
                <a:gd name="T9" fmla="*/ 34 h 41"/>
                <a:gd name="T10" fmla="*/ 130 w 142"/>
                <a:gd name="T11" fmla="*/ 28 h 41"/>
                <a:gd name="T12" fmla="*/ 138 w 142"/>
                <a:gd name="T13" fmla="*/ 9 h 41"/>
                <a:gd name="T14" fmla="*/ 103 w 142"/>
                <a:gd name="T15" fmla="*/ 0 h 41"/>
                <a:gd name="T16" fmla="*/ 76 w 142"/>
                <a:gd name="T17" fmla="*/ 7 h 41"/>
                <a:gd name="T18" fmla="*/ 66 w 142"/>
                <a:gd name="T19" fmla="*/ 31 h 41"/>
                <a:gd name="T20" fmla="*/ 19 w 142"/>
                <a:gd name="T21" fmla="*/ 39 h 41"/>
                <a:gd name="T22" fmla="*/ 0 w 142"/>
                <a:gd name="T23" fmla="*/ 22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90" name="Freeform 57"/>
            <p:cNvSpPr>
              <a:spLocks/>
            </p:cNvSpPr>
            <p:nvPr/>
          </p:nvSpPr>
          <p:spPr bwMode="auto">
            <a:xfrm>
              <a:off x="1865" y="1939"/>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91" name="Freeform 58"/>
            <p:cNvSpPr>
              <a:spLocks/>
            </p:cNvSpPr>
            <p:nvPr/>
          </p:nvSpPr>
          <p:spPr bwMode="auto">
            <a:xfrm>
              <a:off x="1593" y="2076"/>
              <a:ext cx="62" cy="44"/>
            </a:xfrm>
            <a:custGeom>
              <a:avLst/>
              <a:gdLst>
                <a:gd name="T0" fmla="*/ 61 w 62"/>
                <a:gd name="T1" fmla="*/ 5 h 44"/>
                <a:gd name="T2" fmla="*/ 41 w 62"/>
                <a:gd name="T3" fmla="*/ 2 h 44"/>
                <a:gd name="T4" fmla="*/ 8 w 62"/>
                <a:gd name="T5" fmla="*/ 17 h 44"/>
                <a:gd name="T6" fmla="*/ 1 w 62"/>
                <a:gd name="T7" fmla="*/ 38 h 44"/>
                <a:gd name="T8" fmla="*/ 13 w 62"/>
                <a:gd name="T9" fmla="*/ 43 h 44"/>
                <a:gd name="T10" fmla="*/ 46 w 62"/>
                <a:gd name="T11" fmla="*/ 31 h 44"/>
                <a:gd name="T12" fmla="*/ 61 w 62"/>
                <a:gd name="T13" fmla="*/ 5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92" name="Rectangle 59"/>
            <p:cNvSpPr>
              <a:spLocks noChangeArrowheads="1"/>
            </p:cNvSpPr>
            <p:nvPr/>
          </p:nvSpPr>
          <p:spPr bwMode="auto">
            <a:xfrm>
              <a:off x="1511" y="2411"/>
              <a:ext cx="332" cy="38"/>
            </a:xfrm>
            <a:prstGeom prst="rect">
              <a:avLst/>
            </a:prstGeom>
            <a:pattFill prst="ltUpDiag">
              <a:fgClr>
                <a:schemeClr val="tx1"/>
              </a:fgClr>
              <a:bgClr>
                <a:schemeClr val="bg1"/>
              </a:bgClr>
            </a:patt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6293" name="Line 60"/>
            <p:cNvSpPr>
              <a:spLocks noChangeShapeType="1"/>
            </p:cNvSpPr>
            <p:nvPr/>
          </p:nvSpPr>
          <p:spPr bwMode="auto">
            <a:xfrm>
              <a:off x="1510" y="2410"/>
              <a:ext cx="333" cy="0"/>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94" name="Oval 61"/>
            <p:cNvSpPr>
              <a:spLocks noChangeArrowheads="1"/>
            </p:cNvSpPr>
            <p:nvPr/>
          </p:nvSpPr>
          <p:spPr bwMode="auto">
            <a:xfrm>
              <a:off x="1853" y="1523"/>
              <a:ext cx="104" cy="104"/>
            </a:xfrm>
            <a:prstGeom prst="ellipse">
              <a:avLst/>
            </a:prstGeom>
            <a:noFill/>
            <a:ln w="19050">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grpSp>
      <p:sp>
        <p:nvSpPr>
          <p:cNvPr id="6200" name="Line 62"/>
          <p:cNvSpPr>
            <a:spLocks noChangeShapeType="1"/>
          </p:cNvSpPr>
          <p:nvPr/>
        </p:nvSpPr>
        <p:spPr bwMode="auto">
          <a:xfrm flipV="1">
            <a:off x="3060700" y="2191753"/>
            <a:ext cx="0" cy="488950"/>
          </a:xfrm>
          <a:prstGeom prst="line">
            <a:avLst/>
          </a:prstGeom>
          <a:noFill/>
          <a:ln w="19050">
            <a:solidFill>
              <a:srgbClr val="FF3300"/>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6201" name="Line 63"/>
          <p:cNvSpPr>
            <a:spLocks noChangeShapeType="1"/>
          </p:cNvSpPr>
          <p:nvPr/>
        </p:nvSpPr>
        <p:spPr bwMode="auto">
          <a:xfrm>
            <a:off x="4187825" y="2661653"/>
            <a:ext cx="0" cy="488950"/>
          </a:xfrm>
          <a:prstGeom prst="line">
            <a:avLst/>
          </a:prstGeom>
          <a:noFill/>
          <a:ln w="19050">
            <a:solidFill>
              <a:schemeClr val="accent2"/>
            </a:solidFill>
            <a:round/>
            <a:headEnd/>
            <a:tailEnd type="triangle" w="med" len="med"/>
          </a:ln>
        </p:spPr>
        <p:txBody>
          <a:bodyPr/>
          <a:lstStyle/>
          <a:p>
            <a:pPr>
              <a:defRPr/>
            </a:pPr>
            <a:endParaRPr lang="es-ES_tradnl" sz="1800">
              <a:solidFill>
                <a:srgbClr val="000000"/>
              </a:solidFill>
              <a:latin typeface="Arial"/>
              <a:cs typeface="+mn-cs"/>
            </a:endParaRPr>
          </a:p>
        </p:txBody>
      </p:sp>
      <p:grpSp>
        <p:nvGrpSpPr>
          <p:cNvPr id="200762" name="Group 64"/>
          <p:cNvGrpSpPr>
            <a:grpSpLocks/>
          </p:cNvGrpSpPr>
          <p:nvPr/>
        </p:nvGrpSpPr>
        <p:grpSpPr bwMode="auto">
          <a:xfrm>
            <a:off x="3562350" y="2598153"/>
            <a:ext cx="709613" cy="1470025"/>
            <a:chOff x="1510" y="1523"/>
            <a:chExt cx="447" cy="926"/>
          </a:xfrm>
        </p:grpSpPr>
        <p:sp>
          <p:nvSpPr>
            <p:cNvPr id="6269" name="Oval 65"/>
            <p:cNvSpPr>
              <a:spLocks noChangeArrowheads="1"/>
            </p:cNvSpPr>
            <p:nvPr/>
          </p:nvSpPr>
          <p:spPr bwMode="auto">
            <a:xfrm>
              <a:off x="1598" y="1715"/>
              <a:ext cx="132" cy="132"/>
            </a:xfrm>
            <a:prstGeom prst="ellipse">
              <a:avLst/>
            </a:prstGeom>
            <a:solidFill>
              <a:srgbClr val="C0C0C0"/>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6270" name="Freeform 66"/>
            <p:cNvSpPr>
              <a:spLocks/>
            </p:cNvSpPr>
            <p:nvPr/>
          </p:nvSpPr>
          <p:spPr bwMode="auto">
            <a:xfrm>
              <a:off x="1655" y="1850"/>
              <a:ext cx="9" cy="252"/>
            </a:xfrm>
            <a:custGeom>
              <a:avLst/>
              <a:gdLst>
                <a:gd name="T0" fmla="*/ 0 w 9"/>
                <a:gd name="T1" fmla="*/ 0 h 252"/>
                <a:gd name="T2" fmla="*/ 3 w 9"/>
                <a:gd name="T3" fmla="*/ 60 h 252"/>
                <a:gd name="T4" fmla="*/ 9 w 9"/>
                <a:gd name="T5" fmla="*/ 129 h 252"/>
                <a:gd name="T6" fmla="*/ 0 w 9"/>
                <a:gd name="T7" fmla="*/ 25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1" name="Freeform 67"/>
            <p:cNvSpPr>
              <a:spLocks/>
            </p:cNvSpPr>
            <p:nvPr/>
          </p:nvSpPr>
          <p:spPr bwMode="auto">
            <a:xfrm>
              <a:off x="1565" y="1961"/>
              <a:ext cx="96" cy="117"/>
            </a:xfrm>
            <a:custGeom>
              <a:avLst/>
              <a:gdLst>
                <a:gd name="T0" fmla="*/ 96 w 96"/>
                <a:gd name="T1" fmla="*/ 0 h 117"/>
                <a:gd name="T2" fmla="*/ 0 w 96"/>
                <a:gd name="T3" fmla="*/ 45 h 117"/>
                <a:gd name="T4" fmla="*/ 90 w 96"/>
                <a:gd name="T5" fmla="*/ 11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2" name="Line 68"/>
            <p:cNvSpPr>
              <a:spLocks noChangeShapeType="1"/>
            </p:cNvSpPr>
            <p:nvPr/>
          </p:nvSpPr>
          <p:spPr bwMode="auto">
            <a:xfrm>
              <a:off x="1664" y="1958"/>
              <a:ext cx="84" cy="66"/>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3" name="Freeform 69"/>
            <p:cNvSpPr>
              <a:spLocks/>
            </p:cNvSpPr>
            <p:nvPr/>
          </p:nvSpPr>
          <p:spPr bwMode="auto">
            <a:xfrm>
              <a:off x="1748" y="1983"/>
              <a:ext cx="118" cy="42"/>
            </a:xfrm>
            <a:custGeom>
              <a:avLst/>
              <a:gdLst>
                <a:gd name="T0" fmla="*/ 0 w 118"/>
                <a:gd name="T1" fmla="*/ 42 h 42"/>
                <a:gd name="T2" fmla="*/ 68 w 118"/>
                <a:gd name="T3" fmla="*/ 12 h 42"/>
                <a:gd name="T4" fmla="*/ 118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4" name="Freeform 70"/>
            <p:cNvSpPr>
              <a:spLocks/>
            </p:cNvSpPr>
            <p:nvPr/>
          </p:nvSpPr>
          <p:spPr bwMode="auto">
            <a:xfrm>
              <a:off x="1608" y="2107"/>
              <a:ext cx="74" cy="282"/>
            </a:xfrm>
            <a:custGeom>
              <a:avLst/>
              <a:gdLst>
                <a:gd name="T0" fmla="*/ 46 w 74"/>
                <a:gd name="T1" fmla="*/ 0 h 282"/>
                <a:gd name="T2" fmla="*/ 0 w 74"/>
                <a:gd name="T3" fmla="*/ 118 h 282"/>
                <a:gd name="T4" fmla="*/ 74 w 74"/>
                <a:gd name="T5" fmla="*/ 282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5" name="Freeform 71"/>
            <p:cNvSpPr>
              <a:spLocks/>
            </p:cNvSpPr>
            <p:nvPr/>
          </p:nvSpPr>
          <p:spPr bwMode="auto">
            <a:xfrm>
              <a:off x="1654" y="2109"/>
              <a:ext cx="80" cy="282"/>
            </a:xfrm>
            <a:custGeom>
              <a:avLst/>
              <a:gdLst>
                <a:gd name="T0" fmla="*/ 0 w 80"/>
                <a:gd name="T1" fmla="*/ 0 h 282"/>
                <a:gd name="T2" fmla="*/ 80 w 80"/>
                <a:gd name="T3" fmla="*/ 150 h 282"/>
                <a:gd name="T4" fmla="*/ 28 w 80"/>
                <a:gd name="T5" fmla="*/ 282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6" name="Freeform 72"/>
            <p:cNvSpPr>
              <a:spLocks/>
            </p:cNvSpPr>
            <p:nvPr/>
          </p:nvSpPr>
          <p:spPr bwMode="auto">
            <a:xfrm>
              <a:off x="1615" y="2374"/>
              <a:ext cx="142" cy="41"/>
            </a:xfrm>
            <a:custGeom>
              <a:avLst/>
              <a:gdLst>
                <a:gd name="T0" fmla="*/ 0 w 142"/>
                <a:gd name="T1" fmla="*/ 22 h 41"/>
                <a:gd name="T2" fmla="*/ 22 w 142"/>
                <a:gd name="T3" fmla="*/ 9 h 41"/>
                <a:gd name="T4" fmla="*/ 61 w 142"/>
                <a:gd name="T5" fmla="*/ 7 h 41"/>
                <a:gd name="T6" fmla="*/ 70 w 142"/>
                <a:gd name="T7" fmla="*/ 27 h 41"/>
                <a:gd name="T8" fmla="*/ 105 w 142"/>
                <a:gd name="T9" fmla="*/ 34 h 41"/>
                <a:gd name="T10" fmla="*/ 130 w 142"/>
                <a:gd name="T11" fmla="*/ 28 h 41"/>
                <a:gd name="T12" fmla="*/ 138 w 142"/>
                <a:gd name="T13" fmla="*/ 9 h 41"/>
                <a:gd name="T14" fmla="*/ 103 w 142"/>
                <a:gd name="T15" fmla="*/ 0 h 41"/>
                <a:gd name="T16" fmla="*/ 76 w 142"/>
                <a:gd name="T17" fmla="*/ 7 h 41"/>
                <a:gd name="T18" fmla="*/ 66 w 142"/>
                <a:gd name="T19" fmla="*/ 31 h 41"/>
                <a:gd name="T20" fmla="*/ 19 w 142"/>
                <a:gd name="T21" fmla="*/ 39 h 41"/>
                <a:gd name="T22" fmla="*/ 0 w 142"/>
                <a:gd name="T23" fmla="*/ 22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7" name="Freeform 73"/>
            <p:cNvSpPr>
              <a:spLocks/>
            </p:cNvSpPr>
            <p:nvPr/>
          </p:nvSpPr>
          <p:spPr bwMode="auto">
            <a:xfrm>
              <a:off x="1865" y="1939"/>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8" name="Freeform 74"/>
            <p:cNvSpPr>
              <a:spLocks/>
            </p:cNvSpPr>
            <p:nvPr/>
          </p:nvSpPr>
          <p:spPr bwMode="auto">
            <a:xfrm>
              <a:off x="1593" y="2076"/>
              <a:ext cx="62" cy="44"/>
            </a:xfrm>
            <a:custGeom>
              <a:avLst/>
              <a:gdLst>
                <a:gd name="T0" fmla="*/ 61 w 62"/>
                <a:gd name="T1" fmla="*/ 5 h 44"/>
                <a:gd name="T2" fmla="*/ 41 w 62"/>
                <a:gd name="T3" fmla="*/ 2 h 44"/>
                <a:gd name="T4" fmla="*/ 8 w 62"/>
                <a:gd name="T5" fmla="*/ 17 h 44"/>
                <a:gd name="T6" fmla="*/ 1 w 62"/>
                <a:gd name="T7" fmla="*/ 38 h 44"/>
                <a:gd name="T8" fmla="*/ 13 w 62"/>
                <a:gd name="T9" fmla="*/ 43 h 44"/>
                <a:gd name="T10" fmla="*/ 46 w 62"/>
                <a:gd name="T11" fmla="*/ 31 h 44"/>
                <a:gd name="T12" fmla="*/ 61 w 62"/>
                <a:gd name="T13" fmla="*/ 5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79" name="Rectangle 75"/>
            <p:cNvSpPr>
              <a:spLocks noChangeArrowheads="1"/>
            </p:cNvSpPr>
            <p:nvPr/>
          </p:nvSpPr>
          <p:spPr bwMode="auto">
            <a:xfrm>
              <a:off x="1511" y="2411"/>
              <a:ext cx="332" cy="38"/>
            </a:xfrm>
            <a:prstGeom prst="rect">
              <a:avLst/>
            </a:prstGeom>
            <a:pattFill prst="ltUpDiag">
              <a:fgClr>
                <a:schemeClr val="tx1"/>
              </a:fgClr>
              <a:bgClr>
                <a:schemeClr val="bg1"/>
              </a:bgClr>
            </a:patt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6280" name="Line 76"/>
            <p:cNvSpPr>
              <a:spLocks noChangeShapeType="1"/>
            </p:cNvSpPr>
            <p:nvPr/>
          </p:nvSpPr>
          <p:spPr bwMode="auto">
            <a:xfrm>
              <a:off x="1510" y="2410"/>
              <a:ext cx="333" cy="0"/>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81" name="Oval 77"/>
            <p:cNvSpPr>
              <a:spLocks noChangeArrowheads="1"/>
            </p:cNvSpPr>
            <p:nvPr/>
          </p:nvSpPr>
          <p:spPr bwMode="auto">
            <a:xfrm>
              <a:off x="1853" y="1523"/>
              <a:ext cx="104" cy="104"/>
            </a:xfrm>
            <a:prstGeom prst="ellipse">
              <a:avLst/>
            </a:prstGeom>
            <a:noFill/>
            <a:ln w="19050">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grpSp>
      <p:grpSp>
        <p:nvGrpSpPr>
          <p:cNvPr id="200763" name="Group 78"/>
          <p:cNvGrpSpPr>
            <a:grpSpLocks/>
          </p:cNvGrpSpPr>
          <p:nvPr/>
        </p:nvGrpSpPr>
        <p:grpSpPr bwMode="auto">
          <a:xfrm>
            <a:off x="4765675" y="2598153"/>
            <a:ext cx="709613" cy="1470025"/>
            <a:chOff x="1510" y="1523"/>
            <a:chExt cx="447" cy="926"/>
          </a:xfrm>
        </p:grpSpPr>
        <p:sp>
          <p:nvSpPr>
            <p:cNvPr id="6256" name="Oval 79"/>
            <p:cNvSpPr>
              <a:spLocks noChangeArrowheads="1"/>
            </p:cNvSpPr>
            <p:nvPr/>
          </p:nvSpPr>
          <p:spPr bwMode="auto">
            <a:xfrm>
              <a:off x="1598" y="1715"/>
              <a:ext cx="132" cy="132"/>
            </a:xfrm>
            <a:prstGeom prst="ellipse">
              <a:avLst/>
            </a:prstGeom>
            <a:solidFill>
              <a:srgbClr val="C0C0C0"/>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6257" name="Freeform 80"/>
            <p:cNvSpPr>
              <a:spLocks/>
            </p:cNvSpPr>
            <p:nvPr/>
          </p:nvSpPr>
          <p:spPr bwMode="auto">
            <a:xfrm>
              <a:off x="1655" y="1850"/>
              <a:ext cx="9" cy="252"/>
            </a:xfrm>
            <a:custGeom>
              <a:avLst/>
              <a:gdLst>
                <a:gd name="T0" fmla="*/ 0 w 9"/>
                <a:gd name="T1" fmla="*/ 0 h 252"/>
                <a:gd name="T2" fmla="*/ 3 w 9"/>
                <a:gd name="T3" fmla="*/ 60 h 252"/>
                <a:gd name="T4" fmla="*/ 9 w 9"/>
                <a:gd name="T5" fmla="*/ 129 h 252"/>
                <a:gd name="T6" fmla="*/ 0 w 9"/>
                <a:gd name="T7" fmla="*/ 25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58" name="Freeform 81"/>
            <p:cNvSpPr>
              <a:spLocks/>
            </p:cNvSpPr>
            <p:nvPr/>
          </p:nvSpPr>
          <p:spPr bwMode="auto">
            <a:xfrm>
              <a:off x="1565" y="1961"/>
              <a:ext cx="96" cy="117"/>
            </a:xfrm>
            <a:custGeom>
              <a:avLst/>
              <a:gdLst>
                <a:gd name="T0" fmla="*/ 96 w 96"/>
                <a:gd name="T1" fmla="*/ 0 h 117"/>
                <a:gd name="T2" fmla="*/ 0 w 96"/>
                <a:gd name="T3" fmla="*/ 45 h 117"/>
                <a:gd name="T4" fmla="*/ 90 w 96"/>
                <a:gd name="T5" fmla="*/ 11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59" name="Line 82"/>
            <p:cNvSpPr>
              <a:spLocks noChangeShapeType="1"/>
            </p:cNvSpPr>
            <p:nvPr/>
          </p:nvSpPr>
          <p:spPr bwMode="auto">
            <a:xfrm>
              <a:off x="1664" y="1958"/>
              <a:ext cx="84" cy="66"/>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60" name="Freeform 83"/>
            <p:cNvSpPr>
              <a:spLocks/>
            </p:cNvSpPr>
            <p:nvPr/>
          </p:nvSpPr>
          <p:spPr bwMode="auto">
            <a:xfrm>
              <a:off x="1748" y="1983"/>
              <a:ext cx="118" cy="42"/>
            </a:xfrm>
            <a:custGeom>
              <a:avLst/>
              <a:gdLst>
                <a:gd name="T0" fmla="*/ 0 w 118"/>
                <a:gd name="T1" fmla="*/ 42 h 42"/>
                <a:gd name="T2" fmla="*/ 68 w 118"/>
                <a:gd name="T3" fmla="*/ 12 h 42"/>
                <a:gd name="T4" fmla="*/ 118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61" name="Freeform 84"/>
            <p:cNvSpPr>
              <a:spLocks/>
            </p:cNvSpPr>
            <p:nvPr/>
          </p:nvSpPr>
          <p:spPr bwMode="auto">
            <a:xfrm>
              <a:off x="1608" y="2107"/>
              <a:ext cx="74" cy="282"/>
            </a:xfrm>
            <a:custGeom>
              <a:avLst/>
              <a:gdLst>
                <a:gd name="T0" fmla="*/ 46 w 74"/>
                <a:gd name="T1" fmla="*/ 0 h 282"/>
                <a:gd name="T2" fmla="*/ 0 w 74"/>
                <a:gd name="T3" fmla="*/ 118 h 282"/>
                <a:gd name="T4" fmla="*/ 74 w 74"/>
                <a:gd name="T5" fmla="*/ 282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62" name="Freeform 85"/>
            <p:cNvSpPr>
              <a:spLocks/>
            </p:cNvSpPr>
            <p:nvPr/>
          </p:nvSpPr>
          <p:spPr bwMode="auto">
            <a:xfrm>
              <a:off x="1654" y="2109"/>
              <a:ext cx="80" cy="282"/>
            </a:xfrm>
            <a:custGeom>
              <a:avLst/>
              <a:gdLst>
                <a:gd name="T0" fmla="*/ 0 w 80"/>
                <a:gd name="T1" fmla="*/ 0 h 282"/>
                <a:gd name="T2" fmla="*/ 80 w 80"/>
                <a:gd name="T3" fmla="*/ 150 h 282"/>
                <a:gd name="T4" fmla="*/ 28 w 80"/>
                <a:gd name="T5" fmla="*/ 282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63" name="Freeform 86"/>
            <p:cNvSpPr>
              <a:spLocks/>
            </p:cNvSpPr>
            <p:nvPr/>
          </p:nvSpPr>
          <p:spPr bwMode="auto">
            <a:xfrm>
              <a:off x="1615" y="2374"/>
              <a:ext cx="142" cy="41"/>
            </a:xfrm>
            <a:custGeom>
              <a:avLst/>
              <a:gdLst>
                <a:gd name="T0" fmla="*/ 0 w 142"/>
                <a:gd name="T1" fmla="*/ 22 h 41"/>
                <a:gd name="T2" fmla="*/ 22 w 142"/>
                <a:gd name="T3" fmla="*/ 9 h 41"/>
                <a:gd name="T4" fmla="*/ 61 w 142"/>
                <a:gd name="T5" fmla="*/ 7 h 41"/>
                <a:gd name="T6" fmla="*/ 70 w 142"/>
                <a:gd name="T7" fmla="*/ 27 h 41"/>
                <a:gd name="T8" fmla="*/ 105 w 142"/>
                <a:gd name="T9" fmla="*/ 34 h 41"/>
                <a:gd name="T10" fmla="*/ 130 w 142"/>
                <a:gd name="T11" fmla="*/ 28 h 41"/>
                <a:gd name="T12" fmla="*/ 138 w 142"/>
                <a:gd name="T13" fmla="*/ 9 h 41"/>
                <a:gd name="T14" fmla="*/ 103 w 142"/>
                <a:gd name="T15" fmla="*/ 0 h 41"/>
                <a:gd name="T16" fmla="*/ 76 w 142"/>
                <a:gd name="T17" fmla="*/ 7 h 41"/>
                <a:gd name="T18" fmla="*/ 66 w 142"/>
                <a:gd name="T19" fmla="*/ 31 h 41"/>
                <a:gd name="T20" fmla="*/ 19 w 142"/>
                <a:gd name="T21" fmla="*/ 39 h 41"/>
                <a:gd name="T22" fmla="*/ 0 w 142"/>
                <a:gd name="T23" fmla="*/ 22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64" name="Freeform 87"/>
            <p:cNvSpPr>
              <a:spLocks/>
            </p:cNvSpPr>
            <p:nvPr/>
          </p:nvSpPr>
          <p:spPr bwMode="auto">
            <a:xfrm>
              <a:off x="1865" y="1939"/>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65" name="Freeform 88"/>
            <p:cNvSpPr>
              <a:spLocks/>
            </p:cNvSpPr>
            <p:nvPr/>
          </p:nvSpPr>
          <p:spPr bwMode="auto">
            <a:xfrm>
              <a:off x="1593" y="2076"/>
              <a:ext cx="62" cy="44"/>
            </a:xfrm>
            <a:custGeom>
              <a:avLst/>
              <a:gdLst>
                <a:gd name="T0" fmla="*/ 61 w 62"/>
                <a:gd name="T1" fmla="*/ 5 h 44"/>
                <a:gd name="T2" fmla="*/ 41 w 62"/>
                <a:gd name="T3" fmla="*/ 2 h 44"/>
                <a:gd name="T4" fmla="*/ 8 w 62"/>
                <a:gd name="T5" fmla="*/ 17 h 44"/>
                <a:gd name="T6" fmla="*/ 1 w 62"/>
                <a:gd name="T7" fmla="*/ 38 h 44"/>
                <a:gd name="T8" fmla="*/ 13 w 62"/>
                <a:gd name="T9" fmla="*/ 43 h 44"/>
                <a:gd name="T10" fmla="*/ 46 w 62"/>
                <a:gd name="T11" fmla="*/ 31 h 44"/>
                <a:gd name="T12" fmla="*/ 61 w 62"/>
                <a:gd name="T13" fmla="*/ 5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66" name="Rectangle 89"/>
            <p:cNvSpPr>
              <a:spLocks noChangeArrowheads="1"/>
            </p:cNvSpPr>
            <p:nvPr/>
          </p:nvSpPr>
          <p:spPr bwMode="auto">
            <a:xfrm>
              <a:off x="1511" y="2411"/>
              <a:ext cx="332" cy="38"/>
            </a:xfrm>
            <a:prstGeom prst="rect">
              <a:avLst/>
            </a:prstGeom>
            <a:pattFill prst="ltUpDiag">
              <a:fgClr>
                <a:schemeClr val="tx1"/>
              </a:fgClr>
              <a:bgClr>
                <a:schemeClr val="bg1"/>
              </a:bgClr>
            </a:patt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6267" name="Line 90"/>
            <p:cNvSpPr>
              <a:spLocks noChangeShapeType="1"/>
            </p:cNvSpPr>
            <p:nvPr/>
          </p:nvSpPr>
          <p:spPr bwMode="auto">
            <a:xfrm>
              <a:off x="1510" y="2410"/>
              <a:ext cx="333" cy="0"/>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68" name="Oval 91"/>
            <p:cNvSpPr>
              <a:spLocks noChangeArrowheads="1"/>
            </p:cNvSpPr>
            <p:nvPr/>
          </p:nvSpPr>
          <p:spPr bwMode="auto">
            <a:xfrm>
              <a:off x="1853" y="1523"/>
              <a:ext cx="104" cy="104"/>
            </a:xfrm>
            <a:prstGeom prst="ellipse">
              <a:avLst/>
            </a:prstGeom>
            <a:noFill/>
            <a:ln w="19050">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grpSp>
      <p:grpSp>
        <p:nvGrpSpPr>
          <p:cNvPr id="200764" name="Group 92"/>
          <p:cNvGrpSpPr>
            <a:grpSpLocks/>
          </p:cNvGrpSpPr>
          <p:nvPr/>
        </p:nvGrpSpPr>
        <p:grpSpPr bwMode="auto">
          <a:xfrm>
            <a:off x="5945188" y="2598153"/>
            <a:ext cx="709612" cy="1470025"/>
            <a:chOff x="1510" y="1523"/>
            <a:chExt cx="447" cy="926"/>
          </a:xfrm>
        </p:grpSpPr>
        <p:sp>
          <p:nvSpPr>
            <p:cNvPr id="6243" name="Oval 93"/>
            <p:cNvSpPr>
              <a:spLocks noChangeArrowheads="1"/>
            </p:cNvSpPr>
            <p:nvPr/>
          </p:nvSpPr>
          <p:spPr bwMode="auto">
            <a:xfrm>
              <a:off x="1598" y="1715"/>
              <a:ext cx="132" cy="132"/>
            </a:xfrm>
            <a:prstGeom prst="ellipse">
              <a:avLst/>
            </a:prstGeom>
            <a:solidFill>
              <a:srgbClr val="C0C0C0"/>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6244" name="Freeform 94"/>
            <p:cNvSpPr>
              <a:spLocks/>
            </p:cNvSpPr>
            <p:nvPr/>
          </p:nvSpPr>
          <p:spPr bwMode="auto">
            <a:xfrm>
              <a:off x="1655" y="1850"/>
              <a:ext cx="9" cy="252"/>
            </a:xfrm>
            <a:custGeom>
              <a:avLst/>
              <a:gdLst>
                <a:gd name="T0" fmla="*/ 0 w 9"/>
                <a:gd name="T1" fmla="*/ 0 h 252"/>
                <a:gd name="T2" fmla="*/ 3 w 9"/>
                <a:gd name="T3" fmla="*/ 60 h 252"/>
                <a:gd name="T4" fmla="*/ 9 w 9"/>
                <a:gd name="T5" fmla="*/ 129 h 252"/>
                <a:gd name="T6" fmla="*/ 0 w 9"/>
                <a:gd name="T7" fmla="*/ 25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45" name="Freeform 95"/>
            <p:cNvSpPr>
              <a:spLocks/>
            </p:cNvSpPr>
            <p:nvPr/>
          </p:nvSpPr>
          <p:spPr bwMode="auto">
            <a:xfrm>
              <a:off x="1565" y="1961"/>
              <a:ext cx="96" cy="117"/>
            </a:xfrm>
            <a:custGeom>
              <a:avLst/>
              <a:gdLst>
                <a:gd name="T0" fmla="*/ 96 w 96"/>
                <a:gd name="T1" fmla="*/ 0 h 117"/>
                <a:gd name="T2" fmla="*/ 0 w 96"/>
                <a:gd name="T3" fmla="*/ 45 h 117"/>
                <a:gd name="T4" fmla="*/ 90 w 96"/>
                <a:gd name="T5" fmla="*/ 11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46" name="Line 96"/>
            <p:cNvSpPr>
              <a:spLocks noChangeShapeType="1"/>
            </p:cNvSpPr>
            <p:nvPr/>
          </p:nvSpPr>
          <p:spPr bwMode="auto">
            <a:xfrm>
              <a:off x="1664" y="1958"/>
              <a:ext cx="84" cy="66"/>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47" name="Freeform 97"/>
            <p:cNvSpPr>
              <a:spLocks/>
            </p:cNvSpPr>
            <p:nvPr/>
          </p:nvSpPr>
          <p:spPr bwMode="auto">
            <a:xfrm>
              <a:off x="1748" y="1983"/>
              <a:ext cx="118" cy="42"/>
            </a:xfrm>
            <a:custGeom>
              <a:avLst/>
              <a:gdLst>
                <a:gd name="T0" fmla="*/ 0 w 118"/>
                <a:gd name="T1" fmla="*/ 42 h 42"/>
                <a:gd name="T2" fmla="*/ 68 w 118"/>
                <a:gd name="T3" fmla="*/ 12 h 42"/>
                <a:gd name="T4" fmla="*/ 118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48" name="Freeform 98"/>
            <p:cNvSpPr>
              <a:spLocks/>
            </p:cNvSpPr>
            <p:nvPr/>
          </p:nvSpPr>
          <p:spPr bwMode="auto">
            <a:xfrm>
              <a:off x="1608" y="2107"/>
              <a:ext cx="74" cy="282"/>
            </a:xfrm>
            <a:custGeom>
              <a:avLst/>
              <a:gdLst>
                <a:gd name="T0" fmla="*/ 46 w 74"/>
                <a:gd name="T1" fmla="*/ 0 h 282"/>
                <a:gd name="T2" fmla="*/ 0 w 74"/>
                <a:gd name="T3" fmla="*/ 118 h 282"/>
                <a:gd name="T4" fmla="*/ 74 w 74"/>
                <a:gd name="T5" fmla="*/ 282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49" name="Freeform 99"/>
            <p:cNvSpPr>
              <a:spLocks/>
            </p:cNvSpPr>
            <p:nvPr/>
          </p:nvSpPr>
          <p:spPr bwMode="auto">
            <a:xfrm>
              <a:off x="1654" y="2109"/>
              <a:ext cx="80" cy="282"/>
            </a:xfrm>
            <a:custGeom>
              <a:avLst/>
              <a:gdLst>
                <a:gd name="T0" fmla="*/ 0 w 80"/>
                <a:gd name="T1" fmla="*/ 0 h 282"/>
                <a:gd name="T2" fmla="*/ 80 w 80"/>
                <a:gd name="T3" fmla="*/ 150 h 282"/>
                <a:gd name="T4" fmla="*/ 28 w 80"/>
                <a:gd name="T5" fmla="*/ 282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50" name="Freeform 100"/>
            <p:cNvSpPr>
              <a:spLocks/>
            </p:cNvSpPr>
            <p:nvPr/>
          </p:nvSpPr>
          <p:spPr bwMode="auto">
            <a:xfrm>
              <a:off x="1615" y="2374"/>
              <a:ext cx="142" cy="41"/>
            </a:xfrm>
            <a:custGeom>
              <a:avLst/>
              <a:gdLst>
                <a:gd name="T0" fmla="*/ 0 w 142"/>
                <a:gd name="T1" fmla="*/ 22 h 41"/>
                <a:gd name="T2" fmla="*/ 22 w 142"/>
                <a:gd name="T3" fmla="*/ 9 h 41"/>
                <a:gd name="T4" fmla="*/ 61 w 142"/>
                <a:gd name="T5" fmla="*/ 7 h 41"/>
                <a:gd name="T6" fmla="*/ 70 w 142"/>
                <a:gd name="T7" fmla="*/ 27 h 41"/>
                <a:gd name="T8" fmla="*/ 105 w 142"/>
                <a:gd name="T9" fmla="*/ 34 h 41"/>
                <a:gd name="T10" fmla="*/ 130 w 142"/>
                <a:gd name="T11" fmla="*/ 28 h 41"/>
                <a:gd name="T12" fmla="*/ 138 w 142"/>
                <a:gd name="T13" fmla="*/ 9 h 41"/>
                <a:gd name="T14" fmla="*/ 103 w 142"/>
                <a:gd name="T15" fmla="*/ 0 h 41"/>
                <a:gd name="T16" fmla="*/ 76 w 142"/>
                <a:gd name="T17" fmla="*/ 7 h 41"/>
                <a:gd name="T18" fmla="*/ 66 w 142"/>
                <a:gd name="T19" fmla="*/ 31 h 41"/>
                <a:gd name="T20" fmla="*/ 19 w 142"/>
                <a:gd name="T21" fmla="*/ 39 h 41"/>
                <a:gd name="T22" fmla="*/ 0 w 142"/>
                <a:gd name="T23" fmla="*/ 22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51" name="Freeform 101"/>
            <p:cNvSpPr>
              <a:spLocks/>
            </p:cNvSpPr>
            <p:nvPr/>
          </p:nvSpPr>
          <p:spPr bwMode="auto">
            <a:xfrm>
              <a:off x="1865" y="1939"/>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52" name="Freeform 102"/>
            <p:cNvSpPr>
              <a:spLocks/>
            </p:cNvSpPr>
            <p:nvPr/>
          </p:nvSpPr>
          <p:spPr bwMode="auto">
            <a:xfrm>
              <a:off x="1593" y="2076"/>
              <a:ext cx="62" cy="44"/>
            </a:xfrm>
            <a:custGeom>
              <a:avLst/>
              <a:gdLst>
                <a:gd name="T0" fmla="*/ 61 w 62"/>
                <a:gd name="T1" fmla="*/ 5 h 44"/>
                <a:gd name="T2" fmla="*/ 41 w 62"/>
                <a:gd name="T3" fmla="*/ 2 h 44"/>
                <a:gd name="T4" fmla="*/ 8 w 62"/>
                <a:gd name="T5" fmla="*/ 17 h 44"/>
                <a:gd name="T6" fmla="*/ 1 w 62"/>
                <a:gd name="T7" fmla="*/ 38 h 44"/>
                <a:gd name="T8" fmla="*/ 13 w 62"/>
                <a:gd name="T9" fmla="*/ 43 h 44"/>
                <a:gd name="T10" fmla="*/ 46 w 62"/>
                <a:gd name="T11" fmla="*/ 31 h 44"/>
                <a:gd name="T12" fmla="*/ 61 w 62"/>
                <a:gd name="T13" fmla="*/ 5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53" name="Rectangle 103"/>
            <p:cNvSpPr>
              <a:spLocks noChangeArrowheads="1"/>
            </p:cNvSpPr>
            <p:nvPr/>
          </p:nvSpPr>
          <p:spPr bwMode="auto">
            <a:xfrm>
              <a:off x="1511" y="2411"/>
              <a:ext cx="332" cy="38"/>
            </a:xfrm>
            <a:prstGeom prst="rect">
              <a:avLst/>
            </a:prstGeom>
            <a:pattFill prst="ltUpDiag">
              <a:fgClr>
                <a:schemeClr val="tx1"/>
              </a:fgClr>
              <a:bgClr>
                <a:schemeClr val="bg1"/>
              </a:bgClr>
            </a:patt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6254" name="Line 104"/>
            <p:cNvSpPr>
              <a:spLocks noChangeShapeType="1"/>
            </p:cNvSpPr>
            <p:nvPr/>
          </p:nvSpPr>
          <p:spPr bwMode="auto">
            <a:xfrm>
              <a:off x="1510" y="2410"/>
              <a:ext cx="333" cy="0"/>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55" name="Oval 105"/>
            <p:cNvSpPr>
              <a:spLocks noChangeArrowheads="1"/>
            </p:cNvSpPr>
            <p:nvPr/>
          </p:nvSpPr>
          <p:spPr bwMode="auto">
            <a:xfrm>
              <a:off x="1853" y="1523"/>
              <a:ext cx="104" cy="104"/>
            </a:xfrm>
            <a:prstGeom prst="ellipse">
              <a:avLst/>
            </a:prstGeom>
            <a:noFill/>
            <a:ln w="19050">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grpSp>
      <p:grpSp>
        <p:nvGrpSpPr>
          <p:cNvPr id="200765" name="Group 106"/>
          <p:cNvGrpSpPr>
            <a:grpSpLocks/>
          </p:cNvGrpSpPr>
          <p:nvPr/>
        </p:nvGrpSpPr>
        <p:grpSpPr bwMode="auto">
          <a:xfrm>
            <a:off x="7196138" y="2598153"/>
            <a:ext cx="709612" cy="1470025"/>
            <a:chOff x="1510" y="1523"/>
            <a:chExt cx="447" cy="926"/>
          </a:xfrm>
        </p:grpSpPr>
        <p:sp>
          <p:nvSpPr>
            <p:cNvPr id="6230" name="Oval 107"/>
            <p:cNvSpPr>
              <a:spLocks noChangeArrowheads="1"/>
            </p:cNvSpPr>
            <p:nvPr/>
          </p:nvSpPr>
          <p:spPr bwMode="auto">
            <a:xfrm>
              <a:off x="1598" y="1715"/>
              <a:ext cx="132" cy="132"/>
            </a:xfrm>
            <a:prstGeom prst="ellipse">
              <a:avLst/>
            </a:prstGeom>
            <a:solidFill>
              <a:srgbClr val="C0C0C0"/>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6231" name="Freeform 108"/>
            <p:cNvSpPr>
              <a:spLocks/>
            </p:cNvSpPr>
            <p:nvPr/>
          </p:nvSpPr>
          <p:spPr bwMode="auto">
            <a:xfrm>
              <a:off x="1655" y="1850"/>
              <a:ext cx="9" cy="252"/>
            </a:xfrm>
            <a:custGeom>
              <a:avLst/>
              <a:gdLst>
                <a:gd name="T0" fmla="*/ 0 w 9"/>
                <a:gd name="T1" fmla="*/ 0 h 252"/>
                <a:gd name="T2" fmla="*/ 3 w 9"/>
                <a:gd name="T3" fmla="*/ 60 h 252"/>
                <a:gd name="T4" fmla="*/ 9 w 9"/>
                <a:gd name="T5" fmla="*/ 129 h 252"/>
                <a:gd name="T6" fmla="*/ 0 w 9"/>
                <a:gd name="T7" fmla="*/ 252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32" name="Freeform 109"/>
            <p:cNvSpPr>
              <a:spLocks/>
            </p:cNvSpPr>
            <p:nvPr/>
          </p:nvSpPr>
          <p:spPr bwMode="auto">
            <a:xfrm>
              <a:off x="1565" y="1961"/>
              <a:ext cx="96" cy="117"/>
            </a:xfrm>
            <a:custGeom>
              <a:avLst/>
              <a:gdLst>
                <a:gd name="T0" fmla="*/ 96 w 96"/>
                <a:gd name="T1" fmla="*/ 0 h 117"/>
                <a:gd name="T2" fmla="*/ 0 w 96"/>
                <a:gd name="T3" fmla="*/ 45 h 117"/>
                <a:gd name="T4" fmla="*/ 90 w 96"/>
                <a:gd name="T5" fmla="*/ 117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33" name="Line 110"/>
            <p:cNvSpPr>
              <a:spLocks noChangeShapeType="1"/>
            </p:cNvSpPr>
            <p:nvPr/>
          </p:nvSpPr>
          <p:spPr bwMode="auto">
            <a:xfrm>
              <a:off x="1664" y="1958"/>
              <a:ext cx="84" cy="66"/>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34" name="Freeform 111"/>
            <p:cNvSpPr>
              <a:spLocks/>
            </p:cNvSpPr>
            <p:nvPr/>
          </p:nvSpPr>
          <p:spPr bwMode="auto">
            <a:xfrm>
              <a:off x="1748" y="1983"/>
              <a:ext cx="118" cy="42"/>
            </a:xfrm>
            <a:custGeom>
              <a:avLst/>
              <a:gdLst>
                <a:gd name="T0" fmla="*/ 0 w 118"/>
                <a:gd name="T1" fmla="*/ 42 h 42"/>
                <a:gd name="T2" fmla="*/ 68 w 118"/>
                <a:gd name="T3" fmla="*/ 12 h 42"/>
                <a:gd name="T4" fmla="*/ 118 w 118"/>
                <a:gd name="T5" fmla="*/ 0 h 42"/>
                <a:gd name="T6" fmla="*/ 0 60000 65536"/>
                <a:gd name="T7" fmla="*/ 0 60000 65536"/>
                <a:gd name="T8" fmla="*/ 0 60000 65536"/>
                <a:gd name="T9" fmla="*/ 0 w 118"/>
                <a:gd name="T10" fmla="*/ 0 h 42"/>
                <a:gd name="T11" fmla="*/ 118 w 118"/>
                <a:gd name="T12" fmla="*/ 42 h 42"/>
              </a:gdLst>
              <a:ahLst/>
              <a:cxnLst>
                <a:cxn ang="T6">
                  <a:pos x="T0" y="T1"/>
                </a:cxn>
                <a:cxn ang="T7">
                  <a:pos x="T2" y="T3"/>
                </a:cxn>
                <a:cxn ang="T8">
                  <a:pos x="T4" y="T5"/>
                </a:cxn>
              </a:cxnLst>
              <a:rect l="T9" t="T10" r="T11" b="T12"/>
              <a:pathLst>
                <a:path w="118" h="42">
                  <a:moveTo>
                    <a:pt x="0" y="42"/>
                  </a:moveTo>
                  <a:cubicBezTo>
                    <a:pt x="24" y="30"/>
                    <a:pt x="48" y="19"/>
                    <a:pt x="68" y="12"/>
                  </a:cubicBezTo>
                  <a:cubicBezTo>
                    <a:pt x="88" y="5"/>
                    <a:pt x="110" y="2"/>
                    <a:pt x="118" y="0"/>
                  </a:cubicBez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35" name="Freeform 112"/>
            <p:cNvSpPr>
              <a:spLocks/>
            </p:cNvSpPr>
            <p:nvPr/>
          </p:nvSpPr>
          <p:spPr bwMode="auto">
            <a:xfrm>
              <a:off x="1608" y="2107"/>
              <a:ext cx="74" cy="282"/>
            </a:xfrm>
            <a:custGeom>
              <a:avLst/>
              <a:gdLst>
                <a:gd name="T0" fmla="*/ 46 w 74"/>
                <a:gd name="T1" fmla="*/ 0 h 282"/>
                <a:gd name="T2" fmla="*/ 0 w 74"/>
                <a:gd name="T3" fmla="*/ 118 h 282"/>
                <a:gd name="T4" fmla="*/ 74 w 74"/>
                <a:gd name="T5" fmla="*/ 282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36" name="Freeform 113"/>
            <p:cNvSpPr>
              <a:spLocks/>
            </p:cNvSpPr>
            <p:nvPr/>
          </p:nvSpPr>
          <p:spPr bwMode="auto">
            <a:xfrm>
              <a:off x="1654" y="2109"/>
              <a:ext cx="80" cy="282"/>
            </a:xfrm>
            <a:custGeom>
              <a:avLst/>
              <a:gdLst>
                <a:gd name="T0" fmla="*/ 0 w 80"/>
                <a:gd name="T1" fmla="*/ 0 h 282"/>
                <a:gd name="T2" fmla="*/ 80 w 80"/>
                <a:gd name="T3" fmla="*/ 150 h 282"/>
                <a:gd name="T4" fmla="*/ 28 w 80"/>
                <a:gd name="T5" fmla="*/ 282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37" name="Freeform 114"/>
            <p:cNvSpPr>
              <a:spLocks/>
            </p:cNvSpPr>
            <p:nvPr/>
          </p:nvSpPr>
          <p:spPr bwMode="auto">
            <a:xfrm>
              <a:off x="1615" y="2374"/>
              <a:ext cx="142" cy="41"/>
            </a:xfrm>
            <a:custGeom>
              <a:avLst/>
              <a:gdLst>
                <a:gd name="T0" fmla="*/ 0 w 142"/>
                <a:gd name="T1" fmla="*/ 22 h 41"/>
                <a:gd name="T2" fmla="*/ 22 w 142"/>
                <a:gd name="T3" fmla="*/ 9 h 41"/>
                <a:gd name="T4" fmla="*/ 61 w 142"/>
                <a:gd name="T5" fmla="*/ 7 h 41"/>
                <a:gd name="T6" fmla="*/ 70 w 142"/>
                <a:gd name="T7" fmla="*/ 27 h 41"/>
                <a:gd name="T8" fmla="*/ 105 w 142"/>
                <a:gd name="T9" fmla="*/ 34 h 41"/>
                <a:gd name="T10" fmla="*/ 130 w 142"/>
                <a:gd name="T11" fmla="*/ 28 h 41"/>
                <a:gd name="T12" fmla="*/ 138 w 142"/>
                <a:gd name="T13" fmla="*/ 9 h 41"/>
                <a:gd name="T14" fmla="*/ 103 w 142"/>
                <a:gd name="T15" fmla="*/ 0 h 41"/>
                <a:gd name="T16" fmla="*/ 76 w 142"/>
                <a:gd name="T17" fmla="*/ 7 h 41"/>
                <a:gd name="T18" fmla="*/ 66 w 142"/>
                <a:gd name="T19" fmla="*/ 31 h 41"/>
                <a:gd name="T20" fmla="*/ 19 w 142"/>
                <a:gd name="T21" fmla="*/ 39 h 41"/>
                <a:gd name="T22" fmla="*/ 0 w 142"/>
                <a:gd name="T23" fmla="*/ 22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38" name="Freeform 115"/>
            <p:cNvSpPr>
              <a:spLocks/>
            </p:cNvSpPr>
            <p:nvPr/>
          </p:nvSpPr>
          <p:spPr bwMode="auto">
            <a:xfrm>
              <a:off x="1865" y="1939"/>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39" name="Freeform 116"/>
            <p:cNvSpPr>
              <a:spLocks/>
            </p:cNvSpPr>
            <p:nvPr/>
          </p:nvSpPr>
          <p:spPr bwMode="auto">
            <a:xfrm>
              <a:off x="1593" y="2076"/>
              <a:ext cx="62" cy="44"/>
            </a:xfrm>
            <a:custGeom>
              <a:avLst/>
              <a:gdLst>
                <a:gd name="T0" fmla="*/ 61 w 62"/>
                <a:gd name="T1" fmla="*/ 5 h 44"/>
                <a:gd name="T2" fmla="*/ 41 w 62"/>
                <a:gd name="T3" fmla="*/ 2 h 44"/>
                <a:gd name="T4" fmla="*/ 8 w 62"/>
                <a:gd name="T5" fmla="*/ 17 h 44"/>
                <a:gd name="T6" fmla="*/ 1 w 62"/>
                <a:gd name="T7" fmla="*/ 38 h 44"/>
                <a:gd name="T8" fmla="*/ 13 w 62"/>
                <a:gd name="T9" fmla="*/ 43 h 44"/>
                <a:gd name="T10" fmla="*/ 46 w 62"/>
                <a:gd name="T11" fmla="*/ 31 h 44"/>
                <a:gd name="T12" fmla="*/ 61 w 62"/>
                <a:gd name="T13" fmla="*/ 5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40" name="Rectangle 117"/>
            <p:cNvSpPr>
              <a:spLocks noChangeArrowheads="1"/>
            </p:cNvSpPr>
            <p:nvPr/>
          </p:nvSpPr>
          <p:spPr bwMode="auto">
            <a:xfrm>
              <a:off x="1511" y="2411"/>
              <a:ext cx="332" cy="38"/>
            </a:xfrm>
            <a:prstGeom prst="rect">
              <a:avLst/>
            </a:prstGeom>
            <a:pattFill prst="ltUpDiag">
              <a:fgClr>
                <a:schemeClr val="tx1"/>
              </a:fgClr>
              <a:bgClr>
                <a:schemeClr val="bg1"/>
              </a:bgClr>
            </a:patt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6241" name="Line 118"/>
            <p:cNvSpPr>
              <a:spLocks noChangeShapeType="1"/>
            </p:cNvSpPr>
            <p:nvPr/>
          </p:nvSpPr>
          <p:spPr bwMode="auto">
            <a:xfrm>
              <a:off x="1510" y="2410"/>
              <a:ext cx="333" cy="0"/>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42" name="Oval 119"/>
            <p:cNvSpPr>
              <a:spLocks noChangeArrowheads="1"/>
            </p:cNvSpPr>
            <p:nvPr/>
          </p:nvSpPr>
          <p:spPr bwMode="auto">
            <a:xfrm>
              <a:off x="1853" y="1523"/>
              <a:ext cx="104" cy="104"/>
            </a:xfrm>
            <a:prstGeom prst="ellipse">
              <a:avLst/>
            </a:prstGeom>
            <a:noFill/>
            <a:ln w="19050">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grpSp>
      <p:sp>
        <p:nvSpPr>
          <p:cNvPr id="6206" name="Line 120"/>
          <p:cNvSpPr>
            <a:spLocks noChangeShapeType="1"/>
          </p:cNvSpPr>
          <p:nvPr/>
        </p:nvSpPr>
        <p:spPr bwMode="auto">
          <a:xfrm flipV="1">
            <a:off x="4165600" y="2191753"/>
            <a:ext cx="0" cy="488950"/>
          </a:xfrm>
          <a:prstGeom prst="line">
            <a:avLst/>
          </a:prstGeom>
          <a:noFill/>
          <a:ln w="19050">
            <a:solidFill>
              <a:srgbClr val="FF3300"/>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6207" name="Line 121"/>
          <p:cNvSpPr>
            <a:spLocks noChangeShapeType="1"/>
          </p:cNvSpPr>
          <p:nvPr/>
        </p:nvSpPr>
        <p:spPr bwMode="auto">
          <a:xfrm flipV="1">
            <a:off x="6573838" y="2191753"/>
            <a:ext cx="0" cy="488950"/>
          </a:xfrm>
          <a:prstGeom prst="line">
            <a:avLst/>
          </a:prstGeom>
          <a:noFill/>
          <a:ln w="19050">
            <a:solidFill>
              <a:srgbClr val="FF3300"/>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6208" name="Line 122"/>
          <p:cNvSpPr>
            <a:spLocks noChangeShapeType="1"/>
          </p:cNvSpPr>
          <p:nvPr/>
        </p:nvSpPr>
        <p:spPr bwMode="auto">
          <a:xfrm flipV="1">
            <a:off x="7824788" y="2191753"/>
            <a:ext cx="0" cy="488950"/>
          </a:xfrm>
          <a:prstGeom prst="line">
            <a:avLst/>
          </a:prstGeom>
          <a:noFill/>
          <a:ln w="19050">
            <a:solidFill>
              <a:srgbClr val="FF3300"/>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6209" name="Line 123"/>
          <p:cNvSpPr>
            <a:spLocks noChangeShapeType="1"/>
          </p:cNvSpPr>
          <p:nvPr/>
        </p:nvSpPr>
        <p:spPr bwMode="auto">
          <a:xfrm>
            <a:off x="5392738" y="2661653"/>
            <a:ext cx="0" cy="488950"/>
          </a:xfrm>
          <a:prstGeom prst="line">
            <a:avLst/>
          </a:prstGeom>
          <a:noFill/>
          <a:ln w="19050">
            <a:solidFill>
              <a:schemeClr val="accent2"/>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6210" name="Line 124"/>
          <p:cNvSpPr>
            <a:spLocks noChangeShapeType="1"/>
          </p:cNvSpPr>
          <p:nvPr/>
        </p:nvSpPr>
        <p:spPr bwMode="auto">
          <a:xfrm>
            <a:off x="7826375" y="2677528"/>
            <a:ext cx="0" cy="488950"/>
          </a:xfrm>
          <a:prstGeom prst="line">
            <a:avLst/>
          </a:prstGeom>
          <a:noFill/>
          <a:ln w="19050">
            <a:solidFill>
              <a:schemeClr val="accent2"/>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6211" name="Line 125"/>
          <p:cNvSpPr>
            <a:spLocks noChangeShapeType="1"/>
          </p:cNvSpPr>
          <p:nvPr/>
        </p:nvSpPr>
        <p:spPr bwMode="auto">
          <a:xfrm>
            <a:off x="6573838" y="2661653"/>
            <a:ext cx="0" cy="273050"/>
          </a:xfrm>
          <a:prstGeom prst="line">
            <a:avLst/>
          </a:prstGeom>
          <a:noFill/>
          <a:ln w="19050">
            <a:solidFill>
              <a:schemeClr val="accent2"/>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6212" name="Line 126"/>
          <p:cNvSpPr>
            <a:spLocks noChangeShapeType="1"/>
          </p:cNvSpPr>
          <p:nvPr/>
        </p:nvSpPr>
        <p:spPr bwMode="auto">
          <a:xfrm flipV="1">
            <a:off x="4208463" y="2372728"/>
            <a:ext cx="0" cy="307975"/>
          </a:xfrm>
          <a:prstGeom prst="line">
            <a:avLst/>
          </a:prstGeom>
          <a:noFill/>
          <a:ln w="19050">
            <a:solidFill>
              <a:srgbClr val="009900"/>
            </a:solidFill>
            <a:round/>
            <a:headEnd/>
            <a:tailEnd type="triangle" w="med" len="med"/>
          </a:ln>
        </p:spPr>
        <p:txBody>
          <a:bodyPr/>
          <a:lstStyle/>
          <a:p>
            <a:pPr>
              <a:defRPr/>
            </a:pPr>
            <a:endParaRPr lang="es-ES_tradnl" sz="1800">
              <a:solidFill>
                <a:srgbClr val="000000"/>
              </a:solidFill>
              <a:latin typeface="Arial"/>
              <a:cs typeface="+mn-cs"/>
            </a:endParaRPr>
          </a:p>
        </p:txBody>
      </p:sp>
      <p:grpSp>
        <p:nvGrpSpPr>
          <p:cNvPr id="200773" name="Group 127"/>
          <p:cNvGrpSpPr>
            <a:grpSpLocks/>
          </p:cNvGrpSpPr>
          <p:nvPr/>
        </p:nvGrpSpPr>
        <p:grpSpPr bwMode="auto">
          <a:xfrm>
            <a:off x="7781925" y="2383841"/>
            <a:ext cx="82550" cy="92075"/>
            <a:chOff x="4880" y="1388"/>
            <a:chExt cx="52" cy="58"/>
          </a:xfrm>
        </p:grpSpPr>
        <p:sp>
          <p:nvSpPr>
            <p:cNvPr id="6228" name="Line 128"/>
            <p:cNvSpPr>
              <a:spLocks noChangeShapeType="1"/>
            </p:cNvSpPr>
            <p:nvPr/>
          </p:nvSpPr>
          <p:spPr bwMode="auto">
            <a:xfrm flipV="1">
              <a:off x="4880" y="1388"/>
              <a:ext cx="52" cy="42"/>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29" name="Line 129"/>
            <p:cNvSpPr>
              <a:spLocks noChangeShapeType="1"/>
            </p:cNvSpPr>
            <p:nvPr/>
          </p:nvSpPr>
          <p:spPr bwMode="auto">
            <a:xfrm flipV="1">
              <a:off x="4880" y="1404"/>
              <a:ext cx="52" cy="42"/>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grpSp>
      <p:grpSp>
        <p:nvGrpSpPr>
          <p:cNvPr id="200774" name="Group 130"/>
          <p:cNvGrpSpPr>
            <a:grpSpLocks/>
          </p:cNvGrpSpPr>
          <p:nvPr/>
        </p:nvGrpSpPr>
        <p:grpSpPr bwMode="auto">
          <a:xfrm>
            <a:off x="7781925" y="2866441"/>
            <a:ext cx="82550" cy="92075"/>
            <a:chOff x="4880" y="1388"/>
            <a:chExt cx="52" cy="58"/>
          </a:xfrm>
        </p:grpSpPr>
        <p:sp>
          <p:nvSpPr>
            <p:cNvPr id="6226" name="Line 131"/>
            <p:cNvSpPr>
              <a:spLocks noChangeShapeType="1"/>
            </p:cNvSpPr>
            <p:nvPr/>
          </p:nvSpPr>
          <p:spPr bwMode="auto">
            <a:xfrm flipV="1">
              <a:off x="4880" y="1388"/>
              <a:ext cx="52" cy="42"/>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6227" name="Line 132"/>
            <p:cNvSpPr>
              <a:spLocks noChangeShapeType="1"/>
            </p:cNvSpPr>
            <p:nvPr/>
          </p:nvSpPr>
          <p:spPr bwMode="auto">
            <a:xfrm flipV="1">
              <a:off x="4880" y="1404"/>
              <a:ext cx="52" cy="42"/>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grpSp>
      <p:sp>
        <p:nvSpPr>
          <p:cNvPr id="6215" name="Text Box 133"/>
          <p:cNvSpPr txBox="1">
            <a:spLocks noChangeArrowheads="1"/>
          </p:cNvSpPr>
          <p:nvPr/>
        </p:nvSpPr>
        <p:spPr bwMode="auto">
          <a:xfrm>
            <a:off x="2100263" y="2072691"/>
            <a:ext cx="357187" cy="366712"/>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1</a:t>
            </a:r>
          </a:p>
        </p:txBody>
      </p:sp>
      <p:sp>
        <p:nvSpPr>
          <p:cNvPr id="6216" name="Text Box 134"/>
          <p:cNvSpPr txBox="1">
            <a:spLocks noChangeArrowheads="1"/>
          </p:cNvSpPr>
          <p:nvPr/>
        </p:nvSpPr>
        <p:spPr bwMode="auto">
          <a:xfrm>
            <a:off x="3319463" y="2072691"/>
            <a:ext cx="357187" cy="366712"/>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2</a:t>
            </a:r>
          </a:p>
        </p:txBody>
      </p:sp>
      <p:sp>
        <p:nvSpPr>
          <p:cNvPr id="6217" name="Text Box 135"/>
          <p:cNvSpPr txBox="1">
            <a:spLocks noChangeArrowheads="1"/>
          </p:cNvSpPr>
          <p:nvPr/>
        </p:nvSpPr>
        <p:spPr bwMode="auto">
          <a:xfrm>
            <a:off x="4538663" y="2077453"/>
            <a:ext cx="357187" cy="366713"/>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3</a:t>
            </a:r>
          </a:p>
        </p:txBody>
      </p:sp>
      <p:sp>
        <p:nvSpPr>
          <p:cNvPr id="6218" name="Text Box 136"/>
          <p:cNvSpPr txBox="1">
            <a:spLocks noChangeArrowheads="1"/>
          </p:cNvSpPr>
          <p:nvPr/>
        </p:nvSpPr>
        <p:spPr bwMode="auto">
          <a:xfrm>
            <a:off x="5762625" y="2072691"/>
            <a:ext cx="357188" cy="366712"/>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4</a:t>
            </a:r>
          </a:p>
        </p:txBody>
      </p:sp>
      <p:sp>
        <p:nvSpPr>
          <p:cNvPr id="6219" name="Text Box 137"/>
          <p:cNvSpPr txBox="1">
            <a:spLocks noChangeArrowheads="1"/>
          </p:cNvSpPr>
          <p:nvPr/>
        </p:nvSpPr>
        <p:spPr bwMode="auto">
          <a:xfrm>
            <a:off x="6981825" y="2072691"/>
            <a:ext cx="357188" cy="366712"/>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5</a:t>
            </a:r>
          </a:p>
        </p:txBody>
      </p:sp>
      <p:sp>
        <p:nvSpPr>
          <p:cNvPr id="14524" name="Rectangle 188"/>
          <p:cNvSpPr>
            <a:spLocks noChangeArrowheads="1"/>
          </p:cNvSpPr>
          <p:nvPr/>
        </p:nvSpPr>
        <p:spPr bwMode="auto">
          <a:xfrm>
            <a:off x="2141538" y="6190666"/>
            <a:ext cx="1103312"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14525" name="Rectangle 189"/>
          <p:cNvSpPr>
            <a:spLocks noChangeArrowheads="1"/>
          </p:cNvSpPr>
          <p:nvPr/>
        </p:nvSpPr>
        <p:spPr bwMode="auto">
          <a:xfrm>
            <a:off x="3368675" y="6190666"/>
            <a:ext cx="1103313"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14526" name="Rectangle 190"/>
          <p:cNvSpPr>
            <a:spLocks noChangeArrowheads="1"/>
          </p:cNvSpPr>
          <p:nvPr/>
        </p:nvSpPr>
        <p:spPr bwMode="auto">
          <a:xfrm>
            <a:off x="5824538" y="6190666"/>
            <a:ext cx="1103312"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14527" name="Rectangle 191"/>
          <p:cNvSpPr>
            <a:spLocks noChangeArrowheads="1"/>
          </p:cNvSpPr>
          <p:nvPr/>
        </p:nvSpPr>
        <p:spPr bwMode="auto">
          <a:xfrm>
            <a:off x="7027863" y="6190666"/>
            <a:ext cx="1103312"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14529" name="Rectangle 193"/>
          <p:cNvSpPr>
            <a:spLocks noChangeArrowheads="1"/>
          </p:cNvSpPr>
          <p:nvPr/>
        </p:nvSpPr>
        <p:spPr bwMode="auto">
          <a:xfrm>
            <a:off x="4572000" y="6190666"/>
            <a:ext cx="1103313"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6225" name="Rectangle 194"/>
          <p:cNvSpPr>
            <a:spLocks noChangeArrowheads="1"/>
          </p:cNvSpPr>
          <p:nvPr/>
        </p:nvSpPr>
        <p:spPr bwMode="auto">
          <a:xfrm>
            <a:off x="4540250" y="2048878"/>
            <a:ext cx="1187450" cy="4498975"/>
          </a:xfrm>
          <a:prstGeom prst="rect">
            <a:avLst/>
          </a:prstGeom>
          <a:noFill/>
          <a:ln w="57150">
            <a:solidFill>
              <a:srgbClr val="009900"/>
            </a:solidFill>
            <a:miter lim="800000"/>
            <a:headEnd/>
            <a:tailEnd/>
          </a:ln>
        </p:spPr>
        <p:txBody>
          <a:bodyPr wrap="none" anchor="ctr"/>
          <a:lstStyle/>
          <a:p>
            <a:pPr>
              <a:defRPr/>
            </a:pPr>
            <a:endParaRPr lang="es-ES_tradnl" sz="1800">
              <a:solidFill>
                <a:srgbClr val="000000"/>
              </a:solidFill>
              <a:latin typeface="Arial"/>
              <a:cs typeface="+mn-cs"/>
            </a:endParaRPr>
          </a:p>
        </p:txBody>
      </p:sp>
      <p:sp>
        <p:nvSpPr>
          <p:cNvPr id="99" name="98 CuadroTexto"/>
          <p:cNvSpPr txBox="1"/>
          <p:nvPr/>
        </p:nvSpPr>
        <p:spPr>
          <a:xfrm>
            <a:off x="0" y="0"/>
            <a:ext cx="9144000" cy="923330"/>
          </a:xfrm>
          <a:prstGeom prst="rect">
            <a:avLst/>
          </a:prstGeom>
          <a:solidFill>
            <a:schemeClr val="bg1"/>
          </a:solidFill>
        </p:spPr>
        <p:txBody>
          <a:bodyPr wrap="square" rtlCol="0">
            <a:spAutoFit/>
          </a:bodyPr>
          <a:lstStyle/>
          <a:p>
            <a:pPr algn="ctr"/>
            <a:r>
              <a:rPr lang="es-ES_tradnl" sz="1800" dirty="0" smtClean="0">
                <a:latin typeface="Calibri" pitchFamily="34" charset="0"/>
                <a:cs typeface="Calibri" pitchFamily="34" charset="0"/>
              </a:rPr>
              <a:t>Al trabajo de </a:t>
            </a:r>
            <a:r>
              <a:rPr lang="es-ES_tradnl" sz="1800" dirty="0" err="1" smtClean="0">
                <a:latin typeface="Calibri" pitchFamily="34" charset="0"/>
                <a:cs typeface="Calibri" pitchFamily="34" charset="0"/>
              </a:rPr>
              <a:t>Sebastia</a:t>
            </a:r>
            <a:r>
              <a:rPr lang="es-ES_tradnl" sz="1800" dirty="0" smtClean="0">
                <a:latin typeface="Calibri" pitchFamily="34" charset="0"/>
                <a:cs typeface="Calibri" pitchFamily="34" charset="0"/>
              </a:rPr>
              <a:t> J.M. con los alumnos de BUP, COU, UNIVERSITARIOS y GRADUADOS, le hemos añadido los resultados obtenidos con alumnos de la asignatura optativa “Didáctica de la Física” (Dª Fª) de la Licenciatura en Química de la Universidad de Alicante</a:t>
            </a:r>
            <a:endParaRPr lang="es-ES_tradnl" sz="1800" dirty="0">
              <a:latin typeface="Calibri" pitchFamily="34" charset="0"/>
              <a:cs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4524"/>
                                        </p:tgtEl>
                                      </p:cBhvr>
                                    </p:animEffect>
                                    <p:set>
                                      <p:cBhvr>
                                        <p:cTn id="7" dur="1" fill="hold">
                                          <p:stCondLst>
                                            <p:cond delay="1999"/>
                                          </p:stCondLst>
                                        </p:cTn>
                                        <p:tgtEl>
                                          <p:spTgt spid="1452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4525"/>
                                        </p:tgtEl>
                                      </p:cBhvr>
                                    </p:animEffect>
                                    <p:set>
                                      <p:cBhvr>
                                        <p:cTn id="12" dur="1" fill="hold">
                                          <p:stCondLst>
                                            <p:cond delay="1999"/>
                                          </p:stCondLst>
                                        </p:cTn>
                                        <p:tgtEl>
                                          <p:spTgt spid="1452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4529"/>
                                        </p:tgtEl>
                                      </p:cBhvr>
                                    </p:animEffect>
                                    <p:set>
                                      <p:cBhvr>
                                        <p:cTn id="17" dur="1" fill="hold">
                                          <p:stCondLst>
                                            <p:cond delay="1999"/>
                                          </p:stCondLst>
                                        </p:cTn>
                                        <p:tgtEl>
                                          <p:spTgt spid="1452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4526"/>
                                        </p:tgtEl>
                                      </p:cBhvr>
                                    </p:animEffect>
                                    <p:set>
                                      <p:cBhvr>
                                        <p:cTn id="22" dur="1" fill="hold">
                                          <p:stCondLst>
                                            <p:cond delay="1999"/>
                                          </p:stCondLst>
                                        </p:cTn>
                                        <p:tgtEl>
                                          <p:spTgt spid="1452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4527"/>
                                        </p:tgtEl>
                                      </p:cBhvr>
                                    </p:animEffect>
                                    <p:set>
                                      <p:cBhvr>
                                        <p:cTn id="27" dur="1" fill="hold">
                                          <p:stCondLst>
                                            <p:cond delay="1999"/>
                                          </p:stCondLst>
                                        </p:cTn>
                                        <p:tgtEl>
                                          <p:spTgt spid="145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24" grpId="0" animBg="1"/>
      <p:bldP spid="14525" grpId="0" animBg="1"/>
      <p:bldP spid="14526" grpId="0" animBg="1"/>
      <p:bldP spid="14527" grpId="0" animBg="1"/>
      <p:bldP spid="14529" grpId="0" animBg="1"/>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bg>
      <p:bgPr>
        <a:solidFill>
          <a:srgbClr val="C0C0C0"/>
        </a:solidFill>
        <a:effectLst/>
      </p:bgPr>
    </p:bg>
    <p:spTree>
      <p:nvGrpSpPr>
        <p:cNvPr id="1" name=""/>
        <p:cNvGrpSpPr/>
        <p:nvPr/>
      </p:nvGrpSpPr>
      <p:grpSpPr>
        <a:xfrm>
          <a:off x="0" y="0"/>
          <a:ext cx="0" cy="0"/>
          <a:chOff x="0" y="0"/>
          <a:chExt cx="0" cy="0"/>
        </a:xfrm>
      </p:grpSpPr>
      <p:graphicFrame>
        <p:nvGraphicFramePr>
          <p:cNvPr id="16604" name="Group 220"/>
          <p:cNvGraphicFramePr>
            <a:graphicFrameLocks noGrp="1"/>
          </p:cNvGraphicFramePr>
          <p:nvPr/>
        </p:nvGraphicFramePr>
        <p:xfrm>
          <a:off x="282575" y="349250"/>
          <a:ext cx="8542338" cy="6037265"/>
        </p:xfrm>
        <a:graphic>
          <a:graphicData uri="http://schemas.openxmlformats.org/drawingml/2006/table">
            <a:tbl>
              <a:tblPr/>
              <a:tblGrid>
                <a:gridCol w="1423988"/>
                <a:gridCol w="1423987"/>
                <a:gridCol w="1423988"/>
                <a:gridCol w="1422400"/>
                <a:gridCol w="1423987"/>
                <a:gridCol w="1423988"/>
              </a:tblGrid>
              <a:tr h="1228725">
                <a:tc gridSpan="6">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rgbClr val="FFFF00"/>
                          </a:solidFill>
                          <a:effectLst/>
                          <a:latin typeface="Arial" charset="0"/>
                        </a:rPr>
                        <a:t>Las figuras muestran a la Luna girando en torno a la Tierra con velocidad de magnitud constante. ¿Qué dibujo representa correctamente la(s) fuerza(s) que actúa(n) sobre la Luna?</a:t>
                      </a:r>
                      <a:r>
                        <a:rPr kumimoji="0" lang="es-ES" sz="2800" b="1" i="0" u="none" strike="noStrike" cap="none" normalizeH="0" baseline="0" dirty="0" smtClean="0">
                          <a:ln>
                            <a:noFill/>
                          </a:ln>
                          <a:solidFill>
                            <a:srgbClr val="FFFF00"/>
                          </a:solidFill>
                          <a:effectLst/>
                          <a:latin typeface="Arial" charset="0"/>
                        </a:rPr>
                        <a:t>  </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000066"/>
                    </a:solidFill>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c hMerge="1">
                  <a:txBody>
                    <a:bodyPr/>
                    <a:lstStyle/>
                    <a:p>
                      <a:endParaRPr lang="es-ES_tradnl"/>
                    </a:p>
                  </a:txBody>
                  <a:tcPr/>
                </a:tc>
              </a:tr>
              <a:tr h="20748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s-ES_tradnl"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461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dirty="0" smtClean="0">
                          <a:ln>
                            <a:noFill/>
                          </a:ln>
                          <a:solidFill>
                            <a:srgbClr val="FF3300"/>
                          </a:solidFill>
                          <a:effectLst/>
                          <a:latin typeface="Arial" charset="0"/>
                        </a:rPr>
                        <a:t>BUP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rgbClr val="FF3300"/>
                          </a:solidFill>
                          <a:effectLst/>
                          <a:latin typeface="Arial" charset="0"/>
                        </a:rPr>
                        <a:t>26.0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5.7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60.8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FF3300"/>
                          </a:solidFill>
                          <a:effectLst/>
                          <a:latin typeface="Arial" charset="0"/>
                        </a:rPr>
                        <a:t>5.7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921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009900"/>
                          </a:solidFill>
                          <a:effectLst/>
                          <a:latin typeface="Arial" charset="0"/>
                        </a:rPr>
                        <a:t>COU</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21.2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7.5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51.2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009900"/>
                          </a:solidFill>
                          <a:effectLst/>
                          <a:latin typeface="Arial" charset="0"/>
                        </a:rPr>
                        <a:t>12.5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tx1"/>
                          </a:solidFill>
                          <a:effectLst/>
                          <a:latin typeface="Arial" charset="0"/>
                        </a:rPr>
                        <a:t>UNIV</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14.4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5.0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57.9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tx1"/>
                          </a:solidFill>
                          <a:effectLst/>
                          <a:latin typeface="Arial" charset="0"/>
                        </a:rPr>
                        <a:t>21.0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chemeClr val="accent2"/>
                          </a:solidFill>
                          <a:effectLst/>
                          <a:latin typeface="Arial" charset="0"/>
                        </a:rPr>
                        <a:t>GRAD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13.4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59.6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25.0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r h="5318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400" b="1" i="0" u="none" strike="noStrike" cap="none" normalizeH="0" baseline="0" smtClean="0">
                          <a:ln>
                            <a:noFill/>
                          </a:ln>
                          <a:solidFill>
                            <a:srgbClr val="926100"/>
                          </a:solidFill>
                          <a:effectLst/>
                          <a:latin typeface="Arial" charset="0"/>
                        </a:rPr>
                        <a:t>DªFª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926100"/>
                          </a:solidFill>
                          <a:effectLst/>
                          <a:latin typeface="Arial" charset="0"/>
                        </a:rPr>
                        <a:t>36.0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chemeClr val="accent2"/>
                          </a:solidFill>
                          <a:effectLst/>
                          <a:latin typeface="Arial" charset="0"/>
                        </a:rPr>
                        <a:t>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926100"/>
                          </a:solidFill>
                          <a:effectLst/>
                          <a:latin typeface="Arial" charset="0"/>
                        </a:rPr>
                        <a:t>18.0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smtClean="0">
                          <a:ln>
                            <a:noFill/>
                          </a:ln>
                          <a:solidFill>
                            <a:srgbClr val="926100"/>
                          </a:solidFill>
                          <a:effectLst/>
                          <a:latin typeface="Arial" charset="0"/>
                        </a:rPr>
                        <a:t>27.0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s-ES" sz="2000" b="1" i="0" u="none" strike="noStrike" cap="none" normalizeH="0" baseline="0" dirty="0" smtClean="0">
                          <a:ln>
                            <a:noFill/>
                          </a:ln>
                          <a:solidFill>
                            <a:srgbClr val="926100"/>
                          </a:solidFill>
                          <a:effectLst/>
                          <a:latin typeface="Arial" charset="0"/>
                        </a:rPr>
                        <a:t>19.0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FF66"/>
                    </a:solidFill>
                  </a:tcPr>
                </a:tc>
              </a:tr>
            </a:tbl>
          </a:graphicData>
        </a:graphic>
      </p:graphicFrame>
      <p:grpSp>
        <p:nvGrpSpPr>
          <p:cNvPr id="201783" name="Group 48"/>
          <p:cNvGrpSpPr>
            <a:grpSpLocks/>
          </p:cNvGrpSpPr>
          <p:nvPr/>
        </p:nvGrpSpPr>
        <p:grpSpPr bwMode="auto">
          <a:xfrm>
            <a:off x="8059738" y="1931988"/>
            <a:ext cx="82550" cy="92075"/>
            <a:chOff x="4880" y="1388"/>
            <a:chExt cx="52" cy="58"/>
          </a:xfrm>
        </p:grpSpPr>
        <p:sp>
          <p:nvSpPr>
            <p:cNvPr id="7286" name="Line 49"/>
            <p:cNvSpPr>
              <a:spLocks noChangeShapeType="1"/>
            </p:cNvSpPr>
            <p:nvPr/>
          </p:nvSpPr>
          <p:spPr bwMode="auto">
            <a:xfrm flipV="1">
              <a:off x="4880" y="1388"/>
              <a:ext cx="52" cy="42"/>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87" name="Line 50"/>
            <p:cNvSpPr>
              <a:spLocks noChangeShapeType="1"/>
            </p:cNvSpPr>
            <p:nvPr/>
          </p:nvSpPr>
          <p:spPr bwMode="auto">
            <a:xfrm flipV="1">
              <a:off x="4880" y="1404"/>
              <a:ext cx="52" cy="42"/>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grpSp>
      <p:grpSp>
        <p:nvGrpSpPr>
          <p:cNvPr id="201784" name="Group 51"/>
          <p:cNvGrpSpPr>
            <a:grpSpLocks/>
          </p:cNvGrpSpPr>
          <p:nvPr/>
        </p:nvGrpSpPr>
        <p:grpSpPr bwMode="auto">
          <a:xfrm>
            <a:off x="1865313" y="2081213"/>
            <a:ext cx="1155700" cy="1254125"/>
            <a:chOff x="1198" y="1439"/>
            <a:chExt cx="728" cy="790"/>
          </a:xfrm>
        </p:grpSpPr>
        <p:sp>
          <p:nvSpPr>
            <p:cNvPr id="7281" name="Oval 52"/>
            <p:cNvSpPr>
              <a:spLocks noChangeArrowheads="1"/>
            </p:cNvSpPr>
            <p:nvPr/>
          </p:nvSpPr>
          <p:spPr bwMode="auto">
            <a:xfrm>
              <a:off x="1198" y="1501"/>
              <a:ext cx="728" cy="728"/>
            </a:xfrm>
            <a:prstGeom prst="ellipse">
              <a:avLst/>
            </a:prstGeom>
            <a:noFill/>
            <a:ln w="9525">
              <a:solidFill>
                <a:schemeClr val="tx1"/>
              </a:solidFill>
              <a:prstDash val="dash"/>
              <a:round/>
              <a:headEnd/>
              <a:tailEnd/>
            </a:ln>
          </p:spPr>
          <p:txBody>
            <a:bodyPr wrap="none" anchor="ctr"/>
            <a:lstStyle/>
            <a:p>
              <a:pPr>
                <a:defRPr/>
              </a:pPr>
              <a:endParaRPr lang="es-ES_tradnl" sz="1800">
                <a:solidFill>
                  <a:srgbClr val="000000"/>
                </a:solidFill>
                <a:latin typeface="Arial"/>
                <a:cs typeface="+mn-cs"/>
              </a:endParaRPr>
            </a:p>
          </p:txBody>
        </p:sp>
        <p:sp>
          <p:nvSpPr>
            <p:cNvPr id="7282" name="Oval 53"/>
            <p:cNvSpPr>
              <a:spLocks noChangeArrowheads="1"/>
            </p:cNvSpPr>
            <p:nvPr/>
          </p:nvSpPr>
          <p:spPr bwMode="auto">
            <a:xfrm>
              <a:off x="1463" y="1751"/>
              <a:ext cx="212" cy="212"/>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83" name="Text Box 54"/>
            <p:cNvSpPr txBox="1">
              <a:spLocks noChangeArrowheads="1"/>
            </p:cNvSpPr>
            <p:nvPr/>
          </p:nvSpPr>
          <p:spPr bwMode="auto">
            <a:xfrm>
              <a:off x="1464" y="1735"/>
              <a:ext cx="282" cy="231"/>
            </a:xfrm>
            <a:prstGeom prst="rect">
              <a:avLst/>
            </a:prstGeom>
            <a:noFill/>
            <a:ln w="9525">
              <a:noFill/>
              <a:miter lim="800000"/>
              <a:headEnd/>
              <a:tailEnd/>
            </a:ln>
          </p:spPr>
          <p:txBody>
            <a:bodyPr>
              <a:spAutoFit/>
            </a:bodyPr>
            <a:lstStyle/>
            <a:p>
              <a:pPr>
                <a:spcBef>
                  <a:spcPct val="50000"/>
                </a:spcBef>
                <a:defRPr/>
              </a:pPr>
              <a:r>
                <a:rPr lang="es-ES" sz="1800">
                  <a:solidFill>
                    <a:srgbClr val="000000"/>
                  </a:solidFill>
                  <a:latin typeface="Arial"/>
                  <a:cs typeface="+mn-cs"/>
                </a:rPr>
                <a:t>T</a:t>
              </a:r>
            </a:p>
          </p:txBody>
        </p:sp>
        <p:sp>
          <p:nvSpPr>
            <p:cNvPr id="7284" name="Oval 55"/>
            <p:cNvSpPr>
              <a:spLocks noChangeArrowheads="1"/>
            </p:cNvSpPr>
            <p:nvPr/>
          </p:nvSpPr>
          <p:spPr bwMode="auto">
            <a:xfrm>
              <a:off x="1493" y="1439"/>
              <a:ext cx="152" cy="152"/>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85" name="Line 56"/>
            <p:cNvSpPr>
              <a:spLocks noChangeShapeType="1"/>
            </p:cNvSpPr>
            <p:nvPr/>
          </p:nvSpPr>
          <p:spPr bwMode="auto">
            <a:xfrm>
              <a:off x="1570" y="1500"/>
              <a:ext cx="0" cy="224"/>
            </a:xfrm>
            <a:prstGeom prst="line">
              <a:avLst/>
            </a:prstGeom>
            <a:noFill/>
            <a:ln w="19050">
              <a:solidFill>
                <a:srgbClr val="FF3300"/>
              </a:solidFill>
              <a:round/>
              <a:headEnd/>
              <a:tailEnd type="triangle" w="med" len="med"/>
            </a:ln>
          </p:spPr>
          <p:txBody>
            <a:bodyPr/>
            <a:lstStyle/>
            <a:p>
              <a:pPr>
                <a:defRPr/>
              </a:pPr>
              <a:endParaRPr lang="es-ES_tradnl" sz="1800">
                <a:solidFill>
                  <a:srgbClr val="000000"/>
                </a:solidFill>
                <a:latin typeface="Arial"/>
                <a:cs typeface="+mn-cs"/>
              </a:endParaRPr>
            </a:p>
          </p:txBody>
        </p:sp>
      </p:grpSp>
      <p:sp>
        <p:nvSpPr>
          <p:cNvPr id="7225" name="Oval 57"/>
          <p:cNvSpPr>
            <a:spLocks noChangeArrowheads="1"/>
          </p:cNvSpPr>
          <p:nvPr/>
        </p:nvSpPr>
        <p:spPr bwMode="auto">
          <a:xfrm>
            <a:off x="3260725" y="2179638"/>
            <a:ext cx="1155700" cy="1155700"/>
          </a:xfrm>
          <a:prstGeom prst="ellipse">
            <a:avLst/>
          </a:prstGeom>
          <a:noFill/>
          <a:ln w="9525">
            <a:solidFill>
              <a:schemeClr val="tx1"/>
            </a:solidFill>
            <a:prstDash val="dash"/>
            <a:round/>
            <a:headEnd/>
            <a:tailEnd/>
          </a:ln>
        </p:spPr>
        <p:txBody>
          <a:bodyPr wrap="none" anchor="ctr"/>
          <a:lstStyle/>
          <a:p>
            <a:pPr>
              <a:defRPr/>
            </a:pPr>
            <a:endParaRPr lang="es-ES_tradnl" sz="1800">
              <a:solidFill>
                <a:srgbClr val="000000"/>
              </a:solidFill>
              <a:latin typeface="Arial"/>
              <a:cs typeface="+mn-cs"/>
            </a:endParaRPr>
          </a:p>
        </p:txBody>
      </p:sp>
      <p:sp>
        <p:nvSpPr>
          <p:cNvPr id="7226" name="Oval 58"/>
          <p:cNvSpPr>
            <a:spLocks noChangeArrowheads="1"/>
          </p:cNvSpPr>
          <p:nvPr/>
        </p:nvSpPr>
        <p:spPr bwMode="auto">
          <a:xfrm>
            <a:off x="3681413" y="2576513"/>
            <a:ext cx="336550" cy="336550"/>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27" name="Text Box 59"/>
          <p:cNvSpPr txBox="1">
            <a:spLocks noChangeArrowheads="1"/>
          </p:cNvSpPr>
          <p:nvPr/>
        </p:nvSpPr>
        <p:spPr bwMode="auto">
          <a:xfrm>
            <a:off x="3683000" y="2551113"/>
            <a:ext cx="447675" cy="366712"/>
          </a:xfrm>
          <a:prstGeom prst="rect">
            <a:avLst/>
          </a:prstGeom>
          <a:noFill/>
          <a:ln w="9525">
            <a:noFill/>
            <a:miter lim="800000"/>
            <a:headEnd/>
            <a:tailEnd/>
          </a:ln>
        </p:spPr>
        <p:txBody>
          <a:bodyPr>
            <a:spAutoFit/>
          </a:bodyPr>
          <a:lstStyle/>
          <a:p>
            <a:pPr>
              <a:spcBef>
                <a:spcPct val="50000"/>
              </a:spcBef>
              <a:defRPr/>
            </a:pPr>
            <a:r>
              <a:rPr lang="es-ES" sz="1800">
                <a:solidFill>
                  <a:srgbClr val="000000"/>
                </a:solidFill>
                <a:latin typeface="Arial"/>
                <a:cs typeface="+mn-cs"/>
              </a:rPr>
              <a:t>T</a:t>
            </a:r>
          </a:p>
        </p:txBody>
      </p:sp>
      <p:sp>
        <p:nvSpPr>
          <p:cNvPr id="7228" name="Oval 60"/>
          <p:cNvSpPr>
            <a:spLocks noChangeArrowheads="1"/>
          </p:cNvSpPr>
          <p:nvPr/>
        </p:nvSpPr>
        <p:spPr bwMode="auto">
          <a:xfrm>
            <a:off x="3729038" y="2081213"/>
            <a:ext cx="241300" cy="241300"/>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grpSp>
        <p:nvGrpSpPr>
          <p:cNvPr id="201789" name="Group 61"/>
          <p:cNvGrpSpPr>
            <a:grpSpLocks/>
          </p:cNvGrpSpPr>
          <p:nvPr/>
        </p:nvGrpSpPr>
        <p:grpSpPr bwMode="auto">
          <a:xfrm>
            <a:off x="4679950" y="2081213"/>
            <a:ext cx="1155700" cy="1254125"/>
            <a:chOff x="1198" y="1439"/>
            <a:chExt cx="728" cy="790"/>
          </a:xfrm>
        </p:grpSpPr>
        <p:sp>
          <p:nvSpPr>
            <p:cNvPr id="7276" name="Oval 62"/>
            <p:cNvSpPr>
              <a:spLocks noChangeArrowheads="1"/>
            </p:cNvSpPr>
            <p:nvPr/>
          </p:nvSpPr>
          <p:spPr bwMode="auto">
            <a:xfrm>
              <a:off x="1198" y="1501"/>
              <a:ext cx="728" cy="728"/>
            </a:xfrm>
            <a:prstGeom prst="ellipse">
              <a:avLst/>
            </a:prstGeom>
            <a:noFill/>
            <a:ln w="9525">
              <a:solidFill>
                <a:schemeClr val="tx1"/>
              </a:solidFill>
              <a:prstDash val="dash"/>
              <a:round/>
              <a:headEnd/>
              <a:tailEnd/>
            </a:ln>
          </p:spPr>
          <p:txBody>
            <a:bodyPr wrap="none" anchor="ctr"/>
            <a:lstStyle/>
            <a:p>
              <a:pPr>
                <a:defRPr/>
              </a:pPr>
              <a:endParaRPr lang="es-ES_tradnl" sz="1800">
                <a:solidFill>
                  <a:srgbClr val="000000"/>
                </a:solidFill>
                <a:latin typeface="Arial"/>
                <a:cs typeface="+mn-cs"/>
              </a:endParaRPr>
            </a:p>
          </p:txBody>
        </p:sp>
        <p:sp>
          <p:nvSpPr>
            <p:cNvPr id="7277" name="Oval 63"/>
            <p:cNvSpPr>
              <a:spLocks noChangeArrowheads="1"/>
            </p:cNvSpPr>
            <p:nvPr/>
          </p:nvSpPr>
          <p:spPr bwMode="auto">
            <a:xfrm>
              <a:off x="1463" y="1751"/>
              <a:ext cx="212" cy="212"/>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78" name="Text Box 64"/>
            <p:cNvSpPr txBox="1">
              <a:spLocks noChangeArrowheads="1"/>
            </p:cNvSpPr>
            <p:nvPr/>
          </p:nvSpPr>
          <p:spPr bwMode="auto">
            <a:xfrm>
              <a:off x="1464" y="1735"/>
              <a:ext cx="282" cy="231"/>
            </a:xfrm>
            <a:prstGeom prst="rect">
              <a:avLst/>
            </a:prstGeom>
            <a:noFill/>
            <a:ln w="9525">
              <a:noFill/>
              <a:miter lim="800000"/>
              <a:headEnd/>
              <a:tailEnd/>
            </a:ln>
          </p:spPr>
          <p:txBody>
            <a:bodyPr>
              <a:spAutoFit/>
            </a:bodyPr>
            <a:lstStyle/>
            <a:p>
              <a:pPr>
                <a:spcBef>
                  <a:spcPct val="50000"/>
                </a:spcBef>
                <a:defRPr/>
              </a:pPr>
              <a:r>
                <a:rPr lang="es-ES" sz="1800">
                  <a:solidFill>
                    <a:srgbClr val="000000"/>
                  </a:solidFill>
                  <a:latin typeface="Arial"/>
                  <a:cs typeface="+mn-cs"/>
                </a:rPr>
                <a:t>T</a:t>
              </a:r>
            </a:p>
          </p:txBody>
        </p:sp>
        <p:sp>
          <p:nvSpPr>
            <p:cNvPr id="7279" name="Oval 65"/>
            <p:cNvSpPr>
              <a:spLocks noChangeArrowheads="1"/>
            </p:cNvSpPr>
            <p:nvPr/>
          </p:nvSpPr>
          <p:spPr bwMode="auto">
            <a:xfrm>
              <a:off x="1493" y="1439"/>
              <a:ext cx="152" cy="152"/>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80" name="Line 66"/>
            <p:cNvSpPr>
              <a:spLocks noChangeShapeType="1"/>
            </p:cNvSpPr>
            <p:nvPr/>
          </p:nvSpPr>
          <p:spPr bwMode="auto">
            <a:xfrm>
              <a:off x="1570" y="1500"/>
              <a:ext cx="0" cy="224"/>
            </a:xfrm>
            <a:prstGeom prst="line">
              <a:avLst/>
            </a:prstGeom>
            <a:noFill/>
            <a:ln w="19050">
              <a:solidFill>
                <a:srgbClr val="FF3300"/>
              </a:solidFill>
              <a:round/>
              <a:headEnd/>
              <a:tailEnd type="triangle" w="med" len="med"/>
            </a:ln>
          </p:spPr>
          <p:txBody>
            <a:bodyPr/>
            <a:lstStyle/>
            <a:p>
              <a:pPr>
                <a:defRPr/>
              </a:pPr>
              <a:endParaRPr lang="es-ES_tradnl" sz="1800">
                <a:solidFill>
                  <a:srgbClr val="000000"/>
                </a:solidFill>
                <a:latin typeface="Arial"/>
                <a:cs typeface="+mn-cs"/>
              </a:endParaRPr>
            </a:p>
          </p:txBody>
        </p:sp>
      </p:grpSp>
      <p:grpSp>
        <p:nvGrpSpPr>
          <p:cNvPr id="201790" name="Group 67"/>
          <p:cNvGrpSpPr>
            <a:grpSpLocks/>
          </p:cNvGrpSpPr>
          <p:nvPr/>
        </p:nvGrpSpPr>
        <p:grpSpPr bwMode="auto">
          <a:xfrm>
            <a:off x="6111875" y="2081213"/>
            <a:ext cx="1155700" cy="1254125"/>
            <a:chOff x="1198" y="1439"/>
            <a:chExt cx="728" cy="790"/>
          </a:xfrm>
        </p:grpSpPr>
        <p:sp>
          <p:nvSpPr>
            <p:cNvPr id="7271" name="Oval 68"/>
            <p:cNvSpPr>
              <a:spLocks noChangeArrowheads="1"/>
            </p:cNvSpPr>
            <p:nvPr/>
          </p:nvSpPr>
          <p:spPr bwMode="auto">
            <a:xfrm>
              <a:off x="1198" y="1501"/>
              <a:ext cx="728" cy="728"/>
            </a:xfrm>
            <a:prstGeom prst="ellipse">
              <a:avLst/>
            </a:prstGeom>
            <a:noFill/>
            <a:ln w="9525">
              <a:solidFill>
                <a:schemeClr val="tx1"/>
              </a:solidFill>
              <a:prstDash val="dash"/>
              <a:round/>
              <a:headEnd/>
              <a:tailEnd/>
            </a:ln>
          </p:spPr>
          <p:txBody>
            <a:bodyPr wrap="none" anchor="ctr"/>
            <a:lstStyle/>
            <a:p>
              <a:pPr>
                <a:defRPr/>
              </a:pPr>
              <a:endParaRPr lang="es-ES_tradnl" sz="1800">
                <a:solidFill>
                  <a:srgbClr val="000000"/>
                </a:solidFill>
                <a:latin typeface="Arial"/>
                <a:cs typeface="+mn-cs"/>
              </a:endParaRPr>
            </a:p>
          </p:txBody>
        </p:sp>
        <p:sp>
          <p:nvSpPr>
            <p:cNvPr id="7272" name="Oval 69"/>
            <p:cNvSpPr>
              <a:spLocks noChangeArrowheads="1"/>
            </p:cNvSpPr>
            <p:nvPr/>
          </p:nvSpPr>
          <p:spPr bwMode="auto">
            <a:xfrm>
              <a:off x="1463" y="1751"/>
              <a:ext cx="212" cy="212"/>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73" name="Text Box 70"/>
            <p:cNvSpPr txBox="1">
              <a:spLocks noChangeArrowheads="1"/>
            </p:cNvSpPr>
            <p:nvPr/>
          </p:nvSpPr>
          <p:spPr bwMode="auto">
            <a:xfrm>
              <a:off x="1464" y="1735"/>
              <a:ext cx="282" cy="231"/>
            </a:xfrm>
            <a:prstGeom prst="rect">
              <a:avLst/>
            </a:prstGeom>
            <a:noFill/>
            <a:ln w="9525">
              <a:noFill/>
              <a:miter lim="800000"/>
              <a:headEnd/>
              <a:tailEnd/>
            </a:ln>
          </p:spPr>
          <p:txBody>
            <a:bodyPr>
              <a:spAutoFit/>
            </a:bodyPr>
            <a:lstStyle/>
            <a:p>
              <a:pPr>
                <a:spcBef>
                  <a:spcPct val="50000"/>
                </a:spcBef>
                <a:defRPr/>
              </a:pPr>
              <a:r>
                <a:rPr lang="es-ES" sz="1800">
                  <a:solidFill>
                    <a:srgbClr val="000000"/>
                  </a:solidFill>
                  <a:latin typeface="Arial"/>
                  <a:cs typeface="+mn-cs"/>
                </a:rPr>
                <a:t>T</a:t>
              </a:r>
            </a:p>
          </p:txBody>
        </p:sp>
        <p:sp>
          <p:nvSpPr>
            <p:cNvPr id="7274" name="Oval 71"/>
            <p:cNvSpPr>
              <a:spLocks noChangeArrowheads="1"/>
            </p:cNvSpPr>
            <p:nvPr/>
          </p:nvSpPr>
          <p:spPr bwMode="auto">
            <a:xfrm>
              <a:off x="1493" y="1439"/>
              <a:ext cx="152" cy="152"/>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75" name="Line 72"/>
            <p:cNvSpPr>
              <a:spLocks noChangeShapeType="1"/>
            </p:cNvSpPr>
            <p:nvPr/>
          </p:nvSpPr>
          <p:spPr bwMode="auto">
            <a:xfrm>
              <a:off x="1570" y="1500"/>
              <a:ext cx="0" cy="224"/>
            </a:xfrm>
            <a:prstGeom prst="line">
              <a:avLst/>
            </a:prstGeom>
            <a:noFill/>
            <a:ln w="19050">
              <a:solidFill>
                <a:srgbClr val="FF3300"/>
              </a:solidFill>
              <a:round/>
              <a:headEnd/>
              <a:tailEnd type="triangle" w="med" len="med"/>
            </a:ln>
          </p:spPr>
          <p:txBody>
            <a:bodyPr/>
            <a:lstStyle/>
            <a:p>
              <a:pPr>
                <a:defRPr/>
              </a:pPr>
              <a:endParaRPr lang="es-ES_tradnl" sz="1800">
                <a:solidFill>
                  <a:srgbClr val="000000"/>
                </a:solidFill>
                <a:latin typeface="Arial"/>
                <a:cs typeface="+mn-cs"/>
              </a:endParaRPr>
            </a:p>
          </p:txBody>
        </p:sp>
      </p:grpSp>
      <p:grpSp>
        <p:nvGrpSpPr>
          <p:cNvPr id="201791" name="Group 73"/>
          <p:cNvGrpSpPr>
            <a:grpSpLocks/>
          </p:cNvGrpSpPr>
          <p:nvPr/>
        </p:nvGrpSpPr>
        <p:grpSpPr bwMode="auto">
          <a:xfrm>
            <a:off x="7507288" y="2081213"/>
            <a:ext cx="1155700" cy="1254125"/>
            <a:chOff x="1198" y="1439"/>
            <a:chExt cx="728" cy="790"/>
          </a:xfrm>
        </p:grpSpPr>
        <p:sp>
          <p:nvSpPr>
            <p:cNvPr id="7266" name="Oval 74"/>
            <p:cNvSpPr>
              <a:spLocks noChangeArrowheads="1"/>
            </p:cNvSpPr>
            <p:nvPr/>
          </p:nvSpPr>
          <p:spPr bwMode="auto">
            <a:xfrm>
              <a:off x="1198" y="1501"/>
              <a:ext cx="728" cy="728"/>
            </a:xfrm>
            <a:prstGeom prst="ellipse">
              <a:avLst/>
            </a:prstGeom>
            <a:noFill/>
            <a:ln w="9525">
              <a:solidFill>
                <a:schemeClr val="tx1"/>
              </a:solidFill>
              <a:prstDash val="dash"/>
              <a:round/>
              <a:headEnd/>
              <a:tailEnd/>
            </a:ln>
          </p:spPr>
          <p:txBody>
            <a:bodyPr wrap="none" anchor="ctr"/>
            <a:lstStyle/>
            <a:p>
              <a:pPr>
                <a:defRPr/>
              </a:pPr>
              <a:endParaRPr lang="es-ES_tradnl" sz="1800">
                <a:solidFill>
                  <a:srgbClr val="000000"/>
                </a:solidFill>
                <a:latin typeface="Arial"/>
                <a:cs typeface="+mn-cs"/>
              </a:endParaRPr>
            </a:p>
          </p:txBody>
        </p:sp>
        <p:sp>
          <p:nvSpPr>
            <p:cNvPr id="7267" name="Oval 75"/>
            <p:cNvSpPr>
              <a:spLocks noChangeArrowheads="1"/>
            </p:cNvSpPr>
            <p:nvPr/>
          </p:nvSpPr>
          <p:spPr bwMode="auto">
            <a:xfrm>
              <a:off x="1463" y="1751"/>
              <a:ext cx="212" cy="212"/>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68" name="Text Box 76"/>
            <p:cNvSpPr txBox="1">
              <a:spLocks noChangeArrowheads="1"/>
            </p:cNvSpPr>
            <p:nvPr/>
          </p:nvSpPr>
          <p:spPr bwMode="auto">
            <a:xfrm>
              <a:off x="1464" y="1735"/>
              <a:ext cx="282" cy="231"/>
            </a:xfrm>
            <a:prstGeom prst="rect">
              <a:avLst/>
            </a:prstGeom>
            <a:noFill/>
            <a:ln w="9525">
              <a:noFill/>
              <a:miter lim="800000"/>
              <a:headEnd/>
              <a:tailEnd/>
            </a:ln>
          </p:spPr>
          <p:txBody>
            <a:bodyPr>
              <a:spAutoFit/>
            </a:bodyPr>
            <a:lstStyle/>
            <a:p>
              <a:pPr>
                <a:spcBef>
                  <a:spcPct val="50000"/>
                </a:spcBef>
                <a:defRPr/>
              </a:pPr>
              <a:r>
                <a:rPr lang="es-ES" sz="1800">
                  <a:solidFill>
                    <a:srgbClr val="000000"/>
                  </a:solidFill>
                  <a:latin typeface="Arial"/>
                  <a:cs typeface="+mn-cs"/>
                </a:rPr>
                <a:t>T</a:t>
              </a:r>
            </a:p>
          </p:txBody>
        </p:sp>
        <p:sp>
          <p:nvSpPr>
            <p:cNvPr id="7269" name="Oval 77"/>
            <p:cNvSpPr>
              <a:spLocks noChangeArrowheads="1"/>
            </p:cNvSpPr>
            <p:nvPr/>
          </p:nvSpPr>
          <p:spPr bwMode="auto">
            <a:xfrm>
              <a:off x="1493" y="1439"/>
              <a:ext cx="152" cy="152"/>
            </a:xfrm>
            <a:prstGeom prst="ellipse">
              <a:avLst/>
            </a:prstGeom>
            <a:solidFill>
              <a:schemeClr val="accent1"/>
            </a:solidFill>
            <a:ln w="9525">
              <a:solidFill>
                <a:schemeClr val="tx1"/>
              </a:solidFill>
              <a:round/>
              <a:headEnd/>
              <a:tailEnd/>
            </a:ln>
          </p:spPr>
          <p:txBody>
            <a:bodyPr wrap="none" anchor="ctr"/>
            <a:lstStyle/>
            <a:p>
              <a:pPr>
                <a:defRPr/>
              </a:pPr>
              <a:endParaRPr lang="es-ES_tradnl" sz="1800">
                <a:solidFill>
                  <a:srgbClr val="000000"/>
                </a:solidFill>
                <a:latin typeface="Arial"/>
                <a:cs typeface="+mn-cs"/>
              </a:endParaRPr>
            </a:p>
          </p:txBody>
        </p:sp>
        <p:sp>
          <p:nvSpPr>
            <p:cNvPr id="7270" name="Line 78"/>
            <p:cNvSpPr>
              <a:spLocks noChangeShapeType="1"/>
            </p:cNvSpPr>
            <p:nvPr/>
          </p:nvSpPr>
          <p:spPr bwMode="auto">
            <a:xfrm>
              <a:off x="1570" y="1500"/>
              <a:ext cx="0" cy="224"/>
            </a:xfrm>
            <a:prstGeom prst="line">
              <a:avLst/>
            </a:prstGeom>
            <a:noFill/>
            <a:ln w="19050">
              <a:solidFill>
                <a:srgbClr val="FF3300"/>
              </a:solidFill>
              <a:round/>
              <a:headEnd/>
              <a:tailEnd type="triangle" w="med" len="med"/>
            </a:ln>
          </p:spPr>
          <p:txBody>
            <a:bodyPr/>
            <a:lstStyle/>
            <a:p>
              <a:pPr>
                <a:defRPr/>
              </a:pPr>
              <a:endParaRPr lang="es-ES_tradnl" sz="1800">
                <a:solidFill>
                  <a:srgbClr val="000000"/>
                </a:solidFill>
                <a:latin typeface="Arial"/>
                <a:cs typeface="+mn-cs"/>
              </a:endParaRPr>
            </a:p>
          </p:txBody>
        </p:sp>
      </p:grpSp>
      <p:sp>
        <p:nvSpPr>
          <p:cNvPr id="7232" name="Line 79"/>
          <p:cNvSpPr>
            <a:spLocks noChangeShapeType="1"/>
          </p:cNvSpPr>
          <p:nvPr/>
        </p:nvSpPr>
        <p:spPr bwMode="auto">
          <a:xfrm rot="16200000" flipV="1">
            <a:off x="3641725" y="2000250"/>
            <a:ext cx="0" cy="381000"/>
          </a:xfrm>
          <a:prstGeom prst="line">
            <a:avLst/>
          </a:prstGeom>
          <a:noFill/>
          <a:ln w="19050">
            <a:solidFill>
              <a:srgbClr val="009900"/>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7233" name="Line 80"/>
          <p:cNvSpPr>
            <a:spLocks noChangeShapeType="1"/>
          </p:cNvSpPr>
          <p:nvPr/>
        </p:nvSpPr>
        <p:spPr bwMode="auto">
          <a:xfrm rot="16200000" flipV="1">
            <a:off x="2259013" y="2000250"/>
            <a:ext cx="0" cy="381000"/>
          </a:xfrm>
          <a:prstGeom prst="line">
            <a:avLst/>
          </a:prstGeom>
          <a:noFill/>
          <a:ln w="19050">
            <a:solidFill>
              <a:srgbClr val="009900"/>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7234" name="Line 81"/>
          <p:cNvSpPr>
            <a:spLocks noChangeShapeType="1"/>
          </p:cNvSpPr>
          <p:nvPr/>
        </p:nvSpPr>
        <p:spPr bwMode="auto">
          <a:xfrm rot="16200000" flipV="1">
            <a:off x="6500813" y="2000250"/>
            <a:ext cx="0" cy="381000"/>
          </a:xfrm>
          <a:prstGeom prst="line">
            <a:avLst/>
          </a:prstGeom>
          <a:noFill/>
          <a:ln w="19050">
            <a:solidFill>
              <a:srgbClr val="009900"/>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7235" name="Line 82"/>
          <p:cNvSpPr>
            <a:spLocks noChangeShapeType="1"/>
          </p:cNvSpPr>
          <p:nvPr/>
        </p:nvSpPr>
        <p:spPr bwMode="auto">
          <a:xfrm flipV="1">
            <a:off x="6704013" y="1692275"/>
            <a:ext cx="0" cy="488950"/>
          </a:xfrm>
          <a:prstGeom prst="line">
            <a:avLst/>
          </a:prstGeom>
          <a:noFill/>
          <a:ln w="19050">
            <a:solidFill>
              <a:schemeClr val="accent2"/>
            </a:solidFill>
            <a:round/>
            <a:headEnd/>
            <a:tailEnd type="triangle" w="med" len="med"/>
          </a:ln>
        </p:spPr>
        <p:txBody>
          <a:bodyPr/>
          <a:lstStyle/>
          <a:p>
            <a:pPr>
              <a:defRPr/>
            </a:pPr>
            <a:endParaRPr lang="es-ES_tradnl" sz="1800">
              <a:solidFill>
                <a:srgbClr val="000000"/>
              </a:solidFill>
              <a:latin typeface="Arial"/>
              <a:cs typeface="+mn-cs"/>
            </a:endParaRPr>
          </a:p>
        </p:txBody>
      </p:sp>
      <p:sp>
        <p:nvSpPr>
          <p:cNvPr id="7236" name="Line 83"/>
          <p:cNvSpPr>
            <a:spLocks noChangeShapeType="1"/>
          </p:cNvSpPr>
          <p:nvPr/>
        </p:nvSpPr>
        <p:spPr bwMode="auto">
          <a:xfrm flipV="1">
            <a:off x="8097838" y="1812925"/>
            <a:ext cx="0" cy="368300"/>
          </a:xfrm>
          <a:prstGeom prst="line">
            <a:avLst/>
          </a:prstGeom>
          <a:noFill/>
          <a:ln w="19050">
            <a:solidFill>
              <a:schemeClr val="accent2"/>
            </a:solidFill>
            <a:round/>
            <a:headEnd/>
            <a:tailEnd type="triangle" w="med" len="med"/>
          </a:ln>
        </p:spPr>
        <p:txBody>
          <a:bodyPr/>
          <a:lstStyle/>
          <a:p>
            <a:pPr>
              <a:defRPr/>
            </a:pPr>
            <a:endParaRPr lang="es-ES_tradnl" sz="1800">
              <a:solidFill>
                <a:srgbClr val="000000"/>
              </a:solidFill>
              <a:latin typeface="Arial"/>
              <a:cs typeface="+mn-cs"/>
            </a:endParaRPr>
          </a:p>
        </p:txBody>
      </p:sp>
      <p:grpSp>
        <p:nvGrpSpPr>
          <p:cNvPr id="201797" name="Group 84"/>
          <p:cNvGrpSpPr>
            <a:grpSpLocks/>
          </p:cNvGrpSpPr>
          <p:nvPr/>
        </p:nvGrpSpPr>
        <p:grpSpPr bwMode="auto">
          <a:xfrm>
            <a:off x="8059738" y="2332038"/>
            <a:ext cx="82550" cy="92075"/>
            <a:chOff x="4880" y="1388"/>
            <a:chExt cx="52" cy="58"/>
          </a:xfrm>
        </p:grpSpPr>
        <p:sp>
          <p:nvSpPr>
            <p:cNvPr id="7264" name="Line 85"/>
            <p:cNvSpPr>
              <a:spLocks noChangeShapeType="1"/>
            </p:cNvSpPr>
            <p:nvPr/>
          </p:nvSpPr>
          <p:spPr bwMode="auto">
            <a:xfrm flipV="1">
              <a:off x="4880" y="1388"/>
              <a:ext cx="52" cy="42"/>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65" name="Line 86"/>
            <p:cNvSpPr>
              <a:spLocks noChangeShapeType="1"/>
            </p:cNvSpPr>
            <p:nvPr/>
          </p:nvSpPr>
          <p:spPr bwMode="auto">
            <a:xfrm flipV="1">
              <a:off x="4880" y="1404"/>
              <a:ext cx="52" cy="42"/>
            </a:xfrm>
            <a:prstGeom prst="line">
              <a:avLst/>
            </a:prstGeom>
            <a:noFill/>
            <a:ln w="9525">
              <a:solidFill>
                <a:schemeClr val="tx1"/>
              </a:solidFill>
              <a:round/>
              <a:headEnd/>
              <a:tailEnd/>
            </a:ln>
          </p:spPr>
          <p:txBody>
            <a:bodyPr/>
            <a:lstStyle/>
            <a:p>
              <a:pPr>
                <a:defRPr/>
              </a:pPr>
              <a:endParaRPr lang="es-ES_tradnl" sz="1800">
                <a:solidFill>
                  <a:srgbClr val="000000"/>
                </a:solidFill>
                <a:latin typeface="Arial"/>
                <a:cs typeface="+mn-cs"/>
              </a:endParaRPr>
            </a:p>
          </p:txBody>
        </p:sp>
      </p:grpSp>
      <p:sp>
        <p:nvSpPr>
          <p:cNvPr id="7238" name="Text Box 87"/>
          <p:cNvSpPr txBox="1">
            <a:spLocks noChangeArrowheads="1"/>
          </p:cNvSpPr>
          <p:nvPr/>
        </p:nvSpPr>
        <p:spPr bwMode="auto">
          <a:xfrm>
            <a:off x="1716088" y="1590675"/>
            <a:ext cx="357187" cy="366713"/>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1</a:t>
            </a:r>
          </a:p>
        </p:txBody>
      </p:sp>
      <p:sp>
        <p:nvSpPr>
          <p:cNvPr id="7239" name="Text Box 88"/>
          <p:cNvSpPr txBox="1">
            <a:spLocks noChangeArrowheads="1"/>
          </p:cNvSpPr>
          <p:nvPr/>
        </p:nvSpPr>
        <p:spPr bwMode="auto">
          <a:xfrm>
            <a:off x="3141663" y="1590675"/>
            <a:ext cx="357187" cy="366713"/>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2</a:t>
            </a:r>
          </a:p>
        </p:txBody>
      </p:sp>
      <p:sp>
        <p:nvSpPr>
          <p:cNvPr id="7240" name="Text Box 89"/>
          <p:cNvSpPr txBox="1">
            <a:spLocks noChangeArrowheads="1"/>
          </p:cNvSpPr>
          <p:nvPr/>
        </p:nvSpPr>
        <p:spPr bwMode="auto">
          <a:xfrm>
            <a:off x="4564063" y="1589088"/>
            <a:ext cx="357187" cy="366712"/>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3</a:t>
            </a:r>
          </a:p>
        </p:txBody>
      </p:sp>
      <p:sp>
        <p:nvSpPr>
          <p:cNvPr id="7241" name="Text Box 90"/>
          <p:cNvSpPr txBox="1">
            <a:spLocks noChangeArrowheads="1"/>
          </p:cNvSpPr>
          <p:nvPr/>
        </p:nvSpPr>
        <p:spPr bwMode="auto">
          <a:xfrm>
            <a:off x="5984875" y="1590675"/>
            <a:ext cx="357188" cy="366713"/>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4</a:t>
            </a:r>
          </a:p>
        </p:txBody>
      </p:sp>
      <p:sp>
        <p:nvSpPr>
          <p:cNvPr id="7242" name="Text Box 91"/>
          <p:cNvSpPr txBox="1">
            <a:spLocks noChangeArrowheads="1"/>
          </p:cNvSpPr>
          <p:nvPr/>
        </p:nvSpPr>
        <p:spPr bwMode="auto">
          <a:xfrm>
            <a:off x="7413625" y="1590675"/>
            <a:ext cx="357188" cy="366713"/>
          </a:xfrm>
          <a:prstGeom prst="rect">
            <a:avLst/>
          </a:prstGeom>
          <a:solidFill>
            <a:schemeClr val="accent1"/>
          </a:solidFill>
          <a:ln w="9525">
            <a:noFill/>
            <a:miter lim="800000"/>
            <a:headEnd/>
            <a:tailEnd/>
          </a:ln>
        </p:spPr>
        <p:txBody>
          <a:bodyPr>
            <a:spAutoFit/>
          </a:bodyPr>
          <a:lstStyle/>
          <a:p>
            <a:pPr>
              <a:spcBef>
                <a:spcPct val="50000"/>
              </a:spcBef>
              <a:defRPr/>
            </a:pPr>
            <a:r>
              <a:rPr lang="es-ES" sz="1800">
                <a:solidFill>
                  <a:srgbClr val="000000"/>
                </a:solidFill>
                <a:latin typeface="Arial"/>
                <a:cs typeface="+mn-cs"/>
              </a:rPr>
              <a:t>5</a:t>
            </a:r>
          </a:p>
        </p:txBody>
      </p:sp>
      <p:sp>
        <p:nvSpPr>
          <p:cNvPr id="7243" name="Freeform 132"/>
          <p:cNvSpPr>
            <a:spLocks/>
          </p:cNvSpPr>
          <p:nvPr/>
        </p:nvSpPr>
        <p:spPr bwMode="auto">
          <a:xfrm>
            <a:off x="2401888" y="3275013"/>
            <a:ext cx="109537" cy="106362"/>
          </a:xfrm>
          <a:custGeom>
            <a:avLst/>
            <a:gdLst>
              <a:gd name="T0" fmla="*/ 0 w 136"/>
              <a:gd name="T1" fmla="*/ 0 h 91"/>
              <a:gd name="T2" fmla="*/ 109537 w 136"/>
              <a:gd name="T3" fmla="*/ 52597 h 91"/>
              <a:gd name="T4" fmla="*/ 0 w 136"/>
              <a:gd name="T5" fmla="*/ 106362 h 91"/>
              <a:gd name="T6" fmla="*/ 37049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44" name="Freeform 135"/>
          <p:cNvSpPr>
            <a:spLocks/>
          </p:cNvSpPr>
          <p:nvPr/>
        </p:nvSpPr>
        <p:spPr bwMode="auto">
          <a:xfrm rot="5400000">
            <a:off x="181768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45" name="Freeform 136"/>
          <p:cNvSpPr>
            <a:spLocks/>
          </p:cNvSpPr>
          <p:nvPr/>
        </p:nvSpPr>
        <p:spPr bwMode="auto">
          <a:xfrm rot="16200000" flipV="1">
            <a:off x="296068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46" name="Freeform 207"/>
          <p:cNvSpPr>
            <a:spLocks/>
          </p:cNvSpPr>
          <p:nvPr/>
        </p:nvSpPr>
        <p:spPr bwMode="auto">
          <a:xfrm>
            <a:off x="3798888" y="3275013"/>
            <a:ext cx="109537" cy="106362"/>
          </a:xfrm>
          <a:custGeom>
            <a:avLst/>
            <a:gdLst>
              <a:gd name="T0" fmla="*/ 0 w 136"/>
              <a:gd name="T1" fmla="*/ 0 h 91"/>
              <a:gd name="T2" fmla="*/ 109537 w 136"/>
              <a:gd name="T3" fmla="*/ 52597 h 91"/>
              <a:gd name="T4" fmla="*/ 0 w 136"/>
              <a:gd name="T5" fmla="*/ 106362 h 91"/>
              <a:gd name="T6" fmla="*/ 37049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47" name="Freeform 208"/>
          <p:cNvSpPr>
            <a:spLocks/>
          </p:cNvSpPr>
          <p:nvPr/>
        </p:nvSpPr>
        <p:spPr bwMode="auto">
          <a:xfrm rot="5400000">
            <a:off x="321468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48" name="Freeform 209"/>
          <p:cNvSpPr>
            <a:spLocks/>
          </p:cNvSpPr>
          <p:nvPr/>
        </p:nvSpPr>
        <p:spPr bwMode="auto">
          <a:xfrm rot="16200000" flipV="1">
            <a:off x="435768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49" name="Freeform 210"/>
          <p:cNvSpPr>
            <a:spLocks/>
          </p:cNvSpPr>
          <p:nvPr/>
        </p:nvSpPr>
        <p:spPr bwMode="auto">
          <a:xfrm>
            <a:off x="5221288" y="3275013"/>
            <a:ext cx="109537" cy="106362"/>
          </a:xfrm>
          <a:custGeom>
            <a:avLst/>
            <a:gdLst>
              <a:gd name="T0" fmla="*/ 0 w 136"/>
              <a:gd name="T1" fmla="*/ 0 h 91"/>
              <a:gd name="T2" fmla="*/ 109537 w 136"/>
              <a:gd name="T3" fmla="*/ 52597 h 91"/>
              <a:gd name="T4" fmla="*/ 0 w 136"/>
              <a:gd name="T5" fmla="*/ 106362 h 91"/>
              <a:gd name="T6" fmla="*/ 37049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50" name="Freeform 211"/>
          <p:cNvSpPr>
            <a:spLocks/>
          </p:cNvSpPr>
          <p:nvPr/>
        </p:nvSpPr>
        <p:spPr bwMode="auto">
          <a:xfrm rot="5400000">
            <a:off x="463708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51" name="Freeform 212"/>
          <p:cNvSpPr>
            <a:spLocks/>
          </p:cNvSpPr>
          <p:nvPr/>
        </p:nvSpPr>
        <p:spPr bwMode="auto">
          <a:xfrm rot="16200000" flipV="1">
            <a:off x="578008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52" name="Freeform 213"/>
          <p:cNvSpPr>
            <a:spLocks/>
          </p:cNvSpPr>
          <p:nvPr/>
        </p:nvSpPr>
        <p:spPr bwMode="auto">
          <a:xfrm>
            <a:off x="6650038" y="3275013"/>
            <a:ext cx="109537" cy="106362"/>
          </a:xfrm>
          <a:custGeom>
            <a:avLst/>
            <a:gdLst>
              <a:gd name="T0" fmla="*/ 0 w 136"/>
              <a:gd name="T1" fmla="*/ 0 h 91"/>
              <a:gd name="T2" fmla="*/ 109537 w 136"/>
              <a:gd name="T3" fmla="*/ 52597 h 91"/>
              <a:gd name="T4" fmla="*/ 0 w 136"/>
              <a:gd name="T5" fmla="*/ 106362 h 91"/>
              <a:gd name="T6" fmla="*/ 37049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53" name="Freeform 214"/>
          <p:cNvSpPr>
            <a:spLocks/>
          </p:cNvSpPr>
          <p:nvPr/>
        </p:nvSpPr>
        <p:spPr bwMode="auto">
          <a:xfrm rot="5400000">
            <a:off x="606583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54" name="Freeform 215"/>
          <p:cNvSpPr>
            <a:spLocks/>
          </p:cNvSpPr>
          <p:nvPr/>
        </p:nvSpPr>
        <p:spPr bwMode="auto">
          <a:xfrm rot="16200000" flipV="1">
            <a:off x="720883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55" name="Freeform 216"/>
          <p:cNvSpPr>
            <a:spLocks/>
          </p:cNvSpPr>
          <p:nvPr/>
        </p:nvSpPr>
        <p:spPr bwMode="auto">
          <a:xfrm>
            <a:off x="8047038" y="3275013"/>
            <a:ext cx="109537" cy="106362"/>
          </a:xfrm>
          <a:custGeom>
            <a:avLst/>
            <a:gdLst>
              <a:gd name="T0" fmla="*/ 0 w 136"/>
              <a:gd name="T1" fmla="*/ 0 h 91"/>
              <a:gd name="T2" fmla="*/ 109537 w 136"/>
              <a:gd name="T3" fmla="*/ 52597 h 91"/>
              <a:gd name="T4" fmla="*/ 0 w 136"/>
              <a:gd name="T5" fmla="*/ 106362 h 91"/>
              <a:gd name="T6" fmla="*/ 37049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56" name="Freeform 217"/>
          <p:cNvSpPr>
            <a:spLocks/>
          </p:cNvSpPr>
          <p:nvPr/>
        </p:nvSpPr>
        <p:spPr bwMode="auto">
          <a:xfrm rot="5400000">
            <a:off x="746283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7257" name="Freeform 218"/>
          <p:cNvSpPr>
            <a:spLocks/>
          </p:cNvSpPr>
          <p:nvPr/>
        </p:nvSpPr>
        <p:spPr bwMode="auto">
          <a:xfrm rot="16200000" flipV="1">
            <a:off x="8605838" y="2738437"/>
            <a:ext cx="109538" cy="106363"/>
          </a:xfrm>
          <a:custGeom>
            <a:avLst/>
            <a:gdLst>
              <a:gd name="T0" fmla="*/ 0 w 136"/>
              <a:gd name="T1" fmla="*/ 0 h 91"/>
              <a:gd name="T2" fmla="*/ 109538 w 136"/>
              <a:gd name="T3" fmla="*/ 52597 h 91"/>
              <a:gd name="T4" fmla="*/ 0 w 136"/>
              <a:gd name="T5" fmla="*/ 106363 h 91"/>
              <a:gd name="T6" fmla="*/ 37050 w 136"/>
              <a:gd name="T7" fmla="*/ 52597 h 91"/>
              <a:gd name="T8" fmla="*/ 0 w 136"/>
              <a:gd name="T9" fmla="*/ 0 h 91"/>
              <a:gd name="T10" fmla="*/ 0 60000 65536"/>
              <a:gd name="T11" fmla="*/ 0 60000 65536"/>
              <a:gd name="T12" fmla="*/ 0 60000 65536"/>
              <a:gd name="T13" fmla="*/ 0 60000 65536"/>
              <a:gd name="T14" fmla="*/ 0 60000 65536"/>
              <a:gd name="T15" fmla="*/ 0 w 136"/>
              <a:gd name="T16" fmla="*/ 0 h 91"/>
              <a:gd name="T17" fmla="*/ 136 w 136"/>
              <a:gd name="T18" fmla="*/ 91 h 91"/>
            </a:gdLst>
            <a:ahLst/>
            <a:cxnLst>
              <a:cxn ang="T10">
                <a:pos x="T0" y="T1"/>
              </a:cxn>
              <a:cxn ang="T11">
                <a:pos x="T2" y="T3"/>
              </a:cxn>
              <a:cxn ang="T12">
                <a:pos x="T4" y="T5"/>
              </a:cxn>
              <a:cxn ang="T13">
                <a:pos x="T6" y="T7"/>
              </a:cxn>
              <a:cxn ang="T14">
                <a:pos x="T8" y="T9"/>
              </a:cxn>
            </a:cxnLst>
            <a:rect l="T15" t="T16" r="T17" b="T18"/>
            <a:pathLst>
              <a:path w="136" h="91">
                <a:moveTo>
                  <a:pt x="0" y="0"/>
                </a:moveTo>
                <a:lnTo>
                  <a:pt x="136" y="45"/>
                </a:lnTo>
                <a:lnTo>
                  <a:pt x="0" y="91"/>
                </a:lnTo>
                <a:lnTo>
                  <a:pt x="46" y="45"/>
                </a:lnTo>
                <a:lnTo>
                  <a:pt x="0" y="0"/>
                </a:lnTo>
                <a:close/>
              </a:path>
            </a:pathLst>
          </a:custGeom>
          <a:solidFill>
            <a:schemeClr val="tx1"/>
          </a:solidFill>
          <a:ln w="9525">
            <a:solidFill>
              <a:schemeClr val="tx1"/>
            </a:solidFill>
            <a:round/>
            <a:headEnd/>
            <a:tailEnd/>
          </a:ln>
        </p:spPr>
        <p:txBody>
          <a:bodyPr/>
          <a:lstStyle/>
          <a:p>
            <a:pPr>
              <a:defRPr/>
            </a:pPr>
            <a:endParaRPr lang="es-ES_tradnl" sz="1800">
              <a:solidFill>
                <a:srgbClr val="000000"/>
              </a:solidFill>
              <a:latin typeface="Arial"/>
              <a:cs typeface="+mn-cs"/>
            </a:endParaRPr>
          </a:p>
        </p:txBody>
      </p:sp>
      <p:sp>
        <p:nvSpPr>
          <p:cNvPr id="16605" name="Rectangle 221"/>
          <p:cNvSpPr>
            <a:spLocks noChangeArrowheads="1"/>
          </p:cNvSpPr>
          <p:nvPr/>
        </p:nvSpPr>
        <p:spPr bwMode="auto">
          <a:xfrm>
            <a:off x="1801813" y="5942013"/>
            <a:ext cx="1103312"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16606" name="Rectangle 222"/>
          <p:cNvSpPr>
            <a:spLocks noChangeArrowheads="1"/>
          </p:cNvSpPr>
          <p:nvPr/>
        </p:nvSpPr>
        <p:spPr bwMode="auto">
          <a:xfrm>
            <a:off x="3219450" y="5942013"/>
            <a:ext cx="1103313"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16607" name="Rectangle 223"/>
          <p:cNvSpPr>
            <a:spLocks noChangeArrowheads="1"/>
          </p:cNvSpPr>
          <p:nvPr/>
        </p:nvSpPr>
        <p:spPr bwMode="auto">
          <a:xfrm>
            <a:off x="4635500" y="5942013"/>
            <a:ext cx="1103313"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16608" name="Rectangle 224"/>
          <p:cNvSpPr>
            <a:spLocks noChangeArrowheads="1"/>
          </p:cNvSpPr>
          <p:nvPr/>
        </p:nvSpPr>
        <p:spPr bwMode="auto">
          <a:xfrm>
            <a:off x="6151563" y="5942013"/>
            <a:ext cx="1103312"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16609" name="Rectangle 225"/>
          <p:cNvSpPr>
            <a:spLocks noChangeArrowheads="1"/>
          </p:cNvSpPr>
          <p:nvPr/>
        </p:nvSpPr>
        <p:spPr bwMode="auto">
          <a:xfrm>
            <a:off x="7542213" y="5942013"/>
            <a:ext cx="1103312" cy="338137"/>
          </a:xfrm>
          <a:prstGeom prst="rect">
            <a:avLst/>
          </a:prstGeom>
          <a:solidFill>
            <a:srgbClr val="CCFF66"/>
          </a:solidFill>
          <a:ln w="9525">
            <a:noFill/>
            <a:miter lim="800000"/>
            <a:headEnd/>
            <a:tailEnd/>
          </a:ln>
        </p:spPr>
        <p:txBody>
          <a:bodyPr wrap="none" anchor="ctr"/>
          <a:lstStyle/>
          <a:p>
            <a:pPr>
              <a:defRPr/>
            </a:pPr>
            <a:endParaRPr lang="es-ES_tradnl" sz="1800">
              <a:solidFill>
                <a:srgbClr val="000000"/>
              </a:solidFill>
              <a:latin typeface="Arial"/>
              <a:cs typeface="+mn-cs"/>
            </a:endParaRPr>
          </a:p>
        </p:txBody>
      </p:sp>
      <p:sp>
        <p:nvSpPr>
          <p:cNvPr id="7263" name="Rectangle 226"/>
          <p:cNvSpPr>
            <a:spLocks noChangeArrowheads="1"/>
          </p:cNvSpPr>
          <p:nvPr/>
        </p:nvSpPr>
        <p:spPr bwMode="auto">
          <a:xfrm>
            <a:off x="4540250" y="1573213"/>
            <a:ext cx="1419225" cy="4808537"/>
          </a:xfrm>
          <a:prstGeom prst="rect">
            <a:avLst/>
          </a:prstGeom>
          <a:noFill/>
          <a:ln w="57150">
            <a:solidFill>
              <a:srgbClr val="009900"/>
            </a:solidFill>
            <a:miter lim="800000"/>
            <a:headEnd/>
            <a:tailEnd/>
          </a:ln>
        </p:spPr>
        <p:txBody>
          <a:bodyPr wrap="none" anchor="ctr"/>
          <a:lstStyle/>
          <a:p>
            <a:pPr>
              <a:defRPr/>
            </a:pPr>
            <a:endParaRPr lang="es-ES_tradnl" sz="1800">
              <a:solidFill>
                <a:srgbClr val="000000"/>
              </a:solidFill>
              <a:latin typeface="Arial"/>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2000"/>
                                        <p:tgtEl>
                                          <p:spTgt spid="16605"/>
                                        </p:tgtEl>
                                      </p:cBhvr>
                                    </p:animEffect>
                                    <p:set>
                                      <p:cBhvr>
                                        <p:cTn id="7" dur="1" fill="hold">
                                          <p:stCondLst>
                                            <p:cond delay="1999"/>
                                          </p:stCondLst>
                                        </p:cTn>
                                        <p:tgtEl>
                                          <p:spTgt spid="1660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2000"/>
                                        <p:tgtEl>
                                          <p:spTgt spid="16606"/>
                                        </p:tgtEl>
                                      </p:cBhvr>
                                    </p:animEffect>
                                    <p:set>
                                      <p:cBhvr>
                                        <p:cTn id="12" dur="1" fill="hold">
                                          <p:stCondLst>
                                            <p:cond delay="1999"/>
                                          </p:stCondLst>
                                        </p:cTn>
                                        <p:tgtEl>
                                          <p:spTgt spid="1660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2000"/>
                                        <p:tgtEl>
                                          <p:spTgt spid="16607"/>
                                        </p:tgtEl>
                                      </p:cBhvr>
                                    </p:animEffect>
                                    <p:set>
                                      <p:cBhvr>
                                        <p:cTn id="17" dur="1" fill="hold">
                                          <p:stCondLst>
                                            <p:cond delay="1999"/>
                                          </p:stCondLst>
                                        </p:cTn>
                                        <p:tgtEl>
                                          <p:spTgt spid="1660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2000"/>
                                        <p:tgtEl>
                                          <p:spTgt spid="16608"/>
                                        </p:tgtEl>
                                      </p:cBhvr>
                                    </p:animEffect>
                                    <p:set>
                                      <p:cBhvr>
                                        <p:cTn id="22" dur="1" fill="hold">
                                          <p:stCondLst>
                                            <p:cond delay="1999"/>
                                          </p:stCondLst>
                                        </p:cTn>
                                        <p:tgtEl>
                                          <p:spTgt spid="1660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2000"/>
                                        <p:tgtEl>
                                          <p:spTgt spid="16609"/>
                                        </p:tgtEl>
                                      </p:cBhvr>
                                    </p:animEffect>
                                    <p:set>
                                      <p:cBhvr>
                                        <p:cTn id="27" dur="1" fill="hold">
                                          <p:stCondLst>
                                            <p:cond delay="1999"/>
                                          </p:stCondLst>
                                        </p:cTn>
                                        <p:tgtEl>
                                          <p:spTgt spid="1660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05" grpId="0" animBg="1"/>
      <p:bldP spid="16606" grpId="0" animBg="1"/>
      <p:bldP spid="16607" grpId="0" animBg="1"/>
      <p:bldP spid="16608" grpId="0" animBg="1"/>
      <p:bldP spid="1660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93538" name="3 Rectángulo"/>
          <p:cNvSpPr>
            <a:spLocks noChangeArrowheads="1"/>
          </p:cNvSpPr>
          <p:nvPr/>
        </p:nvSpPr>
        <p:spPr bwMode="auto">
          <a:xfrm>
            <a:off x="927100" y="1535113"/>
            <a:ext cx="7362825" cy="1969770"/>
          </a:xfrm>
          <a:prstGeom prst="rect">
            <a:avLst/>
          </a:prstGeom>
          <a:noFill/>
          <a:ln w="9525">
            <a:noFill/>
            <a:miter lim="800000"/>
            <a:headEnd/>
            <a:tailEnd/>
          </a:ln>
        </p:spPr>
        <p:txBody>
          <a:bodyPr>
            <a:spAutoFit/>
          </a:bodyPr>
          <a:lstStyle/>
          <a:p>
            <a:pPr algn="ctr">
              <a:tabLst>
                <a:tab pos="-792163" algn="l"/>
                <a:tab pos="-457200" algn="l"/>
                <a:tab pos="417513" algn="l"/>
                <a:tab pos="914400" algn="l"/>
              </a:tabLst>
            </a:pPr>
            <a:r>
              <a:rPr lang="es-ES_tradnl" sz="4000" b="1" dirty="0">
                <a:solidFill>
                  <a:srgbClr val="FFFFFF"/>
                </a:solidFill>
                <a:latin typeface="Arial" charset="0"/>
                <a:cs typeface="Times New Roman" pitchFamily="18" charset="0"/>
              </a:rPr>
              <a:t>CONSIDERACIONES ACERCA DE LAS FUERZAS</a:t>
            </a:r>
            <a:r>
              <a:rPr lang="es-ES_tradnl" sz="4000" b="1" dirty="0" smtClean="0">
                <a:solidFill>
                  <a:srgbClr val="FFFFFF"/>
                </a:solidFill>
                <a:latin typeface="Arial" charset="0"/>
                <a:cs typeface="Times New Roman" pitchFamily="18" charset="0"/>
              </a:rPr>
              <a:t>.</a:t>
            </a:r>
          </a:p>
          <a:p>
            <a:pPr algn="ctr">
              <a:tabLst>
                <a:tab pos="-792163" algn="l"/>
                <a:tab pos="-457200" algn="l"/>
                <a:tab pos="417513" algn="l"/>
                <a:tab pos="914400" algn="l"/>
              </a:tabLst>
            </a:pPr>
            <a:endParaRPr lang="es-ES_tradnl" sz="1800" dirty="0">
              <a:solidFill>
                <a:srgbClr val="000000"/>
              </a:solidFill>
              <a:latin typeface="Arial" charset="0"/>
              <a:cs typeface="Times New Roman" pitchFamily="18" charset="0"/>
            </a:endParaRPr>
          </a:p>
          <a:p>
            <a:pPr algn="ctr">
              <a:tabLst>
                <a:tab pos="-792163" algn="l"/>
                <a:tab pos="-457200" algn="l"/>
                <a:tab pos="417513" algn="l"/>
                <a:tab pos="914400" algn="l"/>
              </a:tabLst>
            </a:pPr>
            <a:r>
              <a:rPr lang="es-ES_tradnl" b="1" dirty="0">
                <a:solidFill>
                  <a:srgbClr val="FFFF00"/>
                </a:solidFill>
                <a:latin typeface="Arial" charset="0"/>
                <a:cs typeface="Times New Roman" pitchFamily="18" charset="0"/>
              </a:rPr>
              <a:t>Preconcepciones de los alumnos.</a:t>
            </a:r>
          </a:p>
        </p:txBody>
      </p:sp>
      <p:sp>
        <p:nvSpPr>
          <p:cNvPr id="3" name="2 CuadroTexto"/>
          <p:cNvSpPr txBox="1"/>
          <p:nvPr/>
        </p:nvSpPr>
        <p:spPr>
          <a:xfrm>
            <a:off x="950495" y="4259179"/>
            <a:ext cx="6845968" cy="1077218"/>
          </a:xfrm>
          <a:prstGeom prst="rect">
            <a:avLst/>
          </a:prstGeom>
          <a:noFill/>
        </p:spPr>
        <p:txBody>
          <a:bodyPr wrap="square" rtlCol="0">
            <a:spAutoFit/>
          </a:bodyPr>
          <a:lstStyle/>
          <a:p>
            <a:pPr lvl="0" algn="ctr">
              <a:tabLst>
                <a:tab pos="-792163" algn="l"/>
                <a:tab pos="-457200" algn="l"/>
                <a:tab pos="417513" algn="l"/>
                <a:tab pos="914400" algn="l"/>
              </a:tabLst>
            </a:pPr>
            <a:r>
              <a:rPr lang="es-ES_tradnl" sz="4000" b="1" dirty="0">
                <a:solidFill>
                  <a:srgbClr val="66FF99"/>
                </a:solidFill>
                <a:latin typeface="Arial" charset="0"/>
                <a:cs typeface="Times New Roman" pitchFamily="18" charset="0"/>
              </a:rPr>
              <a:t>Mi </a:t>
            </a:r>
            <a:r>
              <a:rPr lang="es-ES_tradnl" sz="4000" b="1" dirty="0" smtClean="0">
                <a:solidFill>
                  <a:srgbClr val="66FF99"/>
                </a:solidFill>
                <a:latin typeface="Arial" charset="0"/>
                <a:cs typeface="Times New Roman" pitchFamily="18" charset="0"/>
              </a:rPr>
              <a:t>Decálogo</a:t>
            </a:r>
            <a:endParaRPr lang="es-ES_tradnl" sz="4000" b="1" dirty="0">
              <a:solidFill>
                <a:srgbClr val="66FF99"/>
              </a:solidFill>
              <a:latin typeface="Arial" charset="0"/>
              <a:cs typeface="Times New Roman" pitchFamily="18" charset="0"/>
            </a:endParaRPr>
          </a:p>
          <a:p>
            <a:endParaRPr lang="es-ES_tradnl"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5" name="14 Rectángulo"/>
          <p:cNvSpPr/>
          <p:nvPr/>
        </p:nvSpPr>
        <p:spPr>
          <a:xfrm>
            <a:off x="276728" y="312905"/>
            <a:ext cx="8542420" cy="62082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025" name="Rectangle 1"/>
          <p:cNvSpPr>
            <a:spLocks noChangeArrowheads="1"/>
          </p:cNvSpPr>
          <p:nvPr/>
        </p:nvSpPr>
        <p:spPr bwMode="auto">
          <a:xfrm>
            <a:off x="445168" y="428093"/>
            <a:ext cx="8301789" cy="823302"/>
          </a:xfrm>
          <a:prstGeom prst="rect">
            <a:avLst/>
          </a:prstGeom>
          <a:noFill/>
          <a:ln w="9525">
            <a:noFill/>
            <a:miter lim="800000"/>
            <a:headEnd/>
            <a:tailEnd/>
          </a:ln>
          <a:effectLst/>
        </p:spPr>
        <p:txBody>
          <a:bodyPr wrap="square" anchor="ctr">
            <a:spAutoFit/>
          </a:bodyPr>
          <a:lstStyle/>
          <a:p>
            <a:pPr marL="265113" indent="-265113" algn="just" eaLnBrk="0" hangingPunct="0">
              <a:lnSpc>
                <a:spcPts val="1900"/>
              </a:lnSpc>
              <a:buFontTx/>
              <a:buAutoNum type="arabicPeriod"/>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“La fuerza que pone en movimiento a los cuerpos queda “pegada” a ellos 	acompañándoles en su movimiento”.  </a:t>
            </a:r>
          </a:p>
          <a:p>
            <a:pPr marL="342900" indent="-342900" algn="ctr" eaLnBrk="0" hangingPunct="0">
              <a:lnSpc>
                <a:spcPts val="1900"/>
              </a:lnSpc>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		</a:t>
            </a:r>
            <a:r>
              <a:rPr lang="es-ES_tradnl" sz="1800" b="1" dirty="0">
                <a:solidFill>
                  <a:srgbClr val="FF0000"/>
                </a:solidFill>
                <a:latin typeface="Calibri"/>
                <a:ea typeface="Times New Roman" pitchFamily="18" charset="0"/>
                <a:cs typeface="Arial" pitchFamily="34" charset="0"/>
              </a:rPr>
              <a:t>¡¡Falso!! </a:t>
            </a:r>
            <a:r>
              <a:rPr lang="es-ES_tradnl" sz="1800" dirty="0">
                <a:solidFill>
                  <a:prstClr val="black"/>
                </a:solidFill>
                <a:latin typeface="Calibri"/>
                <a:ea typeface="Times New Roman" pitchFamily="18" charset="0"/>
                <a:cs typeface="Arial" pitchFamily="34" charset="0"/>
              </a:rPr>
              <a:t>(Concepción errónea de los alumnos</a:t>
            </a:r>
            <a:r>
              <a:rPr lang="es-ES_tradnl" sz="1800" b="1" dirty="0">
                <a:solidFill>
                  <a:prstClr val="black"/>
                </a:solidFill>
                <a:latin typeface="Calibri"/>
                <a:ea typeface="Times New Roman" pitchFamily="18" charset="0"/>
                <a:cs typeface="Arial" pitchFamily="34" charset="0"/>
              </a:rPr>
              <a:t>).</a:t>
            </a:r>
          </a:p>
        </p:txBody>
      </p:sp>
      <p:pic>
        <p:nvPicPr>
          <p:cNvPr id="10" name="Picture 23" descr="MCj04303450000[1]"/>
          <p:cNvPicPr>
            <a:picLocks noChangeAspect="1" noChangeArrowheads="1"/>
          </p:cNvPicPr>
          <p:nvPr/>
        </p:nvPicPr>
        <p:blipFill>
          <a:blip r:embed="rId2" cstate="print"/>
          <a:srcRect/>
          <a:stretch>
            <a:fillRect/>
          </a:stretch>
        </p:blipFill>
        <p:spPr bwMode="auto">
          <a:xfrm rot="8846353">
            <a:off x="4090736" y="4639279"/>
            <a:ext cx="763375" cy="740630"/>
          </a:xfrm>
          <a:prstGeom prst="rect">
            <a:avLst/>
          </a:prstGeom>
          <a:noFill/>
          <a:ln w="9525">
            <a:noFill/>
            <a:miter lim="800000"/>
            <a:headEnd/>
            <a:tailEnd/>
          </a:ln>
        </p:spPr>
      </p:pic>
      <p:grpSp>
        <p:nvGrpSpPr>
          <p:cNvPr id="2" name="8 Grupo"/>
          <p:cNvGrpSpPr/>
          <p:nvPr/>
        </p:nvGrpSpPr>
        <p:grpSpPr>
          <a:xfrm>
            <a:off x="4499811" y="4740443"/>
            <a:ext cx="625642" cy="1496380"/>
            <a:chOff x="4247148" y="4511843"/>
            <a:chExt cx="625642" cy="1496380"/>
          </a:xfrm>
        </p:grpSpPr>
        <p:sp>
          <p:nvSpPr>
            <p:cNvPr id="11" name="10 Elipse"/>
            <p:cNvSpPr/>
            <p:nvPr/>
          </p:nvSpPr>
          <p:spPr>
            <a:xfrm>
              <a:off x="4247148" y="4511843"/>
              <a:ext cx="360947" cy="3609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cxnSp>
          <p:nvCxnSpPr>
            <p:cNvPr id="7" name="6 Conector recto de flecha"/>
            <p:cNvCxnSpPr/>
            <p:nvPr/>
          </p:nvCxnSpPr>
          <p:spPr>
            <a:xfrm>
              <a:off x="4427621" y="4704347"/>
              <a:ext cx="0" cy="926431"/>
            </a:xfrm>
            <a:prstGeom prst="straightConnector1">
              <a:avLst/>
            </a:prstGeom>
            <a:ln w="38100">
              <a:solidFill>
                <a:srgbClr val="00B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8" name="7 CuadroTexto"/>
            <p:cNvSpPr txBox="1"/>
            <p:nvPr/>
          </p:nvSpPr>
          <p:spPr>
            <a:xfrm>
              <a:off x="4247148" y="5546558"/>
              <a:ext cx="625642" cy="461665"/>
            </a:xfrm>
            <a:prstGeom prst="rect">
              <a:avLst/>
            </a:prstGeom>
            <a:noFill/>
          </p:spPr>
          <p:txBody>
            <a:bodyPr wrap="square" rtlCol="0">
              <a:spAutoFit/>
            </a:bodyPr>
            <a:lstStyle/>
            <a:p>
              <a:pPr fontAlgn="auto">
                <a:spcBef>
                  <a:spcPts val="0"/>
                </a:spcBef>
                <a:spcAft>
                  <a:spcPts val="0"/>
                </a:spcAft>
              </a:pPr>
              <a:r>
                <a:rPr lang="es-ES_tradnl" b="1" dirty="0">
                  <a:solidFill>
                    <a:srgbClr val="00B050"/>
                  </a:solidFill>
                  <a:latin typeface="Calibri"/>
                </a:rPr>
                <a:t>P</a:t>
              </a:r>
            </a:p>
          </p:txBody>
        </p:sp>
      </p:grpSp>
      <p:grpSp>
        <p:nvGrpSpPr>
          <p:cNvPr id="3" name="13 Grupo"/>
          <p:cNvGrpSpPr/>
          <p:nvPr/>
        </p:nvGrpSpPr>
        <p:grpSpPr>
          <a:xfrm>
            <a:off x="4499811" y="3597442"/>
            <a:ext cx="481263" cy="1335505"/>
            <a:chOff x="4247148" y="3368842"/>
            <a:chExt cx="481263" cy="1335505"/>
          </a:xfrm>
        </p:grpSpPr>
        <p:cxnSp>
          <p:nvCxnSpPr>
            <p:cNvPr id="13" name="12 Conector recto de flecha"/>
            <p:cNvCxnSpPr/>
            <p:nvPr/>
          </p:nvCxnSpPr>
          <p:spPr>
            <a:xfrm flipV="1">
              <a:off x="4427621" y="3777916"/>
              <a:ext cx="0" cy="926431"/>
            </a:xfrm>
            <a:prstGeom prst="straightConnector1">
              <a:avLst/>
            </a:prstGeom>
            <a:ln w="381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4247148" y="3368842"/>
              <a:ext cx="481263" cy="461665"/>
            </a:xfrm>
            <a:prstGeom prst="rect">
              <a:avLst/>
            </a:prstGeom>
            <a:noFill/>
          </p:spPr>
          <p:txBody>
            <a:bodyPr wrap="square" rtlCol="0">
              <a:spAutoFit/>
            </a:bodyPr>
            <a:lstStyle/>
            <a:p>
              <a:pPr fontAlgn="auto">
                <a:spcBef>
                  <a:spcPts val="0"/>
                </a:spcBef>
                <a:spcAft>
                  <a:spcPts val="0"/>
                </a:spcAft>
              </a:pPr>
              <a:r>
                <a:rPr lang="es-ES_tradnl" b="1" dirty="0">
                  <a:solidFill>
                    <a:srgbClr val="FF0000"/>
                  </a:solidFill>
                  <a:latin typeface="Calibri"/>
                </a:rPr>
                <a:t>F</a:t>
              </a:r>
            </a:p>
          </p:txBody>
        </p:sp>
      </p:grpSp>
      <p:sp>
        <p:nvSpPr>
          <p:cNvPr id="44" name="43 CuadroTexto"/>
          <p:cNvSpPr txBox="1"/>
          <p:nvPr/>
        </p:nvSpPr>
        <p:spPr>
          <a:xfrm>
            <a:off x="806116" y="5378116"/>
            <a:ext cx="7459579" cy="646331"/>
          </a:xfrm>
          <a:prstGeom prst="rect">
            <a:avLst/>
          </a:prstGeom>
          <a:noFill/>
        </p:spPr>
        <p:txBody>
          <a:bodyPr wrap="square" rtlCol="0">
            <a:spAutoFit/>
          </a:bodyPr>
          <a:lstStyle/>
          <a:p>
            <a:pPr algn="ctr" fontAlgn="auto">
              <a:spcBef>
                <a:spcPts val="0"/>
              </a:spcBef>
              <a:spcAft>
                <a:spcPts val="0"/>
              </a:spcAft>
            </a:pPr>
            <a:r>
              <a:rPr lang="es-ES_tradnl" sz="1800" dirty="0">
                <a:solidFill>
                  <a:prstClr val="black"/>
                </a:solidFill>
                <a:latin typeface="Calibri"/>
              </a:rPr>
              <a:t>La fuerza aplicada por la mano deja de actuar </a:t>
            </a:r>
            <a:r>
              <a:rPr lang="es-ES_tradnl" sz="1800" dirty="0" smtClean="0">
                <a:solidFill>
                  <a:prstClr val="black"/>
                </a:solidFill>
                <a:latin typeface="Calibri"/>
              </a:rPr>
              <a:t>sobre el cuerpo en </a:t>
            </a:r>
            <a:r>
              <a:rPr lang="es-ES_tradnl" sz="1800" dirty="0">
                <a:solidFill>
                  <a:prstClr val="black"/>
                </a:solidFill>
                <a:latin typeface="Calibri"/>
              </a:rPr>
              <a:t>el momento que deja de haber contacto </a:t>
            </a:r>
            <a:r>
              <a:rPr lang="es-ES_tradnl" sz="1800" dirty="0" smtClean="0">
                <a:solidFill>
                  <a:prstClr val="black"/>
                </a:solidFill>
                <a:latin typeface="Calibri"/>
              </a:rPr>
              <a:t>con ella.</a:t>
            </a:r>
            <a:endParaRPr lang="es-ES_tradnl" sz="1800"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0" presetClass="path" presetSubtype="0" fill="hold" nodeType="clickEffect">
                                  <p:stCondLst>
                                    <p:cond delay="0"/>
                                  </p:stCondLst>
                                  <p:childTnLst>
                                    <p:animMotion origin="layout" path="M 1.66667E-6 -7.40741E-7 L 1.66667E-6 -0.02037 " pathEditMode="relative" rAng="0" ptsTypes="AA">
                                      <p:cBhvr>
                                        <p:cTn id="18" dur="100" fill="hold"/>
                                        <p:tgtEl>
                                          <p:spTgt spid="10"/>
                                        </p:tgtEl>
                                        <p:attrNameLst>
                                          <p:attrName>ppt_x</p:attrName>
                                          <p:attrName>ppt_y</p:attrName>
                                        </p:attrNameLst>
                                      </p:cBhvr>
                                      <p:rCtr x="0" y="-10"/>
                                    </p:animMotion>
                                  </p:childTnLst>
                                </p:cTn>
                              </p:par>
                              <p:par>
                                <p:cTn id="19" presetID="0" presetClass="path" presetSubtype="0" decel="50000" fill="hold" nodeType="withEffect">
                                  <p:stCondLst>
                                    <p:cond delay="0"/>
                                  </p:stCondLst>
                                  <p:childTnLst>
                                    <p:animMotion origin="layout" path="M -1.11111E-6 1.85185E-6 L -1.11111E-6 -0.45996 " pathEditMode="relative" rAng="0" ptsTypes="AA">
                                      <p:cBhvr>
                                        <p:cTn id="20" dur="2000" fill="hold"/>
                                        <p:tgtEl>
                                          <p:spTgt spid="2"/>
                                        </p:tgtEl>
                                        <p:attrNameLst>
                                          <p:attrName>ppt_x</p:attrName>
                                          <p:attrName>ppt_y</p:attrName>
                                        </p:attrNameLst>
                                      </p:cBhvr>
                                      <p:rCtr x="0" y="-230"/>
                                    </p:animMotion>
                                  </p:childTnLst>
                                </p:cTn>
                              </p:par>
                              <p:par>
                                <p:cTn id="21" presetID="1" presetClass="exit" presetSubtype="0" fill="hold" nodeType="withEffect">
                                  <p:stCondLst>
                                    <p:cond delay="0"/>
                                  </p:stCondLst>
                                  <p:childTnLst>
                                    <p:set>
                                      <p:cBhvr>
                                        <p:cTn id="22" dur="1" fill="hold">
                                          <p:stCondLst>
                                            <p:cond delay="0"/>
                                          </p:stCondLst>
                                        </p:cTn>
                                        <p:tgtEl>
                                          <p:spTgt spid="3"/>
                                        </p:tgtEl>
                                        <p:attrNameLst>
                                          <p:attrName>style.visibility</p:attrName>
                                        </p:attrNameLst>
                                      </p:cBhvr>
                                      <p:to>
                                        <p:strVal val="hidden"/>
                                      </p:to>
                                    </p:set>
                                  </p:childTnLst>
                                </p:cTn>
                              </p:par>
                            </p:childTnLst>
                          </p:cTn>
                        </p:par>
                        <p:par>
                          <p:cTn id="23" fill="hold">
                            <p:stCondLst>
                              <p:cond delay="2000"/>
                            </p:stCondLst>
                            <p:childTnLst>
                              <p:par>
                                <p:cTn id="24" presetID="1" presetClass="entr" presetSubtype="0"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56 Grupo"/>
          <p:cNvGrpSpPr/>
          <p:nvPr/>
        </p:nvGrpSpPr>
        <p:grpSpPr>
          <a:xfrm>
            <a:off x="336884" y="2549586"/>
            <a:ext cx="3224462" cy="2768370"/>
            <a:chOff x="300789" y="577516"/>
            <a:chExt cx="3657600" cy="3140242"/>
          </a:xfrm>
        </p:grpSpPr>
        <p:grpSp>
          <p:nvGrpSpPr>
            <p:cNvPr id="3" name="8 Grupo"/>
            <p:cNvGrpSpPr>
              <a:grpSpLocks/>
            </p:cNvGrpSpPr>
            <p:nvPr/>
          </p:nvGrpSpPr>
          <p:grpSpPr bwMode="auto">
            <a:xfrm flipV="1">
              <a:off x="494885" y="3433843"/>
              <a:ext cx="960937" cy="139536"/>
              <a:chOff x="2264229" y="1347537"/>
              <a:chExt cx="2635345" cy="184627"/>
            </a:xfrm>
          </p:grpSpPr>
          <p:cxnSp>
            <p:nvCxnSpPr>
              <p:cNvPr id="10" name="9 Conector recto"/>
              <p:cNvCxnSpPr/>
              <p:nvPr/>
            </p:nvCxnSpPr>
            <p:spPr>
              <a:xfrm flipV="1">
                <a:off x="2264229" y="1527390"/>
                <a:ext cx="2632172" cy="4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2264229" y="1347537"/>
                <a:ext cx="2635345" cy="179853"/>
              </a:xfrm>
              <a:prstGeom prst="rect">
                <a:avLst/>
              </a:prstGeom>
              <a:solidFill>
                <a:schemeClr val="bg1">
                  <a:lumMod val="7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nvGrpSpPr>
            <p:cNvPr id="4" name="11 Grupo"/>
            <p:cNvGrpSpPr>
              <a:grpSpLocks/>
            </p:cNvGrpSpPr>
            <p:nvPr/>
          </p:nvGrpSpPr>
          <p:grpSpPr bwMode="auto">
            <a:xfrm flipV="1">
              <a:off x="1686011" y="3433843"/>
              <a:ext cx="960937" cy="139536"/>
              <a:chOff x="2264229" y="1347537"/>
              <a:chExt cx="2635345" cy="184627"/>
            </a:xfrm>
          </p:grpSpPr>
          <p:cxnSp>
            <p:nvCxnSpPr>
              <p:cNvPr id="13" name="12 Conector recto"/>
              <p:cNvCxnSpPr/>
              <p:nvPr/>
            </p:nvCxnSpPr>
            <p:spPr>
              <a:xfrm flipV="1">
                <a:off x="2264229" y="1527390"/>
                <a:ext cx="2632172" cy="4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13 Rectángulo"/>
              <p:cNvSpPr/>
              <p:nvPr/>
            </p:nvSpPr>
            <p:spPr>
              <a:xfrm>
                <a:off x="2264229" y="1347537"/>
                <a:ext cx="2635345" cy="179853"/>
              </a:xfrm>
              <a:prstGeom prst="rect">
                <a:avLst/>
              </a:prstGeom>
              <a:solidFill>
                <a:schemeClr val="bg1">
                  <a:lumMod val="7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nvGrpSpPr>
            <p:cNvPr id="5" name="14 Grupo"/>
            <p:cNvGrpSpPr>
              <a:grpSpLocks/>
            </p:cNvGrpSpPr>
            <p:nvPr/>
          </p:nvGrpSpPr>
          <p:grpSpPr bwMode="auto">
            <a:xfrm flipV="1">
              <a:off x="2841042" y="3433843"/>
              <a:ext cx="960937" cy="139536"/>
              <a:chOff x="2264229" y="1347537"/>
              <a:chExt cx="2635345" cy="184627"/>
            </a:xfrm>
          </p:grpSpPr>
          <p:cxnSp>
            <p:nvCxnSpPr>
              <p:cNvPr id="16" name="15 Conector recto"/>
              <p:cNvCxnSpPr/>
              <p:nvPr/>
            </p:nvCxnSpPr>
            <p:spPr>
              <a:xfrm flipV="1">
                <a:off x="2264229" y="1527390"/>
                <a:ext cx="2632172" cy="4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16 Rectángulo"/>
              <p:cNvSpPr/>
              <p:nvPr/>
            </p:nvSpPr>
            <p:spPr>
              <a:xfrm>
                <a:off x="2264229" y="1347537"/>
                <a:ext cx="2635345" cy="179853"/>
              </a:xfrm>
              <a:prstGeom prst="rect">
                <a:avLst/>
              </a:prstGeom>
              <a:solidFill>
                <a:schemeClr val="bg1">
                  <a:lumMod val="7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
          <p:nvSpPr>
            <p:cNvPr id="19" name="18 Elipse"/>
            <p:cNvSpPr/>
            <p:nvPr/>
          </p:nvSpPr>
          <p:spPr>
            <a:xfrm>
              <a:off x="1985212" y="2249905"/>
              <a:ext cx="276726" cy="2767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cxnSp>
          <p:nvCxnSpPr>
            <p:cNvPr id="23" name="22 Conector recto de flecha"/>
            <p:cNvCxnSpPr/>
            <p:nvPr/>
          </p:nvCxnSpPr>
          <p:spPr>
            <a:xfrm>
              <a:off x="2129590" y="2406316"/>
              <a:ext cx="0" cy="649705"/>
            </a:xfrm>
            <a:prstGeom prst="straightConnector1">
              <a:avLst/>
            </a:prstGeom>
            <a:ln w="381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nvGrpSpPr>
            <p:cNvPr id="6" name="27 Grupo"/>
            <p:cNvGrpSpPr/>
            <p:nvPr/>
          </p:nvGrpSpPr>
          <p:grpSpPr>
            <a:xfrm>
              <a:off x="854244" y="1070810"/>
              <a:ext cx="276726" cy="1985211"/>
              <a:chOff x="1455822" y="2707105"/>
              <a:chExt cx="276726" cy="1985211"/>
            </a:xfrm>
          </p:grpSpPr>
          <p:sp>
            <p:nvSpPr>
              <p:cNvPr id="18" name="17 Elipse"/>
              <p:cNvSpPr/>
              <p:nvPr/>
            </p:nvSpPr>
            <p:spPr>
              <a:xfrm>
                <a:off x="1455822" y="3886200"/>
                <a:ext cx="276726" cy="2767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cxnSp>
            <p:nvCxnSpPr>
              <p:cNvPr id="22" name="21 Conector recto de flecha"/>
              <p:cNvCxnSpPr/>
              <p:nvPr/>
            </p:nvCxnSpPr>
            <p:spPr>
              <a:xfrm>
                <a:off x="1588168" y="4042611"/>
                <a:ext cx="0" cy="649705"/>
              </a:xfrm>
              <a:prstGeom prst="straightConnector1">
                <a:avLst/>
              </a:prstGeom>
              <a:ln w="381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24" name="23 Conector recto de flecha"/>
              <p:cNvCxnSpPr/>
              <p:nvPr/>
            </p:nvCxnSpPr>
            <p:spPr>
              <a:xfrm flipV="1">
                <a:off x="1588168" y="2707105"/>
                <a:ext cx="0" cy="1299413"/>
              </a:xfrm>
              <a:prstGeom prst="straightConnector1">
                <a:avLst/>
              </a:prstGeom>
              <a:ln w="38100">
                <a:solidFill>
                  <a:srgbClr val="00B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grpSp>
          <p:nvGrpSpPr>
            <p:cNvPr id="7" name="28 Grupo"/>
            <p:cNvGrpSpPr/>
            <p:nvPr/>
          </p:nvGrpSpPr>
          <p:grpSpPr>
            <a:xfrm>
              <a:off x="3152275" y="1985210"/>
              <a:ext cx="276726" cy="1070811"/>
              <a:chOff x="1455822" y="3621505"/>
              <a:chExt cx="276726" cy="1070811"/>
            </a:xfrm>
          </p:grpSpPr>
          <p:sp>
            <p:nvSpPr>
              <p:cNvPr id="30" name="29 Elipse"/>
              <p:cNvSpPr/>
              <p:nvPr/>
            </p:nvSpPr>
            <p:spPr>
              <a:xfrm>
                <a:off x="1455822" y="3886200"/>
                <a:ext cx="276726" cy="27672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cxnSp>
            <p:nvCxnSpPr>
              <p:cNvPr id="31" name="30 Conector recto de flecha"/>
              <p:cNvCxnSpPr/>
              <p:nvPr/>
            </p:nvCxnSpPr>
            <p:spPr>
              <a:xfrm>
                <a:off x="1588168" y="4042611"/>
                <a:ext cx="0" cy="649705"/>
              </a:xfrm>
              <a:prstGeom prst="straightConnector1">
                <a:avLst/>
              </a:prstGeom>
              <a:ln w="381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cxnSp>
            <p:nvCxnSpPr>
              <p:cNvPr id="32" name="31 Conector recto de flecha"/>
              <p:cNvCxnSpPr/>
              <p:nvPr/>
            </p:nvCxnSpPr>
            <p:spPr>
              <a:xfrm flipV="1">
                <a:off x="1588168" y="3621505"/>
                <a:ext cx="0" cy="385013"/>
              </a:xfrm>
              <a:prstGeom prst="straightConnector1">
                <a:avLst/>
              </a:prstGeom>
              <a:ln w="38100">
                <a:solidFill>
                  <a:srgbClr val="00B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45" name="44 CuadroTexto"/>
            <p:cNvSpPr txBox="1"/>
            <p:nvPr/>
          </p:nvSpPr>
          <p:spPr>
            <a:xfrm>
              <a:off x="820655" y="3116305"/>
              <a:ext cx="344655"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O</a:t>
              </a:r>
            </a:p>
          </p:txBody>
        </p:sp>
        <p:sp>
          <p:nvSpPr>
            <p:cNvPr id="46" name="45 CuadroTexto"/>
            <p:cNvSpPr txBox="1"/>
            <p:nvPr/>
          </p:nvSpPr>
          <p:spPr>
            <a:xfrm>
              <a:off x="1968417" y="3116305"/>
              <a:ext cx="344655"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O</a:t>
              </a:r>
            </a:p>
          </p:txBody>
        </p:sp>
        <p:sp>
          <p:nvSpPr>
            <p:cNvPr id="47" name="46 CuadroTexto"/>
            <p:cNvSpPr txBox="1"/>
            <p:nvPr/>
          </p:nvSpPr>
          <p:spPr>
            <a:xfrm>
              <a:off x="3128086" y="3116305"/>
              <a:ext cx="344655"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O</a:t>
              </a:r>
            </a:p>
          </p:txBody>
        </p:sp>
        <p:sp>
          <p:nvSpPr>
            <p:cNvPr id="49" name="48 Rectángulo"/>
            <p:cNvSpPr/>
            <p:nvPr/>
          </p:nvSpPr>
          <p:spPr>
            <a:xfrm>
              <a:off x="300789" y="613611"/>
              <a:ext cx="3657600" cy="3104147"/>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sp>
          <p:nvSpPr>
            <p:cNvPr id="53" name="52 CuadroTexto"/>
            <p:cNvSpPr txBox="1"/>
            <p:nvPr/>
          </p:nvSpPr>
          <p:spPr>
            <a:xfrm>
              <a:off x="830179" y="577516"/>
              <a:ext cx="541421" cy="461665"/>
            </a:xfrm>
            <a:prstGeom prst="rect">
              <a:avLst/>
            </a:prstGeom>
            <a:noFill/>
          </p:spPr>
          <p:txBody>
            <a:bodyPr wrap="square" rtlCol="0">
              <a:spAutoFit/>
            </a:bodyPr>
            <a:lstStyle/>
            <a:p>
              <a:pPr fontAlgn="auto">
                <a:spcBef>
                  <a:spcPts val="0"/>
                </a:spcBef>
                <a:spcAft>
                  <a:spcPts val="0"/>
                </a:spcAft>
              </a:pPr>
              <a:r>
                <a:rPr lang="es-ES_tradnl" b="1" dirty="0">
                  <a:solidFill>
                    <a:prstClr val="black"/>
                  </a:solidFill>
                  <a:latin typeface="Calibri"/>
                </a:rPr>
                <a:t>a</a:t>
              </a:r>
            </a:p>
          </p:txBody>
        </p:sp>
        <p:sp>
          <p:nvSpPr>
            <p:cNvPr id="54" name="53 CuadroTexto"/>
            <p:cNvSpPr txBox="1"/>
            <p:nvPr/>
          </p:nvSpPr>
          <p:spPr>
            <a:xfrm>
              <a:off x="1949115" y="1708484"/>
              <a:ext cx="541421" cy="461665"/>
            </a:xfrm>
            <a:prstGeom prst="rect">
              <a:avLst/>
            </a:prstGeom>
            <a:noFill/>
          </p:spPr>
          <p:txBody>
            <a:bodyPr wrap="square" rtlCol="0">
              <a:spAutoFit/>
            </a:bodyPr>
            <a:lstStyle/>
            <a:p>
              <a:pPr fontAlgn="auto">
                <a:spcBef>
                  <a:spcPts val="0"/>
                </a:spcBef>
                <a:spcAft>
                  <a:spcPts val="0"/>
                </a:spcAft>
              </a:pPr>
              <a:r>
                <a:rPr lang="es-ES_tradnl" b="1" dirty="0">
                  <a:solidFill>
                    <a:prstClr val="black"/>
                  </a:solidFill>
                  <a:latin typeface="Calibri"/>
                </a:rPr>
                <a:t>b</a:t>
              </a:r>
            </a:p>
          </p:txBody>
        </p:sp>
        <p:sp>
          <p:nvSpPr>
            <p:cNvPr id="56" name="55 CuadroTexto"/>
            <p:cNvSpPr txBox="1"/>
            <p:nvPr/>
          </p:nvSpPr>
          <p:spPr>
            <a:xfrm>
              <a:off x="3116178" y="1540042"/>
              <a:ext cx="541421" cy="461665"/>
            </a:xfrm>
            <a:prstGeom prst="rect">
              <a:avLst/>
            </a:prstGeom>
            <a:noFill/>
          </p:spPr>
          <p:txBody>
            <a:bodyPr wrap="square" rtlCol="0">
              <a:spAutoFit/>
            </a:bodyPr>
            <a:lstStyle/>
            <a:p>
              <a:pPr fontAlgn="auto">
                <a:spcBef>
                  <a:spcPts val="0"/>
                </a:spcBef>
                <a:spcAft>
                  <a:spcPts val="0"/>
                </a:spcAft>
              </a:pPr>
              <a:r>
                <a:rPr lang="es-ES_tradnl" b="1" dirty="0">
                  <a:solidFill>
                    <a:prstClr val="black"/>
                  </a:solidFill>
                  <a:latin typeface="Calibri"/>
                </a:rPr>
                <a:t>c</a:t>
              </a:r>
            </a:p>
          </p:txBody>
        </p:sp>
      </p:grpSp>
      <p:sp>
        <p:nvSpPr>
          <p:cNvPr id="58" name="57 CuadroTexto"/>
          <p:cNvSpPr txBox="1"/>
          <p:nvPr/>
        </p:nvSpPr>
        <p:spPr>
          <a:xfrm>
            <a:off x="0" y="0"/>
            <a:ext cx="9144000" cy="1015663"/>
          </a:xfrm>
          <a:prstGeom prst="rect">
            <a:avLst/>
          </a:prstGeom>
          <a:solidFill>
            <a:srgbClr val="002060"/>
          </a:solidFill>
        </p:spPr>
        <p:txBody>
          <a:bodyPr wrap="square" rtlCol="0">
            <a:spAutoFit/>
          </a:bodyPr>
          <a:lstStyle/>
          <a:p>
            <a:pPr algn="ctr" fontAlgn="auto">
              <a:spcBef>
                <a:spcPts val="0"/>
              </a:spcBef>
              <a:spcAft>
                <a:spcPts val="0"/>
              </a:spcAft>
            </a:pPr>
            <a:r>
              <a:rPr lang="es-ES_tradnl" sz="2000" b="1" dirty="0">
                <a:solidFill>
                  <a:prstClr val="white"/>
                </a:solidFill>
                <a:latin typeface="Calibri"/>
              </a:rPr>
              <a:t>Resultados de la encuesta presentada a los alumnos de 3º curso de la asignatura Didáctica de la Física de la Licenciatura en Química de la Universidad de Alicante en los cursos 1997-98 a 2000-01 </a:t>
            </a:r>
          </a:p>
        </p:txBody>
      </p:sp>
      <p:sp>
        <p:nvSpPr>
          <p:cNvPr id="59" name="58 CuadroTexto"/>
          <p:cNvSpPr txBox="1"/>
          <p:nvPr/>
        </p:nvSpPr>
        <p:spPr>
          <a:xfrm>
            <a:off x="0" y="1479884"/>
            <a:ext cx="9144000" cy="923330"/>
          </a:xfrm>
          <a:prstGeom prst="rect">
            <a:avLst/>
          </a:prstGeom>
          <a:noFill/>
        </p:spPr>
        <p:txBody>
          <a:bodyPr wrap="square" rtlCol="0">
            <a:spAutoFit/>
          </a:bodyPr>
          <a:lstStyle/>
          <a:p>
            <a:pPr algn="ctr" fontAlgn="auto">
              <a:spcBef>
                <a:spcPts val="0"/>
              </a:spcBef>
              <a:spcAft>
                <a:spcPts val="0"/>
              </a:spcAft>
            </a:pPr>
            <a:r>
              <a:rPr lang="es-ES_tradnl" sz="1800" dirty="0">
                <a:solidFill>
                  <a:prstClr val="black"/>
                </a:solidFill>
                <a:latin typeface="Calibri"/>
              </a:rPr>
              <a:t>Desde el punto </a:t>
            </a:r>
            <a:r>
              <a:rPr lang="es-ES_tradnl" sz="1800" b="1" dirty="0">
                <a:solidFill>
                  <a:prstClr val="black"/>
                </a:solidFill>
                <a:latin typeface="Calibri"/>
              </a:rPr>
              <a:t>O</a:t>
            </a:r>
            <a:r>
              <a:rPr lang="es-ES_tradnl" sz="1800" dirty="0">
                <a:solidFill>
                  <a:prstClr val="black"/>
                </a:solidFill>
                <a:latin typeface="Calibri"/>
              </a:rPr>
              <a:t> se ha lanzado un cuerpo verticalmente hacia arriba. ¿En cuál de las gráficas siguientes están representadas correctamente las fuerzas que actúan sobre él?</a:t>
            </a:r>
          </a:p>
          <a:p>
            <a:pPr algn="ctr" fontAlgn="auto">
              <a:spcBef>
                <a:spcPts val="0"/>
              </a:spcBef>
              <a:spcAft>
                <a:spcPts val="0"/>
              </a:spcAft>
            </a:pPr>
            <a:r>
              <a:rPr lang="es-ES_tradnl" sz="1800" dirty="0">
                <a:solidFill>
                  <a:prstClr val="black"/>
                </a:solidFill>
                <a:latin typeface="Calibri"/>
              </a:rPr>
              <a:t>(No considerar la resistencia del aire). </a:t>
            </a:r>
          </a:p>
        </p:txBody>
      </p:sp>
      <p:pic>
        <p:nvPicPr>
          <p:cNvPr id="61" name="Picture 2"/>
          <p:cNvPicPr>
            <a:picLocks noChangeAspect="1" noChangeArrowheads="1"/>
          </p:cNvPicPr>
          <p:nvPr/>
        </p:nvPicPr>
        <p:blipFill>
          <a:blip r:embed="rId2" cstate="print"/>
          <a:srcRect l="34865" t="54054" r="42595" b="22883"/>
          <a:stretch>
            <a:fillRect/>
          </a:stretch>
        </p:blipFill>
        <p:spPr bwMode="auto">
          <a:xfrm>
            <a:off x="3770437" y="2554595"/>
            <a:ext cx="4942702" cy="284472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14 Rectángulo"/>
          <p:cNvSpPr/>
          <p:nvPr/>
        </p:nvSpPr>
        <p:spPr>
          <a:xfrm>
            <a:off x="433137" y="252663"/>
            <a:ext cx="8422105" cy="6376737"/>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7" name="16 Rectángulo"/>
          <p:cNvSpPr/>
          <p:nvPr/>
        </p:nvSpPr>
        <p:spPr>
          <a:xfrm>
            <a:off x="4981074" y="3356810"/>
            <a:ext cx="2707105" cy="1660358"/>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sp>
        <p:nvSpPr>
          <p:cNvPr id="1025" name="Rectangle 1"/>
          <p:cNvSpPr>
            <a:spLocks noChangeArrowheads="1"/>
          </p:cNvSpPr>
          <p:nvPr/>
        </p:nvSpPr>
        <p:spPr bwMode="auto">
          <a:xfrm>
            <a:off x="469231" y="361884"/>
            <a:ext cx="8193505" cy="1797928"/>
          </a:xfrm>
          <a:prstGeom prst="rect">
            <a:avLst/>
          </a:prstGeom>
          <a:noFill/>
          <a:ln w="9525">
            <a:noFill/>
            <a:miter lim="800000"/>
            <a:headEnd/>
            <a:tailEnd/>
          </a:ln>
          <a:effectLst/>
        </p:spPr>
        <p:txBody>
          <a:bodyPr wrap="square" anchor="ctr">
            <a:spAutoFit/>
          </a:bodyPr>
          <a:lstStyle/>
          <a:p>
            <a:pPr marL="265113" indent="-265113" algn="just" eaLnBrk="0" hangingPunct="0">
              <a:lnSpc>
                <a:spcPts val="1900"/>
              </a:lnSpc>
              <a:buFontTx/>
              <a:buAutoNum type="arabicPeriod" startAt="2"/>
              <a:tabLst>
                <a:tab pos="-792163" algn="l"/>
                <a:tab pos="-457200" algn="l"/>
              </a:tabLst>
              <a:defRPr/>
            </a:pPr>
            <a:r>
              <a:rPr lang="es-ES_tradnl" sz="1800" b="1" dirty="0">
                <a:solidFill>
                  <a:prstClr val="black"/>
                </a:solidFill>
                <a:latin typeface="Calibri"/>
                <a:ea typeface="Times New Roman" pitchFamily="18" charset="0"/>
                <a:cs typeface="Arial" pitchFamily="34" charset="0"/>
              </a:rPr>
              <a:t>“Si no hay fuerza no hay movimiento”.</a:t>
            </a:r>
          </a:p>
          <a:p>
            <a:pPr marL="265113" indent="-265113" algn="ctr" eaLnBrk="0" hangingPunct="0">
              <a:lnSpc>
                <a:spcPts val="1900"/>
              </a:lnSpc>
              <a:tabLst>
                <a:tab pos="-792163" algn="l"/>
                <a:tab pos="-457200" algn="l"/>
              </a:tabLst>
              <a:defRPr/>
            </a:pPr>
            <a:r>
              <a:rPr lang="es-ES_tradnl" sz="1800" b="1" dirty="0">
                <a:solidFill>
                  <a:prstClr val="black"/>
                </a:solidFill>
                <a:latin typeface="Calibri"/>
                <a:ea typeface="Times New Roman" pitchFamily="18" charset="0"/>
                <a:cs typeface="Arial" pitchFamily="34" charset="0"/>
              </a:rPr>
              <a:t>		</a:t>
            </a:r>
            <a:r>
              <a:rPr lang="es-ES_tradnl" sz="1800" b="1" dirty="0">
                <a:solidFill>
                  <a:srgbClr val="FF0000"/>
                </a:solidFill>
                <a:latin typeface="Calibri"/>
                <a:ea typeface="Times New Roman" pitchFamily="18" charset="0"/>
                <a:cs typeface="Arial" pitchFamily="34" charset="0"/>
              </a:rPr>
              <a:t>¡¡Falso!! </a:t>
            </a:r>
            <a:r>
              <a:rPr lang="es-ES_tradnl" sz="1800" dirty="0">
                <a:solidFill>
                  <a:prstClr val="black"/>
                </a:solidFill>
                <a:latin typeface="Calibri"/>
                <a:ea typeface="Times New Roman" pitchFamily="18" charset="0"/>
                <a:cs typeface="Arial" pitchFamily="34" charset="0"/>
              </a:rPr>
              <a:t>(Concepción errónea de los alumnos).</a:t>
            </a:r>
          </a:p>
          <a:p>
            <a:pPr marL="265113" indent="-265113" algn="just" eaLnBrk="0" hangingPunct="0">
              <a:lnSpc>
                <a:spcPts val="1900"/>
              </a:lnSpc>
              <a:tabLst>
                <a:tab pos="-792163" algn="l"/>
                <a:tab pos="-457200" algn="l"/>
              </a:tabLst>
              <a:defRPr/>
            </a:pPr>
            <a:r>
              <a:rPr lang="es-ES_tradnl" sz="1800" b="1" dirty="0">
                <a:solidFill>
                  <a:prstClr val="black"/>
                </a:solidFill>
                <a:latin typeface="Calibri"/>
                <a:ea typeface="Times New Roman" pitchFamily="18" charset="0"/>
                <a:cs typeface="Arial" pitchFamily="34" charset="0"/>
              </a:rPr>
              <a:t>		</a:t>
            </a:r>
            <a:r>
              <a:rPr lang="es-ES_tradnl" sz="1800" b="1" dirty="0">
                <a:solidFill>
                  <a:srgbClr val="FF0000"/>
                </a:solidFill>
                <a:latin typeface="Calibri"/>
                <a:ea typeface="Times New Roman" pitchFamily="18" charset="0"/>
                <a:cs typeface="Arial" pitchFamily="34" charset="0"/>
              </a:rPr>
              <a:t>Ejemplos:</a:t>
            </a:r>
          </a:p>
          <a:p>
            <a:pPr marL="444500" indent="-180975" algn="just" eaLnBrk="0" hangingPunct="0">
              <a:lnSpc>
                <a:spcPts val="1900"/>
              </a:lnSpc>
              <a:tabLst>
                <a:tab pos="-792163" algn="l"/>
                <a:tab pos="-457200" algn="l"/>
              </a:tabLst>
              <a:defRPr/>
            </a:pPr>
            <a:r>
              <a:rPr lang="es-ES_tradnl" sz="1600" b="1" dirty="0">
                <a:solidFill>
                  <a:srgbClr val="FF0000"/>
                </a:solidFill>
                <a:latin typeface="Calibri"/>
              </a:rPr>
              <a:t>a.</a:t>
            </a:r>
            <a:r>
              <a:rPr lang="es-ES_tradnl" sz="1600" dirty="0">
                <a:solidFill>
                  <a:prstClr val="black"/>
                </a:solidFill>
                <a:latin typeface="Calibri"/>
              </a:rPr>
              <a:t>	En el descenso de un cuerpo </a:t>
            </a:r>
            <a:r>
              <a:rPr lang="es-ES_tradnl" sz="1600" b="1" dirty="0">
                <a:solidFill>
                  <a:prstClr val="black"/>
                </a:solidFill>
                <a:latin typeface="Calibri"/>
              </a:rPr>
              <a:t>en el aire</a:t>
            </a:r>
            <a:r>
              <a:rPr lang="es-ES_tradnl" sz="1600" dirty="0">
                <a:solidFill>
                  <a:prstClr val="black"/>
                </a:solidFill>
                <a:latin typeface="Calibri"/>
              </a:rPr>
              <a:t>,</a:t>
            </a:r>
            <a:r>
              <a:rPr lang="es-ES_tradnl" sz="1600" b="1" dirty="0">
                <a:solidFill>
                  <a:prstClr val="black"/>
                </a:solidFill>
                <a:latin typeface="Calibri"/>
              </a:rPr>
              <a:t> </a:t>
            </a:r>
            <a:r>
              <a:rPr lang="es-ES_tradnl" sz="1600" dirty="0">
                <a:solidFill>
                  <a:prstClr val="black"/>
                </a:solidFill>
                <a:latin typeface="Calibri"/>
              </a:rPr>
              <a:t>la fuerza de resistencia </a:t>
            </a:r>
            <a:r>
              <a:rPr lang="es-ES_tradnl" sz="1600" b="1" dirty="0">
                <a:solidFill>
                  <a:srgbClr val="FF0000"/>
                </a:solidFill>
                <a:latin typeface="Calibri"/>
              </a:rPr>
              <a:t>R</a:t>
            </a:r>
            <a:r>
              <a:rPr lang="es-ES_tradnl" sz="1600" dirty="0">
                <a:solidFill>
                  <a:prstClr val="black"/>
                </a:solidFill>
                <a:latin typeface="Calibri"/>
              </a:rPr>
              <a:t> que ejerce el aire al avance del cuerpo aumenta con su velocidad y llega un momento en que esta fuerza iguala a la fuerza peso </a:t>
            </a:r>
            <a:r>
              <a:rPr lang="es-ES_tradnl" sz="1600" b="1" dirty="0">
                <a:solidFill>
                  <a:srgbClr val="00B050"/>
                </a:solidFill>
                <a:latin typeface="Calibri"/>
              </a:rPr>
              <a:t>P</a:t>
            </a:r>
            <a:r>
              <a:rPr lang="es-ES_tradnl" sz="1600" dirty="0">
                <a:solidFill>
                  <a:prstClr val="black"/>
                </a:solidFill>
                <a:latin typeface="Calibri"/>
              </a:rPr>
              <a:t> dando lugar a una </a:t>
            </a:r>
            <a:r>
              <a:rPr lang="es-ES_tradnl" sz="1600" b="1" dirty="0">
                <a:solidFill>
                  <a:prstClr val="black"/>
                </a:solidFill>
                <a:latin typeface="Calibri"/>
              </a:rPr>
              <a:t>resultante nula</a:t>
            </a:r>
            <a:r>
              <a:rPr lang="es-ES_tradnl" sz="1600" dirty="0">
                <a:solidFill>
                  <a:prstClr val="black"/>
                </a:solidFill>
                <a:latin typeface="Calibri"/>
              </a:rPr>
              <a:t>. </a:t>
            </a:r>
            <a:r>
              <a:rPr lang="es-ES_tradnl" sz="1600" dirty="0">
                <a:solidFill>
                  <a:prstClr val="black"/>
                </a:solidFill>
                <a:latin typeface="Calibri"/>
              </a:rPr>
              <a:t>A partir de ese momento el cuerpo se mueve con </a:t>
            </a:r>
            <a:r>
              <a:rPr lang="es-ES_tradnl" sz="1600" b="1" dirty="0">
                <a:solidFill>
                  <a:prstClr val="black"/>
                </a:solidFill>
                <a:latin typeface="Calibri"/>
              </a:rPr>
              <a:t>velocidad </a:t>
            </a:r>
            <a:r>
              <a:rPr lang="es-ES_tradnl" sz="1600" b="1" dirty="0" smtClean="0">
                <a:solidFill>
                  <a:prstClr val="black"/>
                </a:solidFill>
                <a:latin typeface="Calibri"/>
              </a:rPr>
              <a:t>constante</a:t>
            </a:r>
            <a:r>
              <a:rPr lang="es-ES_tradnl" sz="1800" dirty="0" smtClean="0">
                <a:solidFill>
                  <a:prstClr val="black"/>
                </a:solidFill>
                <a:latin typeface="Calibri"/>
              </a:rPr>
              <a:t>: </a:t>
            </a:r>
            <a:r>
              <a:rPr lang="es-ES_tradnl" sz="1800" b="1" dirty="0" smtClean="0">
                <a:solidFill>
                  <a:srgbClr val="FF3300"/>
                </a:solidFill>
                <a:latin typeface="Calibri"/>
              </a:rPr>
              <a:t>no hay fuerza pero sí movimiento.</a:t>
            </a:r>
            <a:endParaRPr lang="es-ES_tradnl" sz="1800" b="1" dirty="0">
              <a:solidFill>
                <a:srgbClr val="FF3300"/>
              </a:solidFill>
              <a:latin typeface="Calibri"/>
            </a:endParaRPr>
          </a:p>
        </p:txBody>
      </p:sp>
      <p:grpSp>
        <p:nvGrpSpPr>
          <p:cNvPr id="2" name="16 Grupo"/>
          <p:cNvGrpSpPr/>
          <p:nvPr/>
        </p:nvGrpSpPr>
        <p:grpSpPr>
          <a:xfrm>
            <a:off x="3525253" y="2683043"/>
            <a:ext cx="360947" cy="1212557"/>
            <a:chOff x="4150895" y="2863516"/>
            <a:chExt cx="360947" cy="1212557"/>
          </a:xfrm>
        </p:grpSpPr>
        <p:sp>
          <p:nvSpPr>
            <p:cNvPr id="4" name="3 Elipse"/>
            <p:cNvSpPr/>
            <p:nvPr/>
          </p:nvSpPr>
          <p:spPr>
            <a:xfrm>
              <a:off x="4150895" y="2863516"/>
              <a:ext cx="360947" cy="360947"/>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cxnSp>
          <p:nvCxnSpPr>
            <p:cNvPr id="6" name="5 Conector recto de flecha"/>
            <p:cNvCxnSpPr/>
            <p:nvPr/>
          </p:nvCxnSpPr>
          <p:spPr bwMode="auto">
            <a:xfrm>
              <a:off x="4335211" y="3068888"/>
              <a:ext cx="0" cy="1007185"/>
            </a:xfrm>
            <a:prstGeom prst="straightConnector1">
              <a:avLst/>
            </a:prstGeom>
            <a:ln w="539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7" name="6 CuadroTexto"/>
          <p:cNvSpPr txBox="1"/>
          <p:nvPr/>
        </p:nvSpPr>
        <p:spPr bwMode="auto">
          <a:xfrm>
            <a:off x="3527802" y="4161715"/>
            <a:ext cx="382338" cy="461963"/>
          </a:xfrm>
          <a:prstGeom prst="rect">
            <a:avLst/>
          </a:prstGeom>
          <a:noFill/>
        </p:spPr>
        <p:txBody>
          <a:bodyPr wrap="square">
            <a:spAutoFit/>
          </a:bodyPr>
          <a:lstStyle/>
          <a:p>
            <a:pPr fontAlgn="auto">
              <a:spcBef>
                <a:spcPts val="0"/>
              </a:spcBef>
              <a:spcAft>
                <a:spcPts val="0"/>
              </a:spcAft>
              <a:defRPr/>
            </a:pPr>
            <a:r>
              <a:rPr lang="es-ES_tradnl" b="1" dirty="0">
                <a:solidFill>
                  <a:srgbClr val="00B050"/>
                </a:solidFill>
                <a:latin typeface="Calibri"/>
              </a:rPr>
              <a:t>P</a:t>
            </a:r>
          </a:p>
        </p:txBody>
      </p:sp>
      <p:cxnSp>
        <p:nvCxnSpPr>
          <p:cNvPr id="12" name="11 Conector recto de flecha"/>
          <p:cNvCxnSpPr/>
          <p:nvPr/>
        </p:nvCxnSpPr>
        <p:spPr bwMode="auto">
          <a:xfrm flipV="1">
            <a:off x="3709569" y="2893095"/>
            <a:ext cx="0" cy="94583"/>
          </a:xfrm>
          <a:prstGeom prst="straightConnector1">
            <a:avLst/>
          </a:prstGeom>
          <a:ln w="539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 name="12 CuadroTexto"/>
          <p:cNvSpPr txBox="1"/>
          <p:nvPr/>
        </p:nvSpPr>
        <p:spPr bwMode="auto">
          <a:xfrm>
            <a:off x="3539957" y="2263104"/>
            <a:ext cx="346244" cy="461963"/>
          </a:xfrm>
          <a:prstGeom prst="rect">
            <a:avLst/>
          </a:prstGeom>
          <a:noFill/>
        </p:spPr>
        <p:txBody>
          <a:bodyPr wrap="square">
            <a:spAutoFit/>
          </a:bodyPr>
          <a:lstStyle/>
          <a:p>
            <a:pPr fontAlgn="auto">
              <a:spcBef>
                <a:spcPts val="0"/>
              </a:spcBef>
              <a:spcAft>
                <a:spcPts val="0"/>
              </a:spcAft>
              <a:defRPr/>
            </a:pPr>
            <a:r>
              <a:rPr lang="es-ES_tradnl" b="1" dirty="0">
                <a:solidFill>
                  <a:srgbClr val="FF0000"/>
                </a:solidFill>
                <a:latin typeface="Calibri"/>
              </a:rPr>
              <a:t>R</a:t>
            </a:r>
          </a:p>
        </p:txBody>
      </p:sp>
      <p:sp>
        <p:nvSpPr>
          <p:cNvPr id="19" name="18 CuadroTexto"/>
          <p:cNvSpPr txBox="1"/>
          <p:nvPr/>
        </p:nvSpPr>
        <p:spPr bwMode="auto">
          <a:xfrm>
            <a:off x="5753767" y="3490324"/>
            <a:ext cx="983918" cy="461665"/>
          </a:xfrm>
          <a:prstGeom prst="rect">
            <a:avLst/>
          </a:prstGeom>
          <a:noFill/>
        </p:spPr>
        <p:txBody>
          <a:bodyPr wrap="square">
            <a:spAutoFit/>
          </a:bodyPr>
          <a:lstStyle/>
          <a:p>
            <a:pPr fontAlgn="auto">
              <a:spcBef>
                <a:spcPts val="0"/>
              </a:spcBef>
              <a:spcAft>
                <a:spcPts val="0"/>
              </a:spcAft>
              <a:defRPr/>
            </a:pPr>
            <a:r>
              <a:rPr lang="es-ES_tradnl" b="1" dirty="0">
                <a:solidFill>
                  <a:srgbClr val="00B050"/>
                </a:solidFill>
                <a:latin typeface="Calibri"/>
              </a:rPr>
              <a:t>P</a:t>
            </a:r>
            <a:r>
              <a:rPr lang="es-ES_tradnl" b="1" dirty="0">
                <a:solidFill>
                  <a:srgbClr val="FF0000"/>
                </a:solidFill>
                <a:latin typeface="Calibri"/>
              </a:rPr>
              <a:t> </a:t>
            </a:r>
            <a:r>
              <a:rPr lang="es-ES_tradnl" b="1" dirty="0">
                <a:solidFill>
                  <a:prstClr val="black"/>
                </a:solidFill>
                <a:latin typeface="Calibri"/>
              </a:rPr>
              <a:t>=</a:t>
            </a:r>
            <a:r>
              <a:rPr lang="es-ES_tradnl" b="1" dirty="0">
                <a:solidFill>
                  <a:srgbClr val="FF0000"/>
                </a:solidFill>
                <a:latin typeface="Calibri"/>
              </a:rPr>
              <a:t> R</a:t>
            </a:r>
          </a:p>
        </p:txBody>
      </p:sp>
      <p:sp>
        <p:nvSpPr>
          <p:cNvPr id="20" name="19 Forma libre"/>
          <p:cNvSpPr/>
          <p:nvPr/>
        </p:nvSpPr>
        <p:spPr>
          <a:xfrm>
            <a:off x="3619043" y="2742448"/>
            <a:ext cx="185192" cy="168442"/>
          </a:xfrm>
          <a:custGeom>
            <a:avLst/>
            <a:gdLst>
              <a:gd name="connsiteX0" fmla="*/ 0 w 697832"/>
              <a:gd name="connsiteY0" fmla="*/ 745957 h 745957"/>
              <a:gd name="connsiteX1" fmla="*/ 324853 w 697832"/>
              <a:gd name="connsiteY1" fmla="*/ 0 h 745957"/>
              <a:gd name="connsiteX2" fmla="*/ 697832 w 697832"/>
              <a:gd name="connsiteY2" fmla="*/ 745957 h 745957"/>
              <a:gd name="connsiteX3" fmla="*/ 0 w 697832"/>
              <a:gd name="connsiteY3" fmla="*/ 745957 h 745957"/>
            </a:gdLst>
            <a:ahLst/>
            <a:cxnLst>
              <a:cxn ang="0">
                <a:pos x="connsiteX0" y="connsiteY0"/>
              </a:cxn>
              <a:cxn ang="0">
                <a:pos x="connsiteX1" y="connsiteY1"/>
              </a:cxn>
              <a:cxn ang="0">
                <a:pos x="connsiteX2" y="connsiteY2"/>
              </a:cxn>
              <a:cxn ang="0">
                <a:pos x="connsiteX3" y="connsiteY3"/>
              </a:cxn>
            </a:cxnLst>
            <a:rect l="l" t="t" r="r" b="b"/>
            <a:pathLst>
              <a:path w="697832" h="745957">
                <a:moveTo>
                  <a:pt x="0" y="745957"/>
                </a:moveTo>
                <a:lnTo>
                  <a:pt x="324853" y="0"/>
                </a:lnTo>
                <a:lnTo>
                  <a:pt x="697832" y="745957"/>
                </a:lnTo>
                <a:lnTo>
                  <a:pt x="0" y="745957"/>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sp>
        <p:nvSpPr>
          <p:cNvPr id="21" name="20 CuadroTexto"/>
          <p:cNvSpPr txBox="1"/>
          <p:nvPr/>
        </p:nvSpPr>
        <p:spPr bwMode="auto">
          <a:xfrm>
            <a:off x="5152186" y="4019712"/>
            <a:ext cx="2295361" cy="830997"/>
          </a:xfrm>
          <a:prstGeom prst="rect">
            <a:avLst/>
          </a:prstGeom>
          <a:noFill/>
        </p:spPr>
        <p:txBody>
          <a:bodyPr wrap="square">
            <a:spAutoFit/>
          </a:bodyPr>
          <a:lstStyle/>
          <a:p>
            <a:pPr algn="ctr" fontAlgn="auto">
              <a:spcBef>
                <a:spcPts val="0"/>
              </a:spcBef>
              <a:spcAft>
                <a:spcPts val="0"/>
              </a:spcAft>
              <a:defRPr/>
            </a:pPr>
            <a:r>
              <a:rPr lang="el-GR" b="1" dirty="0">
                <a:solidFill>
                  <a:prstClr val="black"/>
                </a:solidFill>
                <a:latin typeface="Calibri"/>
              </a:rPr>
              <a:t>Σ</a:t>
            </a:r>
            <a:r>
              <a:rPr lang="es-ES_tradnl" b="1" dirty="0">
                <a:solidFill>
                  <a:prstClr val="black"/>
                </a:solidFill>
                <a:latin typeface="Calibri"/>
              </a:rPr>
              <a:t>F = 0 = </a:t>
            </a:r>
            <a:r>
              <a:rPr lang="es-ES_tradnl" b="1" dirty="0" err="1">
                <a:solidFill>
                  <a:prstClr val="black"/>
                </a:solidFill>
                <a:latin typeface="Calibri"/>
              </a:rPr>
              <a:t>ma</a:t>
            </a:r>
            <a:endParaRPr lang="es-ES_tradnl" b="1" dirty="0">
              <a:solidFill>
                <a:prstClr val="black"/>
              </a:solidFill>
              <a:latin typeface="Calibri"/>
            </a:endParaRPr>
          </a:p>
          <a:p>
            <a:pPr algn="ctr" fontAlgn="auto">
              <a:spcBef>
                <a:spcPts val="0"/>
              </a:spcBef>
              <a:spcAft>
                <a:spcPts val="0"/>
              </a:spcAft>
              <a:defRPr/>
            </a:pPr>
            <a:r>
              <a:rPr lang="es-ES_tradnl" b="1" dirty="0">
                <a:solidFill>
                  <a:prstClr val="black"/>
                </a:solidFill>
                <a:latin typeface="Calibri"/>
              </a:rPr>
              <a:t>a = 0         </a:t>
            </a:r>
            <a:r>
              <a:rPr lang="es-ES_tradnl" b="1" dirty="0">
                <a:solidFill>
                  <a:srgbClr val="C00000"/>
                </a:solidFill>
                <a:latin typeface="Calibri"/>
              </a:rPr>
              <a:t>v = </a:t>
            </a:r>
            <a:r>
              <a:rPr lang="es-ES_tradnl" b="1" dirty="0" err="1">
                <a:solidFill>
                  <a:srgbClr val="C00000"/>
                </a:solidFill>
                <a:latin typeface="Calibri"/>
              </a:rPr>
              <a:t>cte</a:t>
            </a:r>
            <a:endParaRPr lang="es-ES_tradnl" b="1" dirty="0">
              <a:solidFill>
                <a:srgbClr val="C00000"/>
              </a:solidFill>
              <a:latin typeface="Calibri"/>
            </a:endParaRPr>
          </a:p>
        </p:txBody>
      </p:sp>
      <p:cxnSp>
        <p:nvCxnSpPr>
          <p:cNvPr id="23" name="22 Conector recto de flecha"/>
          <p:cNvCxnSpPr/>
          <p:nvPr/>
        </p:nvCxnSpPr>
        <p:spPr>
          <a:xfrm>
            <a:off x="5979695" y="4644188"/>
            <a:ext cx="40907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15 Rectángulo"/>
          <p:cNvSpPr/>
          <p:nvPr/>
        </p:nvSpPr>
        <p:spPr>
          <a:xfrm>
            <a:off x="2983832" y="2249906"/>
            <a:ext cx="1467852" cy="4162926"/>
          </a:xfrm>
          <a:prstGeom prst="rect">
            <a:avLst/>
          </a:prstGeom>
          <a:solidFill>
            <a:srgbClr val="2AF642">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8000" fill="hold"/>
                                        <p:tgtEl>
                                          <p:spTgt spid="12"/>
                                        </p:tgtEl>
                                      </p:cBhvr>
                                      <p:by x="100000" y="1000000"/>
                                    </p:animScale>
                                  </p:childTnLst>
                                </p:cTn>
                              </p:par>
                              <p:par>
                                <p:cTn id="9" presetID="0" presetClass="path" presetSubtype="0" decel="50000" fill="hold" nodeType="withEffect">
                                  <p:stCondLst>
                                    <p:cond delay="0"/>
                                  </p:stCondLst>
                                  <p:childTnLst>
                                    <p:animMotion origin="layout" path="M -1.94444E-6 3.33333E-6 L -1.94444E-6 0.24814 " pathEditMode="relative" rAng="0" ptsTypes="AA">
                                      <p:cBhvr>
                                        <p:cTn id="10" dur="8000" fill="hold"/>
                                        <p:tgtEl>
                                          <p:spTgt spid="12"/>
                                        </p:tgtEl>
                                        <p:attrNameLst>
                                          <p:attrName>ppt_x</p:attrName>
                                          <p:attrName>ppt_y</p:attrName>
                                        </p:attrNameLst>
                                      </p:cBhvr>
                                      <p:rCtr x="0" y="124"/>
                                    </p:animMotion>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1"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0" presetClass="path" presetSubtype="0" decel="50000" fill="hold" grpId="1" nodeType="withEffect">
                                  <p:stCondLst>
                                    <p:cond delay="0"/>
                                  </p:stCondLst>
                                  <p:childTnLst>
                                    <p:animMotion origin="layout" path="M 8.33333E-7 -0.00046 L 8.33333E-7 0.19421 " pathEditMode="relative" rAng="0" ptsTypes="AA">
                                      <p:cBhvr>
                                        <p:cTn id="16" dur="8000" fill="hold"/>
                                        <p:tgtEl>
                                          <p:spTgt spid="13"/>
                                        </p:tgtEl>
                                        <p:attrNameLst>
                                          <p:attrName>ppt_x</p:attrName>
                                          <p:attrName>ppt_y</p:attrName>
                                        </p:attrNameLst>
                                      </p:cBhvr>
                                      <p:rCtr x="0" y="97"/>
                                    </p:animMotion>
                                  </p:childTnLst>
                                </p:cTn>
                              </p:par>
                              <p:par>
                                <p:cTn id="17" presetID="0" presetClass="path" presetSubtype="0" decel="50000" fill="hold" nodeType="withEffect">
                                  <p:stCondLst>
                                    <p:cond delay="0"/>
                                  </p:stCondLst>
                                  <p:childTnLst>
                                    <p:animMotion origin="layout" path="M 0.00052 0.04421 L 0.00052 0.32685 " pathEditMode="relative" rAng="0" ptsTypes="AA">
                                      <p:cBhvr>
                                        <p:cTn id="18" dur="8000" fill="hold"/>
                                        <p:tgtEl>
                                          <p:spTgt spid="2"/>
                                        </p:tgtEl>
                                        <p:attrNameLst>
                                          <p:attrName>ppt_x</p:attrName>
                                          <p:attrName>ppt_y</p:attrName>
                                        </p:attrNameLst>
                                      </p:cBhvr>
                                      <p:rCtr x="0" y="141"/>
                                    </p:animMotion>
                                  </p:childTnLst>
                                </p:cTn>
                              </p:par>
                              <p:par>
                                <p:cTn id="19" presetID="0" presetClass="path" presetSubtype="0" decel="50000" fill="hold" grpId="0" nodeType="withEffect">
                                  <p:stCondLst>
                                    <p:cond delay="0"/>
                                  </p:stCondLst>
                                  <p:childTnLst>
                                    <p:animMotion origin="layout" path="M 0 0 L 0 0.28426 " pathEditMode="relative" ptsTypes="AA">
                                      <p:cBhvr>
                                        <p:cTn id="20" dur="8000" fill="hold"/>
                                        <p:tgtEl>
                                          <p:spTgt spid="7"/>
                                        </p:tgtEl>
                                        <p:attrNameLst>
                                          <p:attrName>ppt_x</p:attrName>
                                          <p:attrName>ppt_y</p:attrName>
                                        </p:attrNameLst>
                                      </p:cBhvr>
                                    </p:animMotion>
                                  </p:childTnLst>
                                </p:cTn>
                              </p:par>
                              <p:par>
                                <p:cTn id="21" presetID="0" presetClass="path" presetSubtype="0" decel="50000" fill="hold" grpId="1" nodeType="withEffect">
                                  <p:stCondLst>
                                    <p:cond delay="0"/>
                                  </p:stCondLst>
                                  <p:childTnLst>
                                    <p:animMotion origin="layout" path="M 4.44444E-6 1.11111E-6 L 4.44444E-6 0.19329 " pathEditMode="relative" rAng="0" ptsTypes="AA">
                                      <p:cBhvr>
                                        <p:cTn id="22" dur="8000" fill="hold"/>
                                        <p:tgtEl>
                                          <p:spTgt spid="20"/>
                                        </p:tgtEl>
                                        <p:attrNameLst>
                                          <p:attrName>ppt_x</p:attrName>
                                          <p:attrName>ppt_y</p:attrName>
                                        </p:attrNameLst>
                                      </p:cBhvr>
                                      <p:rCtr x="0" y="97"/>
                                    </p:animMotion>
                                  </p:childTnLst>
                                </p:cTn>
                              </p:par>
                            </p:childTnLst>
                          </p:cTn>
                        </p:par>
                        <p:par>
                          <p:cTn id="23" fill="hold">
                            <p:stCondLst>
                              <p:cond delay="8000"/>
                            </p:stCondLst>
                            <p:childTnLst>
                              <p:par>
                                <p:cTn id="24" presetID="1" presetClass="entr" presetSubtype="0" fill="hold" grpId="0" nodeType="afterEffect">
                                  <p:stCondLst>
                                    <p:cond delay="0"/>
                                  </p:stCondLst>
                                  <p:childTnLst>
                                    <p:set>
                                      <p:cBhvr>
                                        <p:cTn id="25" dur="1" fill="hold">
                                          <p:stCondLst>
                                            <p:cond delay="0"/>
                                          </p:stCondLst>
                                        </p:cTn>
                                        <p:tgtEl>
                                          <p:spTgt spid="2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7" grpId="0"/>
      <p:bldP spid="7" grpId="1"/>
      <p:bldP spid="13" grpId="0"/>
      <p:bldP spid="13" grpId="1"/>
      <p:bldP spid="19" grpId="0"/>
      <p:bldP spid="20" grpId="0" animBg="1"/>
      <p:bldP spid="20" grpId="1" animBg="1"/>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14 Rectángulo"/>
          <p:cNvSpPr/>
          <p:nvPr/>
        </p:nvSpPr>
        <p:spPr>
          <a:xfrm>
            <a:off x="288758" y="288757"/>
            <a:ext cx="8614609" cy="63286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025" name="Rectangle 1"/>
          <p:cNvSpPr>
            <a:spLocks noChangeArrowheads="1"/>
          </p:cNvSpPr>
          <p:nvPr/>
        </p:nvSpPr>
        <p:spPr bwMode="auto">
          <a:xfrm>
            <a:off x="457199" y="351368"/>
            <a:ext cx="8265696" cy="1554272"/>
          </a:xfrm>
          <a:prstGeom prst="rect">
            <a:avLst/>
          </a:prstGeom>
          <a:noFill/>
          <a:ln w="9525">
            <a:noFill/>
            <a:miter lim="800000"/>
            <a:headEnd/>
            <a:tailEnd/>
          </a:ln>
          <a:effectLst/>
        </p:spPr>
        <p:txBody>
          <a:bodyPr wrap="square" anchor="ctr">
            <a:spAutoFit/>
          </a:bodyPr>
          <a:lstStyle/>
          <a:p>
            <a:pPr marL="265113" indent="-265113" algn="just" eaLnBrk="0" hangingPunct="0">
              <a:lnSpc>
                <a:spcPts val="1900"/>
              </a:lnSpc>
              <a:buFontTx/>
              <a:buAutoNum type="arabicPeriod" startAt="3"/>
              <a:tabLst>
                <a:tab pos="-792163" algn="l"/>
                <a:tab pos="-457200" algn="l"/>
              </a:tabLst>
              <a:defRPr/>
            </a:pPr>
            <a:r>
              <a:rPr lang="es-ES_tradnl" sz="1600" b="1" dirty="0">
                <a:solidFill>
                  <a:prstClr val="black"/>
                </a:solidFill>
                <a:latin typeface="Calibri"/>
                <a:ea typeface="Times New Roman" pitchFamily="18" charset="0"/>
                <a:cs typeface="Arial" pitchFamily="34" charset="0"/>
              </a:rPr>
              <a:t>Si en un momento determinado la velocidad de un cuerpo es nula es porque no actúa ninguna fuerza sobre él o la resultante de las que actúan es nula. </a:t>
            </a:r>
          </a:p>
          <a:p>
            <a:pPr marL="265113" indent="-265113" algn="ctr" eaLnBrk="0" hangingPunct="0">
              <a:lnSpc>
                <a:spcPts val="1900"/>
              </a:lnSpc>
              <a:tabLst>
                <a:tab pos="-792163" algn="l"/>
                <a:tab pos="-457200" algn="l"/>
              </a:tabLst>
              <a:defRPr/>
            </a:pPr>
            <a:r>
              <a:rPr lang="es-ES_tradnl" sz="1600" b="1" dirty="0">
                <a:solidFill>
                  <a:prstClr val="black"/>
                </a:solidFill>
                <a:latin typeface="Calibri"/>
                <a:ea typeface="Times New Roman" pitchFamily="18" charset="0"/>
                <a:cs typeface="Arial" pitchFamily="34" charset="0"/>
              </a:rPr>
              <a:t>		</a:t>
            </a:r>
            <a:r>
              <a:rPr lang="es-ES_tradnl" sz="1600" b="1" dirty="0">
                <a:solidFill>
                  <a:srgbClr val="FF0000"/>
                </a:solidFill>
                <a:latin typeface="Calibri"/>
                <a:ea typeface="Times New Roman" pitchFamily="18" charset="0"/>
                <a:cs typeface="Arial" pitchFamily="34" charset="0"/>
              </a:rPr>
              <a:t> ¡¡Falso!! </a:t>
            </a:r>
            <a:r>
              <a:rPr lang="es-ES_tradnl" sz="1600" dirty="0">
                <a:solidFill>
                  <a:prstClr val="black"/>
                </a:solidFill>
                <a:latin typeface="Calibri"/>
                <a:ea typeface="Times New Roman" pitchFamily="18" charset="0"/>
                <a:cs typeface="Arial" pitchFamily="34" charset="0"/>
              </a:rPr>
              <a:t>(Concepción errónea de los alumnos).</a:t>
            </a:r>
          </a:p>
          <a:p>
            <a:pPr marL="265113" indent="-265113" algn="just" eaLnBrk="0" hangingPunct="0">
              <a:lnSpc>
                <a:spcPts val="1900"/>
              </a:lnSpc>
              <a:tabLst>
                <a:tab pos="-792163" algn="l"/>
                <a:tab pos="-457200" algn="l"/>
              </a:tabLst>
              <a:defRPr/>
            </a:pPr>
            <a:r>
              <a:rPr lang="es-ES_tradnl" sz="1600" b="1" dirty="0">
                <a:solidFill>
                  <a:srgbClr val="FF0000"/>
                </a:solidFill>
                <a:latin typeface="Calibri"/>
                <a:ea typeface="Times New Roman" pitchFamily="18" charset="0"/>
                <a:cs typeface="Arial" pitchFamily="34" charset="0"/>
              </a:rPr>
              <a:t>		Ejemplos:</a:t>
            </a:r>
          </a:p>
          <a:p>
            <a:pPr marL="265113" indent="-265113" algn="just" eaLnBrk="0" hangingPunct="0">
              <a:lnSpc>
                <a:spcPts val="1900"/>
              </a:lnSpc>
              <a:tabLst>
                <a:tab pos="-792163" algn="l"/>
                <a:tab pos="-457200" algn="l"/>
                <a:tab pos="444500" algn="l"/>
              </a:tabLst>
              <a:defRPr/>
            </a:pPr>
            <a:r>
              <a:rPr lang="es-ES_tradnl" sz="1600" b="1" dirty="0">
                <a:solidFill>
                  <a:prstClr val="black"/>
                </a:solidFill>
                <a:latin typeface="Calibri"/>
                <a:ea typeface="Times New Roman" pitchFamily="18" charset="0"/>
                <a:cs typeface="Arial" pitchFamily="34" charset="0"/>
              </a:rPr>
              <a:t>		</a:t>
            </a:r>
            <a:r>
              <a:rPr lang="es-ES_tradnl" sz="1600" b="1" dirty="0">
                <a:solidFill>
                  <a:srgbClr val="FF0000"/>
                </a:solidFill>
                <a:latin typeface="Calibri"/>
                <a:ea typeface="Times New Roman" pitchFamily="18" charset="0"/>
                <a:cs typeface="Arial" pitchFamily="34" charset="0"/>
              </a:rPr>
              <a:t>a.	</a:t>
            </a:r>
            <a:r>
              <a:rPr lang="es-ES_tradnl" sz="1600" dirty="0">
                <a:solidFill>
                  <a:prstClr val="black"/>
                </a:solidFill>
                <a:latin typeface="Calibri"/>
                <a:ea typeface="Times New Roman" pitchFamily="18" charset="0"/>
                <a:cs typeface="Arial" pitchFamily="34" charset="0"/>
              </a:rPr>
              <a:t>En las dos posiciones extremas ocupadas por el cuerpo en el péndulo simple, la velocidad 	es nula y sin embargo la resultante de las fuerzas que actúan sobre él es distinta de cero</a:t>
            </a:r>
            <a:r>
              <a:rPr lang="es-ES_tradnl" sz="1600" b="1" dirty="0">
                <a:solidFill>
                  <a:prstClr val="black"/>
                </a:solidFill>
                <a:latin typeface="Calibri"/>
                <a:ea typeface="Times New Roman" pitchFamily="18" charset="0"/>
                <a:cs typeface="Arial" pitchFamily="34" charset="0"/>
              </a:rPr>
              <a:t>.</a:t>
            </a:r>
          </a:p>
        </p:txBody>
      </p:sp>
      <p:sp>
        <p:nvSpPr>
          <p:cNvPr id="9" name="8 Rectángulo"/>
          <p:cNvSpPr/>
          <p:nvPr/>
        </p:nvSpPr>
        <p:spPr>
          <a:xfrm>
            <a:off x="2682459" y="2165684"/>
            <a:ext cx="4127500" cy="4162925"/>
          </a:xfrm>
          <a:prstGeom prst="rect">
            <a:avLst/>
          </a:prstGeom>
          <a:solidFill>
            <a:srgbClr val="2AF642">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nvGrpSpPr>
          <p:cNvPr id="2" name="Group 171"/>
          <p:cNvGrpSpPr>
            <a:grpSpLocks/>
          </p:cNvGrpSpPr>
          <p:nvPr/>
        </p:nvGrpSpPr>
        <p:grpSpPr bwMode="auto">
          <a:xfrm rot="1500000">
            <a:off x="4409908" y="-923176"/>
            <a:ext cx="798513" cy="6373813"/>
            <a:chOff x="3012" y="1775"/>
            <a:chExt cx="120" cy="957"/>
          </a:xfrm>
        </p:grpSpPr>
        <p:sp>
          <p:nvSpPr>
            <p:cNvPr id="11" name="Line 172"/>
            <p:cNvSpPr>
              <a:spLocks noChangeShapeType="1"/>
            </p:cNvSpPr>
            <p:nvPr/>
          </p:nvSpPr>
          <p:spPr bwMode="auto">
            <a:xfrm flipV="1">
              <a:off x="3073" y="2285"/>
              <a:ext cx="0" cy="384"/>
            </a:xfrm>
            <a:prstGeom prst="line">
              <a:avLst/>
            </a:prstGeom>
            <a:noFill/>
            <a:ln w="19050">
              <a:solidFill>
                <a:schemeClr val="tx1"/>
              </a:solidFill>
              <a:round/>
              <a:headEnd/>
              <a:tailEnd/>
            </a:ln>
          </p:spPr>
          <p:txBody>
            <a:bodyPr/>
            <a:lstStyle/>
            <a:p>
              <a:endParaRPr lang="es-ES_tradnl">
                <a:solidFill>
                  <a:srgbClr val="000000"/>
                </a:solidFill>
                <a:latin typeface="Calibri"/>
              </a:endParaRPr>
            </a:p>
          </p:txBody>
        </p:sp>
        <p:sp>
          <p:nvSpPr>
            <p:cNvPr id="12" name="Oval 173"/>
            <p:cNvSpPr>
              <a:spLocks noChangeArrowheads="1"/>
            </p:cNvSpPr>
            <p:nvPr/>
          </p:nvSpPr>
          <p:spPr bwMode="auto">
            <a:xfrm>
              <a:off x="3039" y="2666"/>
              <a:ext cx="66" cy="66"/>
            </a:xfrm>
            <a:prstGeom prst="ellipse">
              <a:avLst/>
            </a:prstGeom>
            <a:solidFill>
              <a:schemeClr val="tx1"/>
            </a:solidFill>
            <a:ln w="9525">
              <a:noFill/>
              <a:round/>
              <a:headEnd/>
              <a:tailEnd/>
            </a:ln>
          </p:spPr>
          <p:txBody>
            <a:bodyPr wrap="none" anchor="ctr"/>
            <a:lstStyle/>
            <a:p>
              <a:endParaRPr lang="es-ES_tradnl">
                <a:solidFill>
                  <a:srgbClr val="000000"/>
                </a:solidFill>
                <a:latin typeface="Calibri"/>
              </a:endParaRPr>
            </a:p>
          </p:txBody>
        </p:sp>
        <p:sp>
          <p:nvSpPr>
            <p:cNvPr id="13" name="Line 174"/>
            <p:cNvSpPr>
              <a:spLocks noChangeShapeType="1"/>
            </p:cNvSpPr>
            <p:nvPr/>
          </p:nvSpPr>
          <p:spPr bwMode="auto">
            <a:xfrm flipV="1">
              <a:off x="3073" y="1897"/>
              <a:ext cx="0" cy="384"/>
            </a:xfrm>
            <a:prstGeom prst="line">
              <a:avLst/>
            </a:prstGeom>
            <a:noFill/>
            <a:ln w="12700">
              <a:noFill/>
              <a:round/>
              <a:headEnd/>
              <a:tailEnd/>
            </a:ln>
          </p:spPr>
          <p:txBody>
            <a:bodyPr/>
            <a:lstStyle/>
            <a:p>
              <a:endParaRPr lang="es-ES_tradnl">
                <a:solidFill>
                  <a:srgbClr val="000000"/>
                </a:solidFill>
                <a:latin typeface="Calibri"/>
              </a:endParaRPr>
            </a:p>
          </p:txBody>
        </p:sp>
        <p:sp>
          <p:nvSpPr>
            <p:cNvPr id="14" name="Oval 175"/>
            <p:cNvSpPr>
              <a:spLocks noChangeArrowheads="1"/>
            </p:cNvSpPr>
            <p:nvPr/>
          </p:nvSpPr>
          <p:spPr bwMode="auto">
            <a:xfrm>
              <a:off x="3012" y="1775"/>
              <a:ext cx="120" cy="120"/>
            </a:xfrm>
            <a:prstGeom prst="ellipse">
              <a:avLst/>
            </a:prstGeom>
            <a:noFill/>
            <a:ln w="9525">
              <a:noFill/>
              <a:round/>
              <a:headEnd/>
              <a:tailEnd/>
            </a:ln>
          </p:spPr>
          <p:txBody>
            <a:bodyPr wrap="none" anchor="ctr"/>
            <a:lstStyle/>
            <a:p>
              <a:endParaRPr lang="es-ES_tradnl">
                <a:solidFill>
                  <a:srgbClr val="000000"/>
                </a:solidFill>
                <a:latin typeface="Calibri"/>
              </a:endParaRPr>
            </a:p>
          </p:txBody>
        </p:sp>
      </p:grpSp>
      <p:grpSp>
        <p:nvGrpSpPr>
          <p:cNvPr id="3" name="15 Grupo"/>
          <p:cNvGrpSpPr>
            <a:grpSpLocks/>
          </p:cNvGrpSpPr>
          <p:nvPr/>
        </p:nvGrpSpPr>
        <p:grpSpPr bwMode="auto">
          <a:xfrm>
            <a:off x="3478715" y="2302875"/>
            <a:ext cx="2636837" cy="184150"/>
            <a:chOff x="2264229" y="1347537"/>
            <a:chExt cx="2635345" cy="184627"/>
          </a:xfrm>
        </p:grpSpPr>
        <p:cxnSp>
          <p:nvCxnSpPr>
            <p:cNvPr id="17" name="16 Conector recto"/>
            <p:cNvCxnSpPr/>
            <p:nvPr/>
          </p:nvCxnSpPr>
          <p:spPr>
            <a:xfrm flipV="1">
              <a:off x="2264229" y="1527390"/>
              <a:ext cx="2632172" cy="4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17 Rectángulo"/>
            <p:cNvSpPr/>
            <p:nvPr/>
          </p:nvSpPr>
          <p:spPr>
            <a:xfrm>
              <a:off x="2264229" y="1347537"/>
              <a:ext cx="2635345" cy="179853"/>
            </a:xfrm>
            <a:prstGeom prst="rect">
              <a:avLst/>
            </a:prstGeom>
            <a:solidFill>
              <a:schemeClr val="bg1">
                <a:lumMod val="7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8" presetClass="emph" presetSubtype="0" repeatCount="indefinite" autoRev="1" fill="hold" nodeType="clickEffect">
                                  <p:stCondLst>
                                    <p:cond delay="0"/>
                                  </p:stCondLst>
                                  <p:childTnLst>
                                    <p:animRot by="-3000000">
                                      <p:cBhvr>
                                        <p:cTn id="10"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14 Rectángulo"/>
          <p:cNvSpPr/>
          <p:nvPr/>
        </p:nvSpPr>
        <p:spPr>
          <a:xfrm>
            <a:off x="264694" y="276725"/>
            <a:ext cx="8650706" cy="6328611"/>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025" name="Rectangle 1"/>
          <p:cNvSpPr>
            <a:spLocks noChangeArrowheads="1"/>
          </p:cNvSpPr>
          <p:nvPr/>
        </p:nvSpPr>
        <p:spPr bwMode="auto">
          <a:xfrm>
            <a:off x="457199" y="351368"/>
            <a:ext cx="8085222" cy="1554272"/>
          </a:xfrm>
          <a:prstGeom prst="rect">
            <a:avLst/>
          </a:prstGeom>
          <a:noFill/>
          <a:ln w="9525">
            <a:noFill/>
            <a:miter lim="800000"/>
            <a:headEnd/>
            <a:tailEnd/>
          </a:ln>
          <a:effectLst/>
        </p:spPr>
        <p:txBody>
          <a:bodyPr wrap="square" anchor="ctr">
            <a:spAutoFit/>
          </a:bodyPr>
          <a:lstStyle/>
          <a:p>
            <a:pPr marL="265113" indent="-265113" algn="just" eaLnBrk="0" hangingPunct="0">
              <a:lnSpc>
                <a:spcPts val="1900"/>
              </a:lnSpc>
              <a:buFontTx/>
              <a:buAutoNum type="arabicPeriod" startAt="3"/>
              <a:tabLst>
                <a:tab pos="-792163" algn="l"/>
                <a:tab pos="-457200" algn="l"/>
              </a:tabLst>
              <a:defRPr/>
            </a:pPr>
            <a:r>
              <a:rPr lang="es-ES_tradnl" sz="1600" b="1" dirty="0">
                <a:solidFill>
                  <a:prstClr val="black"/>
                </a:solidFill>
                <a:latin typeface="Calibri"/>
                <a:ea typeface="Times New Roman" pitchFamily="18" charset="0"/>
                <a:cs typeface="Arial" pitchFamily="34" charset="0"/>
              </a:rPr>
              <a:t>Si en un momento determinado la velocidad de un cuerpo es nula es porque no actúa ninguna fuerza sobre él o la resultante de las que actúan es nula. </a:t>
            </a:r>
          </a:p>
          <a:p>
            <a:pPr marL="265113" indent="-265113" algn="ctr" eaLnBrk="0" hangingPunct="0">
              <a:lnSpc>
                <a:spcPts val="1900"/>
              </a:lnSpc>
              <a:tabLst>
                <a:tab pos="-792163" algn="l"/>
                <a:tab pos="-457200" algn="l"/>
              </a:tabLst>
              <a:defRPr/>
            </a:pPr>
            <a:r>
              <a:rPr lang="es-ES_tradnl" sz="1600" b="1" dirty="0">
                <a:solidFill>
                  <a:prstClr val="black"/>
                </a:solidFill>
                <a:latin typeface="Calibri"/>
                <a:ea typeface="Times New Roman" pitchFamily="18" charset="0"/>
                <a:cs typeface="Arial" pitchFamily="34" charset="0"/>
              </a:rPr>
              <a:t>		</a:t>
            </a:r>
            <a:r>
              <a:rPr lang="es-ES_tradnl" sz="1600" b="1" dirty="0">
                <a:solidFill>
                  <a:srgbClr val="FF0000"/>
                </a:solidFill>
                <a:latin typeface="Calibri"/>
                <a:ea typeface="Times New Roman" pitchFamily="18" charset="0"/>
                <a:cs typeface="Arial" pitchFamily="34" charset="0"/>
              </a:rPr>
              <a:t> ¡¡Falso!! </a:t>
            </a:r>
            <a:r>
              <a:rPr lang="es-ES_tradnl" sz="1600" dirty="0">
                <a:solidFill>
                  <a:prstClr val="black"/>
                </a:solidFill>
                <a:latin typeface="Calibri"/>
                <a:ea typeface="Times New Roman" pitchFamily="18" charset="0"/>
                <a:cs typeface="Arial" pitchFamily="34" charset="0"/>
              </a:rPr>
              <a:t>(Concepción errónea de los alumnos).</a:t>
            </a:r>
          </a:p>
          <a:p>
            <a:pPr marL="265113" indent="-265113" algn="just" eaLnBrk="0" hangingPunct="0">
              <a:lnSpc>
                <a:spcPts val="1900"/>
              </a:lnSpc>
              <a:tabLst>
                <a:tab pos="-792163" algn="l"/>
                <a:tab pos="-457200" algn="l"/>
              </a:tabLst>
              <a:defRPr/>
            </a:pPr>
            <a:r>
              <a:rPr lang="es-ES_tradnl" sz="1600" b="1" dirty="0">
                <a:solidFill>
                  <a:prstClr val="black"/>
                </a:solidFill>
                <a:latin typeface="Calibri"/>
                <a:ea typeface="Times New Roman" pitchFamily="18" charset="0"/>
                <a:cs typeface="Arial" pitchFamily="34" charset="0"/>
              </a:rPr>
              <a:t>		</a:t>
            </a:r>
            <a:r>
              <a:rPr lang="es-ES_tradnl" sz="1600" b="1" dirty="0">
                <a:solidFill>
                  <a:srgbClr val="FF0000"/>
                </a:solidFill>
                <a:latin typeface="Calibri"/>
                <a:ea typeface="Times New Roman" pitchFamily="18" charset="0"/>
                <a:cs typeface="Arial" pitchFamily="34" charset="0"/>
              </a:rPr>
              <a:t>Ejemplos:</a:t>
            </a:r>
          </a:p>
          <a:p>
            <a:pPr marL="265113" indent="-265113" algn="just" eaLnBrk="0" hangingPunct="0">
              <a:lnSpc>
                <a:spcPts val="1900"/>
              </a:lnSpc>
              <a:tabLst>
                <a:tab pos="-792163" algn="l"/>
                <a:tab pos="-457200" algn="l"/>
                <a:tab pos="444500" algn="l"/>
              </a:tabLst>
              <a:defRPr/>
            </a:pPr>
            <a:r>
              <a:rPr lang="es-ES_tradnl" sz="1600" b="1" dirty="0">
                <a:solidFill>
                  <a:prstClr val="black"/>
                </a:solidFill>
                <a:latin typeface="Calibri"/>
                <a:ea typeface="Times New Roman" pitchFamily="18" charset="0"/>
                <a:cs typeface="Arial" pitchFamily="34" charset="0"/>
              </a:rPr>
              <a:t>		</a:t>
            </a:r>
            <a:r>
              <a:rPr lang="es-ES_tradnl" sz="1600" b="1" dirty="0">
                <a:solidFill>
                  <a:srgbClr val="FF0000"/>
                </a:solidFill>
                <a:latin typeface="Calibri"/>
                <a:ea typeface="Times New Roman" pitchFamily="18" charset="0"/>
                <a:cs typeface="Arial" pitchFamily="34" charset="0"/>
              </a:rPr>
              <a:t>a.	</a:t>
            </a:r>
            <a:r>
              <a:rPr lang="es-ES_tradnl" sz="1600" dirty="0">
                <a:solidFill>
                  <a:prstClr val="black"/>
                </a:solidFill>
                <a:latin typeface="Calibri"/>
                <a:ea typeface="Times New Roman" pitchFamily="18" charset="0"/>
                <a:cs typeface="Arial" pitchFamily="34" charset="0"/>
              </a:rPr>
              <a:t>En las dos posiciones extremas ocupadas por el cuerpo en el péndulo simple, la velocidad 	es nula y sin embargo la resultante de las fuerzas que actúan sobre él es distinta de cero</a:t>
            </a:r>
            <a:r>
              <a:rPr lang="es-ES_tradnl" sz="1600" b="1" dirty="0">
                <a:solidFill>
                  <a:prstClr val="black"/>
                </a:solidFill>
                <a:latin typeface="Calibri"/>
                <a:ea typeface="Times New Roman" pitchFamily="18" charset="0"/>
                <a:cs typeface="Arial" pitchFamily="34" charset="0"/>
              </a:rPr>
              <a:t>.</a:t>
            </a:r>
          </a:p>
        </p:txBody>
      </p:sp>
      <p:sp>
        <p:nvSpPr>
          <p:cNvPr id="20" name="19 Rectángulo"/>
          <p:cNvSpPr/>
          <p:nvPr/>
        </p:nvSpPr>
        <p:spPr>
          <a:xfrm>
            <a:off x="2683042" y="2033336"/>
            <a:ext cx="4042611" cy="4283244"/>
          </a:xfrm>
          <a:prstGeom prst="rect">
            <a:avLst/>
          </a:prstGeom>
          <a:solidFill>
            <a:srgbClr val="2AF642">
              <a:alpha val="30000"/>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sp>
        <p:nvSpPr>
          <p:cNvPr id="31" name="30 Forma libre"/>
          <p:cNvSpPr/>
          <p:nvPr/>
        </p:nvSpPr>
        <p:spPr>
          <a:xfrm>
            <a:off x="5488238" y="3683752"/>
            <a:ext cx="723900" cy="2095500"/>
          </a:xfrm>
          <a:custGeom>
            <a:avLst/>
            <a:gdLst>
              <a:gd name="connsiteX0" fmla="*/ 0 w 723900"/>
              <a:gd name="connsiteY0" fmla="*/ 0 h 2095500"/>
              <a:gd name="connsiteX1" fmla="*/ 9525 w 723900"/>
              <a:gd name="connsiteY1" fmla="*/ 1028700 h 2095500"/>
              <a:gd name="connsiteX2" fmla="*/ 723900 w 723900"/>
              <a:gd name="connsiteY2" fmla="*/ 2095500 h 2095500"/>
            </a:gdLst>
            <a:ahLst/>
            <a:cxnLst>
              <a:cxn ang="0">
                <a:pos x="connsiteX0" y="connsiteY0"/>
              </a:cxn>
              <a:cxn ang="0">
                <a:pos x="connsiteX1" y="connsiteY1"/>
              </a:cxn>
              <a:cxn ang="0">
                <a:pos x="connsiteX2" y="connsiteY2"/>
              </a:cxn>
            </a:cxnLst>
            <a:rect l="l" t="t" r="r" b="b"/>
            <a:pathLst>
              <a:path w="723900" h="2095500">
                <a:moveTo>
                  <a:pt x="0" y="0"/>
                </a:moveTo>
                <a:lnTo>
                  <a:pt x="9525" y="1028700"/>
                </a:lnTo>
                <a:lnTo>
                  <a:pt x="723900" y="2095500"/>
                </a:ln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s-ES_tradnl" sz="1800">
              <a:solidFill>
                <a:srgbClr val="000000"/>
              </a:solidFill>
            </a:endParaRPr>
          </a:p>
        </p:txBody>
      </p:sp>
      <p:grpSp>
        <p:nvGrpSpPr>
          <p:cNvPr id="2" name="20 Grupo"/>
          <p:cNvGrpSpPr/>
          <p:nvPr/>
        </p:nvGrpSpPr>
        <p:grpSpPr>
          <a:xfrm>
            <a:off x="5382376" y="2215321"/>
            <a:ext cx="1040877" cy="2728052"/>
            <a:chOff x="3072313" y="1457332"/>
            <a:chExt cx="1040877" cy="2728052"/>
          </a:xfrm>
        </p:grpSpPr>
        <p:sp>
          <p:nvSpPr>
            <p:cNvPr id="22" name="Line 172"/>
            <p:cNvSpPr>
              <a:spLocks noChangeShapeType="1"/>
            </p:cNvSpPr>
            <p:nvPr/>
          </p:nvSpPr>
          <p:spPr bwMode="auto">
            <a:xfrm rot="19560000" flipV="1">
              <a:off x="3072313" y="1457332"/>
              <a:ext cx="0" cy="2557517"/>
            </a:xfrm>
            <a:prstGeom prst="line">
              <a:avLst/>
            </a:prstGeom>
            <a:noFill/>
            <a:ln w="19050">
              <a:solidFill>
                <a:schemeClr val="tx1"/>
              </a:solidFill>
              <a:round/>
              <a:headEnd/>
              <a:tailEnd/>
            </a:ln>
          </p:spPr>
          <p:txBody>
            <a:bodyPr/>
            <a:lstStyle/>
            <a:p>
              <a:endParaRPr lang="es-ES_tradnl">
                <a:solidFill>
                  <a:srgbClr val="000000"/>
                </a:solidFill>
                <a:latin typeface="Calibri"/>
              </a:endParaRPr>
            </a:p>
          </p:txBody>
        </p:sp>
        <p:sp>
          <p:nvSpPr>
            <p:cNvPr id="23" name="Oval 173"/>
            <p:cNvSpPr>
              <a:spLocks noChangeArrowheads="1"/>
            </p:cNvSpPr>
            <p:nvPr/>
          </p:nvSpPr>
          <p:spPr bwMode="auto">
            <a:xfrm rot="19560000">
              <a:off x="3674008" y="3745811"/>
              <a:ext cx="439182" cy="439573"/>
            </a:xfrm>
            <a:prstGeom prst="ellipse">
              <a:avLst/>
            </a:prstGeom>
            <a:solidFill>
              <a:schemeClr val="tx1"/>
            </a:solidFill>
            <a:ln w="9525">
              <a:noFill/>
              <a:round/>
              <a:headEnd/>
              <a:tailEnd/>
            </a:ln>
          </p:spPr>
          <p:txBody>
            <a:bodyPr wrap="none" anchor="ctr"/>
            <a:lstStyle/>
            <a:p>
              <a:endParaRPr lang="es-ES_tradnl">
                <a:solidFill>
                  <a:srgbClr val="000000"/>
                </a:solidFill>
                <a:latin typeface="Calibri"/>
              </a:endParaRPr>
            </a:p>
          </p:txBody>
        </p:sp>
      </p:grpSp>
      <p:sp>
        <p:nvSpPr>
          <p:cNvPr id="40" name="39 CuadroTexto"/>
          <p:cNvSpPr txBox="1"/>
          <p:nvPr/>
        </p:nvSpPr>
        <p:spPr bwMode="auto">
          <a:xfrm>
            <a:off x="5502526" y="3979027"/>
            <a:ext cx="358775" cy="400050"/>
          </a:xfrm>
          <a:prstGeom prst="rect">
            <a:avLst/>
          </a:prstGeom>
          <a:noFill/>
        </p:spPr>
        <p:txBody>
          <a:bodyPr>
            <a:spAutoFit/>
          </a:bodyPr>
          <a:lstStyle/>
          <a:p>
            <a:pPr fontAlgn="auto">
              <a:spcBef>
                <a:spcPts val="0"/>
              </a:spcBef>
              <a:spcAft>
                <a:spcPts val="0"/>
              </a:spcAft>
              <a:defRPr/>
            </a:pPr>
            <a:endParaRPr lang="es-ES_tradnl" sz="2000" dirty="0">
              <a:solidFill>
                <a:srgbClr val="000000"/>
              </a:solidFill>
              <a:latin typeface="Calibri"/>
            </a:endParaRPr>
          </a:p>
        </p:txBody>
      </p:sp>
      <p:grpSp>
        <p:nvGrpSpPr>
          <p:cNvPr id="3" name="52 Grupo"/>
          <p:cNvGrpSpPr>
            <a:grpSpLocks/>
          </p:cNvGrpSpPr>
          <p:nvPr/>
        </p:nvGrpSpPr>
        <p:grpSpPr bwMode="auto">
          <a:xfrm>
            <a:off x="5378701" y="3245602"/>
            <a:ext cx="819150" cy="1462087"/>
            <a:chOff x="4458203" y="2367717"/>
            <a:chExt cx="818647" cy="1461333"/>
          </a:xfrm>
        </p:grpSpPr>
        <p:cxnSp>
          <p:nvCxnSpPr>
            <p:cNvPr id="42" name="41 Conector recto"/>
            <p:cNvCxnSpPr/>
            <p:nvPr/>
          </p:nvCxnSpPr>
          <p:spPr>
            <a:xfrm>
              <a:off x="4589884" y="2797707"/>
              <a:ext cx="686966" cy="1031343"/>
            </a:xfrm>
            <a:prstGeom prst="line">
              <a:avLst/>
            </a:prstGeom>
            <a:ln w="53975">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42 CuadroTexto"/>
            <p:cNvSpPr txBox="1"/>
            <p:nvPr/>
          </p:nvSpPr>
          <p:spPr>
            <a:xfrm>
              <a:off x="4458203" y="2367717"/>
              <a:ext cx="656821" cy="461724"/>
            </a:xfrm>
            <a:prstGeom prst="rect">
              <a:avLst/>
            </a:prstGeom>
            <a:noFill/>
          </p:spPr>
          <p:txBody>
            <a:bodyPr>
              <a:spAutoFit/>
            </a:bodyPr>
            <a:lstStyle/>
            <a:p>
              <a:pPr fontAlgn="auto">
                <a:spcBef>
                  <a:spcPts val="0"/>
                </a:spcBef>
                <a:spcAft>
                  <a:spcPts val="0"/>
                </a:spcAft>
                <a:defRPr/>
              </a:pPr>
              <a:r>
                <a:rPr lang="es-ES_tradnl" b="1" dirty="0">
                  <a:solidFill>
                    <a:srgbClr val="FF0000"/>
                  </a:solidFill>
                  <a:latin typeface="Calibri"/>
                </a:rPr>
                <a:t>T</a:t>
              </a:r>
            </a:p>
          </p:txBody>
        </p:sp>
      </p:grpSp>
      <p:grpSp>
        <p:nvGrpSpPr>
          <p:cNvPr id="4" name="51 Grupo"/>
          <p:cNvGrpSpPr>
            <a:grpSpLocks/>
          </p:cNvGrpSpPr>
          <p:nvPr/>
        </p:nvGrpSpPr>
        <p:grpSpPr bwMode="auto">
          <a:xfrm>
            <a:off x="4568241" y="4471152"/>
            <a:ext cx="1629610" cy="461665"/>
            <a:chOff x="3648006" y="3592929"/>
            <a:chExt cx="1628844" cy="461368"/>
          </a:xfrm>
        </p:grpSpPr>
        <p:cxnSp>
          <p:nvCxnSpPr>
            <p:cNvPr id="45" name="44 Conector recto"/>
            <p:cNvCxnSpPr/>
            <p:nvPr/>
          </p:nvCxnSpPr>
          <p:spPr>
            <a:xfrm flipH="1">
              <a:off x="4586612" y="3834076"/>
              <a:ext cx="690238" cy="0"/>
            </a:xfrm>
            <a:prstGeom prst="line">
              <a:avLst/>
            </a:prstGeom>
            <a:ln w="53975">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6" name="45 CuadroTexto"/>
            <p:cNvSpPr txBox="1"/>
            <p:nvPr/>
          </p:nvSpPr>
          <p:spPr>
            <a:xfrm>
              <a:off x="3648006" y="3592929"/>
              <a:ext cx="1074065" cy="461368"/>
            </a:xfrm>
            <a:prstGeom prst="rect">
              <a:avLst/>
            </a:prstGeom>
            <a:noFill/>
          </p:spPr>
          <p:txBody>
            <a:bodyPr wrap="square">
              <a:spAutoFit/>
            </a:bodyPr>
            <a:lstStyle/>
            <a:p>
              <a:pPr fontAlgn="auto">
                <a:spcBef>
                  <a:spcPts val="0"/>
                </a:spcBef>
                <a:spcAft>
                  <a:spcPts val="0"/>
                </a:spcAft>
                <a:defRPr/>
              </a:pPr>
              <a:r>
                <a:rPr lang="es-ES_tradnl" b="1" dirty="0">
                  <a:solidFill>
                    <a:srgbClr val="0070C0"/>
                  </a:solidFill>
                  <a:latin typeface="Calibri"/>
                </a:rPr>
                <a:t>∑F </a:t>
              </a:r>
              <a:r>
                <a:rPr lang="es-ES_tradnl" b="1" dirty="0">
                  <a:solidFill>
                    <a:srgbClr val="0070C0"/>
                  </a:solidFill>
                  <a:cs typeface="Times New Roman" pitchFamily="18" charset="0"/>
                </a:rPr>
                <a:t>≠ 0</a:t>
              </a:r>
            </a:p>
          </p:txBody>
        </p:sp>
      </p:grpSp>
      <p:grpSp>
        <p:nvGrpSpPr>
          <p:cNvPr id="5" name="49 Grupo"/>
          <p:cNvGrpSpPr>
            <a:grpSpLocks/>
          </p:cNvGrpSpPr>
          <p:nvPr/>
        </p:nvGrpSpPr>
        <p:grpSpPr bwMode="auto">
          <a:xfrm>
            <a:off x="6018463" y="4717214"/>
            <a:ext cx="657225" cy="1497013"/>
            <a:chOff x="5097630" y="3838575"/>
            <a:chExt cx="657225" cy="1497385"/>
          </a:xfrm>
        </p:grpSpPr>
        <p:cxnSp>
          <p:nvCxnSpPr>
            <p:cNvPr id="36" name="35 Conector recto de flecha"/>
            <p:cNvCxnSpPr/>
            <p:nvPr/>
          </p:nvCxnSpPr>
          <p:spPr>
            <a:xfrm>
              <a:off x="5291305" y="3838575"/>
              <a:ext cx="0" cy="1071829"/>
            </a:xfrm>
            <a:prstGeom prst="straightConnector1">
              <a:avLst/>
            </a:prstGeom>
            <a:ln w="5397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7" name="36 CuadroTexto"/>
            <p:cNvSpPr txBox="1"/>
            <p:nvPr/>
          </p:nvSpPr>
          <p:spPr>
            <a:xfrm>
              <a:off x="5097630" y="4873882"/>
              <a:ext cx="657225" cy="462078"/>
            </a:xfrm>
            <a:prstGeom prst="rect">
              <a:avLst/>
            </a:prstGeom>
            <a:noFill/>
          </p:spPr>
          <p:txBody>
            <a:bodyPr>
              <a:spAutoFit/>
            </a:bodyPr>
            <a:lstStyle/>
            <a:p>
              <a:pPr fontAlgn="auto">
                <a:spcBef>
                  <a:spcPts val="0"/>
                </a:spcBef>
                <a:spcAft>
                  <a:spcPts val="0"/>
                </a:spcAft>
                <a:defRPr/>
              </a:pPr>
              <a:r>
                <a:rPr lang="es-ES_tradnl" b="1" dirty="0">
                  <a:solidFill>
                    <a:srgbClr val="00B050"/>
                  </a:solidFill>
                  <a:latin typeface="Calibri"/>
                </a:rPr>
                <a:t>P</a:t>
              </a:r>
            </a:p>
          </p:txBody>
        </p:sp>
      </p:grpSp>
      <p:grpSp>
        <p:nvGrpSpPr>
          <p:cNvPr id="6" name="15 Grupo"/>
          <p:cNvGrpSpPr>
            <a:grpSpLocks/>
          </p:cNvGrpSpPr>
          <p:nvPr/>
        </p:nvGrpSpPr>
        <p:grpSpPr bwMode="auto">
          <a:xfrm>
            <a:off x="3214020" y="2266783"/>
            <a:ext cx="2636837" cy="184150"/>
            <a:chOff x="2264229" y="1347537"/>
            <a:chExt cx="2635345" cy="184627"/>
          </a:xfrm>
        </p:grpSpPr>
        <p:cxnSp>
          <p:nvCxnSpPr>
            <p:cNvPr id="25" name="24 Conector recto"/>
            <p:cNvCxnSpPr/>
            <p:nvPr/>
          </p:nvCxnSpPr>
          <p:spPr>
            <a:xfrm flipV="1">
              <a:off x="2264229" y="1527390"/>
              <a:ext cx="2632172" cy="4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25 Rectángulo"/>
            <p:cNvSpPr/>
            <p:nvPr/>
          </p:nvSpPr>
          <p:spPr>
            <a:xfrm>
              <a:off x="2264229" y="1347537"/>
              <a:ext cx="2635345" cy="179853"/>
            </a:xfrm>
            <a:prstGeom prst="rect">
              <a:avLst/>
            </a:prstGeom>
            <a:solidFill>
              <a:schemeClr val="bg1">
                <a:lumMod val="7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sp>
        <p:nvSpPr>
          <p:cNvPr id="49" name="48 Arco"/>
          <p:cNvSpPr/>
          <p:nvPr/>
        </p:nvSpPr>
        <p:spPr>
          <a:xfrm rot="8064674">
            <a:off x="2309720" y="860635"/>
            <a:ext cx="4547252" cy="4547252"/>
          </a:xfrm>
          <a:prstGeom prst="arc">
            <a:avLst>
              <a:gd name="adj1" fmla="val 16200000"/>
              <a:gd name="adj2" fmla="val 96470"/>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s-ES_tradnl" sz="1800">
              <a:solidFill>
                <a:prstClr val="black"/>
              </a:solidFill>
            </a:endParaRPr>
          </a:p>
        </p:txBody>
      </p:sp>
      <p:grpSp>
        <p:nvGrpSpPr>
          <p:cNvPr id="7" name="51 Grupo"/>
          <p:cNvGrpSpPr/>
          <p:nvPr/>
        </p:nvGrpSpPr>
        <p:grpSpPr>
          <a:xfrm flipH="1">
            <a:off x="2927934" y="2215321"/>
            <a:ext cx="1040877" cy="2728052"/>
            <a:chOff x="3072313" y="1457332"/>
            <a:chExt cx="1040877" cy="2728052"/>
          </a:xfrm>
        </p:grpSpPr>
        <p:sp>
          <p:nvSpPr>
            <p:cNvPr id="53" name="Line 172"/>
            <p:cNvSpPr>
              <a:spLocks noChangeShapeType="1"/>
            </p:cNvSpPr>
            <p:nvPr/>
          </p:nvSpPr>
          <p:spPr bwMode="auto">
            <a:xfrm rot="19560000" flipV="1">
              <a:off x="3072313" y="1457332"/>
              <a:ext cx="0" cy="2557517"/>
            </a:xfrm>
            <a:prstGeom prst="line">
              <a:avLst/>
            </a:prstGeom>
            <a:noFill/>
            <a:ln w="19050">
              <a:solidFill>
                <a:schemeClr val="bg1">
                  <a:lumMod val="75000"/>
                </a:schemeClr>
              </a:solidFill>
              <a:round/>
              <a:headEnd/>
              <a:tailEnd/>
            </a:ln>
          </p:spPr>
          <p:txBody>
            <a:bodyPr/>
            <a:lstStyle/>
            <a:p>
              <a:endParaRPr lang="es-ES_tradnl">
                <a:solidFill>
                  <a:srgbClr val="000000"/>
                </a:solidFill>
                <a:latin typeface="Calibri"/>
              </a:endParaRPr>
            </a:p>
          </p:txBody>
        </p:sp>
        <p:sp>
          <p:nvSpPr>
            <p:cNvPr id="54" name="Oval 173"/>
            <p:cNvSpPr>
              <a:spLocks noChangeArrowheads="1"/>
            </p:cNvSpPr>
            <p:nvPr/>
          </p:nvSpPr>
          <p:spPr bwMode="auto">
            <a:xfrm rot="19560000">
              <a:off x="3674008" y="3745811"/>
              <a:ext cx="439182" cy="439573"/>
            </a:xfrm>
            <a:prstGeom prst="ellipse">
              <a:avLst/>
            </a:prstGeom>
            <a:solidFill>
              <a:schemeClr val="bg1">
                <a:lumMod val="75000"/>
              </a:schemeClr>
            </a:solidFill>
            <a:ln w="9525">
              <a:noFill/>
              <a:round/>
              <a:headEnd/>
              <a:tailEnd/>
            </a:ln>
          </p:spPr>
          <p:txBody>
            <a:bodyPr wrap="none" anchor="ctr"/>
            <a:lstStyle/>
            <a:p>
              <a:endParaRPr lang="es-ES_tradnl">
                <a:solidFill>
                  <a:srgbClr val="000000"/>
                </a:solidFill>
                <a:latin typeface="Calibri"/>
              </a:endParaRPr>
            </a:p>
          </p:txBody>
        </p:sp>
      </p:grpSp>
      <p:grpSp>
        <p:nvGrpSpPr>
          <p:cNvPr id="8" name="62 Grupo"/>
          <p:cNvGrpSpPr/>
          <p:nvPr/>
        </p:nvGrpSpPr>
        <p:grpSpPr>
          <a:xfrm>
            <a:off x="5666873" y="4006515"/>
            <a:ext cx="697832" cy="1359569"/>
            <a:chOff x="5666873" y="4006515"/>
            <a:chExt cx="697832" cy="1359569"/>
          </a:xfrm>
        </p:grpSpPr>
        <p:grpSp>
          <p:nvGrpSpPr>
            <p:cNvPr id="9" name="58 Grupo"/>
            <p:cNvGrpSpPr/>
            <p:nvPr/>
          </p:nvGrpSpPr>
          <p:grpSpPr>
            <a:xfrm>
              <a:off x="5666873" y="4006515"/>
              <a:ext cx="300790" cy="240632"/>
              <a:chOff x="7303168" y="2815389"/>
              <a:chExt cx="300790" cy="240632"/>
            </a:xfrm>
          </p:grpSpPr>
          <p:cxnSp>
            <p:nvCxnSpPr>
              <p:cNvPr id="57" name="56 Conector recto"/>
              <p:cNvCxnSpPr/>
              <p:nvPr/>
            </p:nvCxnSpPr>
            <p:spPr>
              <a:xfrm flipV="1">
                <a:off x="7303168" y="2815389"/>
                <a:ext cx="204537" cy="240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57 Conector recto"/>
              <p:cNvCxnSpPr/>
              <p:nvPr/>
            </p:nvCxnSpPr>
            <p:spPr>
              <a:xfrm flipV="1">
                <a:off x="7399421" y="2815389"/>
                <a:ext cx="204537" cy="240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59 Grupo"/>
            <p:cNvGrpSpPr/>
            <p:nvPr/>
          </p:nvGrpSpPr>
          <p:grpSpPr>
            <a:xfrm>
              <a:off x="6063915" y="5125452"/>
              <a:ext cx="300790" cy="240632"/>
              <a:chOff x="7303168" y="2815389"/>
              <a:chExt cx="300790" cy="240632"/>
            </a:xfrm>
          </p:grpSpPr>
          <p:cxnSp>
            <p:nvCxnSpPr>
              <p:cNvPr id="61" name="60 Conector recto"/>
              <p:cNvCxnSpPr/>
              <p:nvPr/>
            </p:nvCxnSpPr>
            <p:spPr>
              <a:xfrm flipV="1">
                <a:off x="7303168" y="2815389"/>
                <a:ext cx="204537" cy="240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61 Conector recto"/>
              <p:cNvCxnSpPr/>
              <p:nvPr/>
            </p:nvCxnSpPr>
            <p:spPr>
              <a:xfrm flipV="1">
                <a:off x="7399421" y="2815389"/>
                <a:ext cx="204537" cy="24063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4" name="63 CuadroTexto"/>
          <p:cNvSpPr txBox="1"/>
          <p:nvPr/>
        </p:nvSpPr>
        <p:spPr>
          <a:xfrm>
            <a:off x="2815389" y="4114800"/>
            <a:ext cx="709864"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V = 0</a:t>
            </a:r>
          </a:p>
        </p:txBody>
      </p:sp>
      <p:sp>
        <p:nvSpPr>
          <p:cNvPr id="65" name="64 CuadroTexto"/>
          <p:cNvSpPr txBox="1"/>
          <p:nvPr/>
        </p:nvSpPr>
        <p:spPr>
          <a:xfrm>
            <a:off x="5943600" y="4114800"/>
            <a:ext cx="709864"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V = 0</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2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up)">
                                      <p:cBhvr>
                                        <p:cTn id="21" dur="2000"/>
                                        <p:tgtEl>
                                          <p:spTgt spid="3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2000"/>
                                        <p:tgtEl>
                                          <p:spTgt spid="4"/>
                                        </p:tgtEl>
                                      </p:cBhvr>
                                    </p:animEffect>
                                  </p:childTnLst>
                                </p:cTn>
                              </p:par>
                            </p:childTnLst>
                          </p:cTn>
                        </p:par>
                        <p:par>
                          <p:cTn id="27" fill="hold">
                            <p:stCondLst>
                              <p:cond delay="2000"/>
                            </p:stCondLst>
                            <p:childTnLst>
                              <p:par>
                                <p:cTn id="28" presetID="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6292413" y="0"/>
            <a:ext cx="131367213" cy="6889750"/>
            <a:chOff x="-38925" y="0"/>
            <a:chExt cx="82751" cy="4340"/>
          </a:xfrm>
        </p:grpSpPr>
        <p:grpSp>
          <p:nvGrpSpPr>
            <p:cNvPr id="166958" name="Group 3"/>
            <p:cNvGrpSpPr>
              <a:grpSpLocks/>
            </p:cNvGrpSpPr>
            <p:nvPr/>
          </p:nvGrpSpPr>
          <p:grpSpPr bwMode="auto">
            <a:xfrm>
              <a:off x="-38925" y="0"/>
              <a:ext cx="41384" cy="4340"/>
              <a:chOff x="4155" y="0"/>
              <a:chExt cx="41384" cy="4340"/>
            </a:xfrm>
          </p:grpSpPr>
          <p:grpSp>
            <p:nvGrpSpPr>
              <p:cNvPr id="166974" name="Group 4"/>
              <p:cNvGrpSpPr>
                <a:grpSpLocks/>
              </p:cNvGrpSpPr>
              <p:nvPr/>
            </p:nvGrpSpPr>
            <p:grpSpPr bwMode="auto">
              <a:xfrm>
                <a:off x="4155" y="0"/>
                <a:ext cx="20699" cy="4340"/>
                <a:chOff x="0" y="0"/>
                <a:chExt cx="20699" cy="4340"/>
              </a:xfrm>
            </p:grpSpPr>
            <p:grpSp>
              <p:nvGrpSpPr>
                <p:cNvPr id="166982" name="Group 5"/>
                <p:cNvGrpSpPr>
                  <a:grpSpLocks/>
                </p:cNvGrpSpPr>
                <p:nvPr/>
              </p:nvGrpSpPr>
              <p:grpSpPr bwMode="auto">
                <a:xfrm>
                  <a:off x="0" y="0"/>
                  <a:ext cx="10355" cy="4340"/>
                  <a:chOff x="0" y="0"/>
                  <a:chExt cx="10355" cy="4340"/>
                </a:xfrm>
              </p:grpSpPr>
              <p:pic>
                <p:nvPicPr>
                  <p:cNvPr id="166986" name="Picture 6"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66987" name="Picture 7"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66983" name="Group 8"/>
                <p:cNvGrpSpPr>
                  <a:grpSpLocks/>
                </p:cNvGrpSpPr>
                <p:nvPr/>
              </p:nvGrpSpPr>
              <p:grpSpPr bwMode="auto">
                <a:xfrm>
                  <a:off x="10344" y="0"/>
                  <a:ext cx="10355" cy="4340"/>
                  <a:chOff x="0" y="0"/>
                  <a:chExt cx="10355" cy="4340"/>
                </a:xfrm>
              </p:grpSpPr>
              <p:pic>
                <p:nvPicPr>
                  <p:cNvPr id="166984" name="Picture 9"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66985" name="Picture 10"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66975" name="Group 11"/>
              <p:cNvGrpSpPr>
                <a:grpSpLocks/>
              </p:cNvGrpSpPr>
              <p:nvPr/>
            </p:nvGrpSpPr>
            <p:grpSpPr bwMode="auto">
              <a:xfrm>
                <a:off x="24840" y="0"/>
                <a:ext cx="20699" cy="4340"/>
                <a:chOff x="0" y="0"/>
                <a:chExt cx="20699" cy="4340"/>
              </a:xfrm>
            </p:grpSpPr>
            <p:grpSp>
              <p:nvGrpSpPr>
                <p:cNvPr id="166976" name="Group 12"/>
                <p:cNvGrpSpPr>
                  <a:grpSpLocks/>
                </p:cNvGrpSpPr>
                <p:nvPr/>
              </p:nvGrpSpPr>
              <p:grpSpPr bwMode="auto">
                <a:xfrm>
                  <a:off x="0" y="0"/>
                  <a:ext cx="10355" cy="4340"/>
                  <a:chOff x="0" y="0"/>
                  <a:chExt cx="10355" cy="4340"/>
                </a:xfrm>
              </p:grpSpPr>
              <p:pic>
                <p:nvPicPr>
                  <p:cNvPr id="166980" name="Picture 13"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66981" name="Picture 14"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66977" name="Group 15"/>
                <p:cNvGrpSpPr>
                  <a:grpSpLocks/>
                </p:cNvGrpSpPr>
                <p:nvPr/>
              </p:nvGrpSpPr>
              <p:grpSpPr bwMode="auto">
                <a:xfrm>
                  <a:off x="10344" y="0"/>
                  <a:ext cx="10355" cy="4340"/>
                  <a:chOff x="0" y="0"/>
                  <a:chExt cx="10355" cy="4340"/>
                </a:xfrm>
              </p:grpSpPr>
              <p:pic>
                <p:nvPicPr>
                  <p:cNvPr id="166978" name="Picture 16"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66979" name="Picture 17"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grpSp>
          <p:nvGrpSpPr>
            <p:cNvPr id="166959" name="Group 18"/>
            <p:cNvGrpSpPr>
              <a:grpSpLocks/>
            </p:cNvGrpSpPr>
            <p:nvPr/>
          </p:nvGrpSpPr>
          <p:grpSpPr bwMode="auto">
            <a:xfrm>
              <a:off x="2450" y="0"/>
              <a:ext cx="41376" cy="4340"/>
              <a:chOff x="0" y="0"/>
              <a:chExt cx="41376" cy="4340"/>
            </a:xfrm>
          </p:grpSpPr>
          <p:grpSp>
            <p:nvGrpSpPr>
              <p:cNvPr id="166960" name="Group 19"/>
              <p:cNvGrpSpPr>
                <a:grpSpLocks/>
              </p:cNvGrpSpPr>
              <p:nvPr/>
            </p:nvGrpSpPr>
            <p:grpSpPr bwMode="auto">
              <a:xfrm>
                <a:off x="0" y="0"/>
                <a:ext cx="20699" cy="4340"/>
                <a:chOff x="0" y="0"/>
                <a:chExt cx="20699" cy="4340"/>
              </a:xfrm>
            </p:grpSpPr>
            <p:grpSp>
              <p:nvGrpSpPr>
                <p:cNvPr id="166968" name="Group 20"/>
                <p:cNvGrpSpPr>
                  <a:grpSpLocks/>
                </p:cNvGrpSpPr>
                <p:nvPr/>
              </p:nvGrpSpPr>
              <p:grpSpPr bwMode="auto">
                <a:xfrm>
                  <a:off x="0" y="0"/>
                  <a:ext cx="10355" cy="4340"/>
                  <a:chOff x="0" y="0"/>
                  <a:chExt cx="10355" cy="4340"/>
                </a:xfrm>
              </p:grpSpPr>
              <p:pic>
                <p:nvPicPr>
                  <p:cNvPr id="166972" name="Picture 21"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66973" name="Picture 22"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66969" name="Group 23"/>
                <p:cNvGrpSpPr>
                  <a:grpSpLocks/>
                </p:cNvGrpSpPr>
                <p:nvPr/>
              </p:nvGrpSpPr>
              <p:grpSpPr bwMode="auto">
                <a:xfrm>
                  <a:off x="10344" y="0"/>
                  <a:ext cx="10355" cy="4340"/>
                  <a:chOff x="0" y="0"/>
                  <a:chExt cx="10355" cy="4340"/>
                </a:xfrm>
              </p:grpSpPr>
              <p:pic>
                <p:nvPicPr>
                  <p:cNvPr id="166970" name="Picture 24"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66971" name="Picture 25"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nvGrpSpPr>
              <p:cNvPr id="166961" name="Group 26"/>
              <p:cNvGrpSpPr>
                <a:grpSpLocks/>
              </p:cNvGrpSpPr>
              <p:nvPr/>
            </p:nvGrpSpPr>
            <p:grpSpPr bwMode="auto">
              <a:xfrm>
                <a:off x="20677" y="0"/>
                <a:ext cx="20699" cy="4340"/>
                <a:chOff x="0" y="0"/>
                <a:chExt cx="20699" cy="4340"/>
              </a:xfrm>
            </p:grpSpPr>
            <p:grpSp>
              <p:nvGrpSpPr>
                <p:cNvPr id="166962" name="Group 27"/>
                <p:cNvGrpSpPr>
                  <a:grpSpLocks/>
                </p:cNvGrpSpPr>
                <p:nvPr/>
              </p:nvGrpSpPr>
              <p:grpSpPr bwMode="auto">
                <a:xfrm>
                  <a:off x="0" y="0"/>
                  <a:ext cx="10355" cy="4340"/>
                  <a:chOff x="0" y="0"/>
                  <a:chExt cx="10355" cy="4340"/>
                </a:xfrm>
              </p:grpSpPr>
              <p:pic>
                <p:nvPicPr>
                  <p:cNvPr id="166966" name="Picture 28"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66967" name="Picture 29"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nvGrpSpPr>
                <p:cNvPr id="166963" name="Group 30"/>
                <p:cNvGrpSpPr>
                  <a:grpSpLocks/>
                </p:cNvGrpSpPr>
                <p:nvPr/>
              </p:nvGrpSpPr>
              <p:grpSpPr bwMode="auto">
                <a:xfrm>
                  <a:off x="10344" y="0"/>
                  <a:ext cx="10355" cy="4340"/>
                  <a:chOff x="0" y="0"/>
                  <a:chExt cx="10355" cy="4340"/>
                </a:xfrm>
              </p:grpSpPr>
              <p:pic>
                <p:nvPicPr>
                  <p:cNvPr id="166964" name="Picture 31" descr="MCj04229190000[1]"/>
                  <p:cNvPicPr>
                    <a:picLocks noChangeAspect="1" noChangeArrowheads="1"/>
                  </p:cNvPicPr>
                  <p:nvPr/>
                </p:nvPicPr>
                <p:blipFill>
                  <a:blip r:embed="rId2" cstate="print"/>
                  <a:srcRect l="1146"/>
                  <a:stretch>
                    <a:fillRect/>
                  </a:stretch>
                </p:blipFill>
                <p:spPr bwMode="auto">
                  <a:xfrm flipH="1">
                    <a:off x="0" y="0"/>
                    <a:ext cx="5179" cy="4340"/>
                  </a:xfrm>
                  <a:prstGeom prst="rect">
                    <a:avLst/>
                  </a:prstGeom>
                  <a:noFill/>
                  <a:ln w="9525">
                    <a:noFill/>
                    <a:miter lim="800000"/>
                    <a:headEnd/>
                    <a:tailEnd/>
                  </a:ln>
                </p:spPr>
              </p:pic>
              <p:pic>
                <p:nvPicPr>
                  <p:cNvPr id="166965" name="Picture 32" descr="MCj04229190000[1]"/>
                  <p:cNvPicPr>
                    <a:picLocks noChangeAspect="1" noChangeArrowheads="1"/>
                  </p:cNvPicPr>
                  <p:nvPr/>
                </p:nvPicPr>
                <p:blipFill>
                  <a:blip r:embed="rId2" cstate="print"/>
                  <a:srcRect l="1146"/>
                  <a:stretch>
                    <a:fillRect/>
                  </a:stretch>
                </p:blipFill>
                <p:spPr bwMode="auto">
                  <a:xfrm>
                    <a:off x="5176" y="0"/>
                    <a:ext cx="5179" cy="4340"/>
                  </a:xfrm>
                  <a:prstGeom prst="rect">
                    <a:avLst/>
                  </a:prstGeom>
                  <a:noFill/>
                  <a:ln w="9525">
                    <a:noFill/>
                    <a:miter lim="800000"/>
                    <a:headEnd/>
                    <a:tailEnd/>
                  </a:ln>
                </p:spPr>
              </p:pic>
            </p:grpSp>
          </p:grpSp>
        </p:grpSp>
      </p:grpSp>
      <p:grpSp>
        <p:nvGrpSpPr>
          <p:cNvPr id="17" name="Group 33"/>
          <p:cNvGrpSpPr>
            <a:grpSpLocks/>
          </p:cNvGrpSpPr>
          <p:nvPr/>
        </p:nvGrpSpPr>
        <p:grpSpPr bwMode="auto">
          <a:xfrm>
            <a:off x="1060450" y="3751263"/>
            <a:ext cx="692150" cy="1973262"/>
            <a:chOff x="1872" y="1228"/>
            <a:chExt cx="436" cy="1243"/>
          </a:xfrm>
        </p:grpSpPr>
        <p:sp>
          <p:nvSpPr>
            <p:cNvPr id="166946" name="Line 34"/>
            <p:cNvSpPr>
              <a:spLocks noChangeShapeType="1"/>
            </p:cNvSpPr>
            <p:nvPr/>
          </p:nvSpPr>
          <p:spPr bwMode="auto">
            <a:xfrm rot="1246215">
              <a:off x="2009" y="1672"/>
              <a:ext cx="97" cy="167"/>
            </a:xfrm>
            <a:prstGeom prst="line">
              <a:avLst/>
            </a:prstGeom>
            <a:noFill/>
            <a:ln w="28575">
              <a:solidFill>
                <a:schemeClr val="tx1"/>
              </a:solidFill>
              <a:round/>
              <a:headEnd/>
              <a:tailEnd/>
            </a:ln>
          </p:spPr>
          <p:txBody>
            <a:bodyPr/>
            <a:lstStyle/>
            <a:p>
              <a:endParaRPr lang="es-ES_tradnl"/>
            </a:p>
          </p:txBody>
        </p:sp>
        <p:grpSp>
          <p:nvGrpSpPr>
            <p:cNvPr id="166947" name="Group 35"/>
            <p:cNvGrpSpPr>
              <a:grpSpLocks/>
            </p:cNvGrpSpPr>
            <p:nvPr/>
          </p:nvGrpSpPr>
          <p:grpSpPr bwMode="auto">
            <a:xfrm rot="-1270032">
              <a:off x="2093" y="1810"/>
              <a:ext cx="215" cy="213"/>
              <a:chOff x="1434" y="3161"/>
              <a:chExt cx="120" cy="119"/>
            </a:xfrm>
          </p:grpSpPr>
          <p:sp>
            <p:nvSpPr>
              <p:cNvPr id="166956" name="Freeform 36"/>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cmpd="sng">
                <a:solidFill>
                  <a:schemeClr val="tx1"/>
                </a:solidFill>
                <a:round/>
                <a:headEnd/>
                <a:tailEnd/>
              </a:ln>
            </p:spPr>
            <p:txBody>
              <a:bodyPr/>
              <a:lstStyle/>
              <a:p>
                <a:endParaRPr lang="es-ES_tradnl"/>
              </a:p>
            </p:txBody>
          </p:sp>
          <p:sp>
            <p:nvSpPr>
              <p:cNvPr id="166957" name="Freeform 37"/>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p>
            </p:txBody>
          </p:sp>
        </p:grpSp>
        <p:grpSp>
          <p:nvGrpSpPr>
            <p:cNvPr id="166948" name="Group 38"/>
            <p:cNvGrpSpPr>
              <a:grpSpLocks/>
            </p:cNvGrpSpPr>
            <p:nvPr/>
          </p:nvGrpSpPr>
          <p:grpSpPr bwMode="auto">
            <a:xfrm>
              <a:off x="1872" y="1228"/>
              <a:ext cx="340" cy="1243"/>
              <a:chOff x="762" y="1707"/>
              <a:chExt cx="340" cy="1243"/>
            </a:xfrm>
          </p:grpSpPr>
          <p:sp>
            <p:nvSpPr>
              <p:cNvPr id="166949" name="Freeform 39"/>
              <p:cNvSpPr>
                <a:spLocks/>
              </p:cNvSpPr>
              <p:nvPr/>
            </p:nvSpPr>
            <p:spPr bwMode="auto">
              <a:xfrm>
                <a:off x="921" y="1947"/>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p>
            </p:txBody>
          </p:sp>
          <p:sp>
            <p:nvSpPr>
              <p:cNvPr id="166950" name="Oval 40"/>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66951" name="Freeform 41"/>
              <p:cNvSpPr>
                <a:spLocks/>
              </p:cNvSpPr>
              <p:nvPr/>
            </p:nvSpPr>
            <p:spPr bwMode="auto">
              <a:xfrm>
                <a:off x="762" y="2144"/>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p>
            </p:txBody>
          </p:sp>
          <p:sp>
            <p:nvSpPr>
              <p:cNvPr id="166952" name="Freeform 42"/>
              <p:cNvSpPr>
                <a:spLocks/>
              </p:cNvSpPr>
              <p:nvPr/>
            </p:nvSpPr>
            <p:spPr bwMode="auto">
              <a:xfrm>
                <a:off x="835" y="2392"/>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p>
            </p:txBody>
          </p:sp>
          <p:sp>
            <p:nvSpPr>
              <p:cNvPr id="166953" name="Freeform 43"/>
              <p:cNvSpPr>
                <a:spLocks/>
              </p:cNvSpPr>
              <p:nvPr/>
            </p:nvSpPr>
            <p:spPr bwMode="auto">
              <a:xfrm>
                <a:off x="920" y="2396"/>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p>
            </p:txBody>
          </p:sp>
          <p:sp>
            <p:nvSpPr>
              <p:cNvPr id="166954" name="Freeform 44"/>
              <p:cNvSpPr>
                <a:spLocks/>
              </p:cNvSpPr>
              <p:nvPr/>
            </p:nvSpPr>
            <p:spPr bwMode="auto">
              <a:xfrm>
                <a:off x="850" y="2877"/>
                <a:ext cx="252" cy="73"/>
              </a:xfrm>
              <a:custGeom>
                <a:avLst/>
                <a:gdLst>
                  <a:gd name="T0" fmla="*/ 0 w 142"/>
                  <a:gd name="T1" fmla="*/ 22121 h 41"/>
                  <a:gd name="T2" fmla="*/ 21333 w 142"/>
                  <a:gd name="T3" fmla="*/ 8947 h 41"/>
                  <a:gd name="T4" fmla="*/ 59529 w 142"/>
                  <a:gd name="T5" fmla="*/ 6695 h 41"/>
                  <a:gd name="T6" fmla="*/ 68067 w 142"/>
                  <a:gd name="T7" fmla="*/ 27184 h 41"/>
                  <a:gd name="T8" fmla="*/ 102342 w 142"/>
                  <a:gd name="T9" fmla="*/ 34821 h 41"/>
                  <a:gd name="T10" fmla="*/ 127106 w 142"/>
                  <a:gd name="T11" fmla="*/ 28363 h 41"/>
                  <a:gd name="T12" fmla="*/ 134761 w 142"/>
                  <a:gd name="T13" fmla="*/ 8947 h 41"/>
                  <a:gd name="T14" fmla="*/ 100729 w 142"/>
                  <a:gd name="T15" fmla="*/ 0 h 41"/>
                  <a:gd name="T16" fmla="*/ 74400 w 142"/>
                  <a:gd name="T17" fmla="*/ 6695 h 41"/>
                  <a:gd name="T18" fmla="*/ 64402 w 142"/>
                  <a:gd name="T19" fmla="*/ 31315 h 41"/>
                  <a:gd name="T20" fmla="*/ 18515 w 142"/>
                  <a:gd name="T21" fmla="*/ 39386 h 41"/>
                  <a:gd name="T22" fmla="*/ 0 w 142"/>
                  <a:gd name="T23" fmla="*/ 2212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cmpd="sng">
                <a:solidFill>
                  <a:schemeClr val="tx1"/>
                </a:solidFill>
                <a:round/>
                <a:headEnd/>
                <a:tailEnd/>
              </a:ln>
            </p:spPr>
            <p:txBody>
              <a:bodyPr/>
              <a:lstStyle/>
              <a:p>
                <a:endParaRPr lang="es-ES_tradnl"/>
              </a:p>
            </p:txBody>
          </p:sp>
          <p:sp>
            <p:nvSpPr>
              <p:cNvPr id="166955" name="Freeform 45"/>
              <p:cNvSpPr>
                <a:spLocks/>
              </p:cNvSpPr>
              <p:nvPr/>
            </p:nvSpPr>
            <p:spPr bwMode="auto">
              <a:xfrm>
                <a:off x="811" y="2348"/>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p>
            </p:txBody>
          </p:sp>
        </p:grpSp>
      </p:grpSp>
      <p:sp>
        <p:nvSpPr>
          <p:cNvPr id="166916" name="Rectangle 46"/>
          <p:cNvSpPr>
            <a:spLocks noChangeArrowheads="1"/>
          </p:cNvSpPr>
          <p:nvPr/>
        </p:nvSpPr>
        <p:spPr bwMode="auto">
          <a:xfrm>
            <a:off x="768350" y="5738813"/>
            <a:ext cx="3489325" cy="119062"/>
          </a:xfrm>
          <a:prstGeom prst="rect">
            <a:avLst/>
          </a:prstGeom>
          <a:solidFill>
            <a:srgbClr val="663300"/>
          </a:solidFill>
          <a:ln w="9525">
            <a:noFill/>
            <a:miter lim="800000"/>
            <a:headEnd/>
            <a:tailEnd/>
          </a:ln>
        </p:spPr>
        <p:txBody>
          <a:bodyPr wrap="none" anchor="ctr"/>
          <a:lstStyle/>
          <a:p>
            <a:endParaRPr lang="es-ES_tradnl"/>
          </a:p>
        </p:txBody>
      </p:sp>
      <p:grpSp>
        <p:nvGrpSpPr>
          <p:cNvPr id="166917" name="Group 47"/>
          <p:cNvGrpSpPr>
            <a:grpSpLocks/>
          </p:cNvGrpSpPr>
          <p:nvPr/>
        </p:nvGrpSpPr>
        <p:grpSpPr bwMode="auto">
          <a:xfrm>
            <a:off x="938213" y="5859463"/>
            <a:ext cx="552450" cy="552450"/>
            <a:chOff x="1289" y="1903"/>
            <a:chExt cx="348" cy="348"/>
          </a:xfrm>
        </p:grpSpPr>
        <p:sp>
          <p:nvSpPr>
            <p:cNvPr id="166944" name="Oval 48"/>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45" name="Oval 49"/>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sp>
        <p:nvSpPr>
          <p:cNvPr id="166918" name="Rectangle 50"/>
          <p:cNvSpPr>
            <a:spLocks noChangeArrowheads="1"/>
          </p:cNvSpPr>
          <p:nvPr/>
        </p:nvSpPr>
        <p:spPr bwMode="auto">
          <a:xfrm>
            <a:off x="4224338" y="5738813"/>
            <a:ext cx="3489325" cy="119062"/>
          </a:xfrm>
          <a:prstGeom prst="rect">
            <a:avLst/>
          </a:prstGeom>
          <a:solidFill>
            <a:srgbClr val="663300"/>
          </a:solidFill>
          <a:ln w="9525">
            <a:noFill/>
            <a:miter lim="800000"/>
            <a:headEnd/>
            <a:tailEnd/>
          </a:ln>
        </p:spPr>
        <p:txBody>
          <a:bodyPr wrap="none" anchor="ctr"/>
          <a:lstStyle/>
          <a:p>
            <a:endParaRPr lang="es-ES_tradnl"/>
          </a:p>
        </p:txBody>
      </p:sp>
      <p:grpSp>
        <p:nvGrpSpPr>
          <p:cNvPr id="166919" name="Group 51"/>
          <p:cNvGrpSpPr>
            <a:grpSpLocks/>
          </p:cNvGrpSpPr>
          <p:nvPr/>
        </p:nvGrpSpPr>
        <p:grpSpPr bwMode="auto">
          <a:xfrm>
            <a:off x="7486650" y="5859463"/>
            <a:ext cx="552450" cy="552450"/>
            <a:chOff x="1289" y="1903"/>
            <a:chExt cx="348" cy="348"/>
          </a:xfrm>
        </p:grpSpPr>
        <p:sp>
          <p:nvSpPr>
            <p:cNvPr id="166942" name="Oval 52"/>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43" name="Oval 53"/>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22" name="Group 54"/>
          <p:cNvGrpSpPr>
            <a:grpSpLocks/>
          </p:cNvGrpSpPr>
          <p:nvPr/>
        </p:nvGrpSpPr>
        <p:grpSpPr bwMode="auto">
          <a:xfrm>
            <a:off x="1073150" y="5991225"/>
            <a:ext cx="285750" cy="282575"/>
            <a:chOff x="1639" y="3491"/>
            <a:chExt cx="306" cy="302"/>
          </a:xfrm>
        </p:grpSpPr>
        <p:sp>
          <p:nvSpPr>
            <p:cNvPr id="166934" name="Oval 55"/>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35" name="Oval 56"/>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36" name="Oval 57"/>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37" name="Line 58"/>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66938" name="Line 59"/>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66939" name="Oval 60"/>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40" name="Oval 61"/>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41" name="Oval 62"/>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23" name="Group 63"/>
          <p:cNvGrpSpPr>
            <a:grpSpLocks/>
          </p:cNvGrpSpPr>
          <p:nvPr/>
        </p:nvGrpSpPr>
        <p:grpSpPr bwMode="auto">
          <a:xfrm>
            <a:off x="7626350" y="5991225"/>
            <a:ext cx="285750" cy="282575"/>
            <a:chOff x="1639" y="3491"/>
            <a:chExt cx="306" cy="302"/>
          </a:xfrm>
        </p:grpSpPr>
        <p:sp>
          <p:nvSpPr>
            <p:cNvPr id="166926" name="Oval 64"/>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27" name="Oval 65"/>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28" name="Oval 66"/>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29" name="Line 67"/>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66930" name="Line 68"/>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66931" name="Oval 69"/>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32" name="Oval 70"/>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6933" name="Oval 71"/>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sp>
        <p:nvSpPr>
          <p:cNvPr id="166922" name="Oval 72"/>
          <p:cNvSpPr>
            <a:spLocks noChangeArrowheads="1"/>
          </p:cNvSpPr>
          <p:nvPr/>
        </p:nvSpPr>
        <p:spPr bwMode="auto">
          <a:xfrm>
            <a:off x="8172450" y="5222875"/>
            <a:ext cx="215900" cy="485775"/>
          </a:xfrm>
          <a:prstGeom prst="ellipse">
            <a:avLst/>
          </a:prstGeom>
          <a:solidFill>
            <a:schemeClr val="bg1"/>
          </a:solidFill>
          <a:ln w="9525">
            <a:solidFill>
              <a:schemeClr val="tx1"/>
            </a:solidFill>
            <a:round/>
            <a:headEnd/>
            <a:tailEnd/>
          </a:ln>
        </p:spPr>
        <p:txBody>
          <a:bodyPr wrap="none" anchor="ctr"/>
          <a:lstStyle/>
          <a:p>
            <a:endParaRPr lang="es-ES_tradnl"/>
          </a:p>
        </p:txBody>
      </p:sp>
      <p:sp>
        <p:nvSpPr>
          <p:cNvPr id="166923" name="Rectangle 73"/>
          <p:cNvSpPr>
            <a:spLocks noChangeArrowheads="1"/>
          </p:cNvSpPr>
          <p:nvPr/>
        </p:nvSpPr>
        <p:spPr bwMode="auto">
          <a:xfrm>
            <a:off x="4224338" y="5743575"/>
            <a:ext cx="2868612" cy="101600"/>
          </a:xfrm>
          <a:prstGeom prst="rect">
            <a:avLst/>
          </a:prstGeom>
          <a:solidFill>
            <a:srgbClr val="663300"/>
          </a:solidFill>
          <a:ln w="9525">
            <a:noFill/>
            <a:miter lim="800000"/>
            <a:headEnd/>
            <a:tailEnd/>
          </a:ln>
        </p:spPr>
        <p:txBody>
          <a:bodyPr wrap="none" anchor="ctr"/>
          <a:lstStyle/>
          <a:p>
            <a:endParaRPr lang="es-ES_tradnl"/>
          </a:p>
        </p:txBody>
      </p:sp>
      <p:sp>
        <p:nvSpPr>
          <p:cNvPr id="166924" name="Freeform 74"/>
          <p:cNvSpPr>
            <a:spLocks/>
          </p:cNvSpPr>
          <p:nvPr/>
        </p:nvSpPr>
        <p:spPr bwMode="auto">
          <a:xfrm>
            <a:off x="7092950" y="3344863"/>
            <a:ext cx="1223963" cy="2509837"/>
          </a:xfrm>
          <a:custGeom>
            <a:avLst/>
            <a:gdLst>
              <a:gd name="T0" fmla="*/ 0 w 771"/>
              <a:gd name="T1" fmla="*/ 0 h 1769"/>
              <a:gd name="T2" fmla="*/ 2147483647 w 771"/>
              <a:gd name="T3" fmla="*/ 0 h 1769"/>
              <a:gd name="T4" fmla="*/ 2147483647 w 771"/>
              <a:gd name="T5" fmla="*/ 2147483647 h 1769"/>
              <a:gd name="T6" fmla="*/ 2147483647 w 771"/>
              <a:gd name="T7" fmla="*/ 2147483647 h 1769"/>
              <a:gd name="T8" fmla="*/ 0 w 771"/>
              <a:gd name="T9" fmla="*/ 2147483647 h 1769"/>
              <a:gd name="T10" fmla="*/ 0 w 771"/>
              <a:gd name="T11" fmla="*/ 0 h 1769"/>
              <a:gd name="T12" fmla="*/ 0 60000 65536"/>
              <a:gd name="T13" fmla="*/ 0 60000 65536"/>
              <a:gd name="T14" fmla="*/ 0 60000 65536"/>
              <a:gd name="T15" fmla="*/ 0 60000 65536"/>
              <a:gd name="T16" fmla="*/ 0 60000 65536"/>
              <a:gd name="T17" fmla="*/ 0 60000 65536"/>
              <a:gd name="T18" fmla="*/ 0 w 771"/>
              <a:gd name="T19" fmla="*/ 0 h 1769"/>
              <a:gd name="T20" fmla="*/ 771 w 771"/>
              <a:gd name="T21" fmla="*/ 1769 h 1769"/>
            </a:gdLst>
            <a:ahLst/>
            <a:cxnLst>
              <a:cxn ang="T12">
                <a:pos x="T0" y="T1"/>
              </a:cxn>
              <a:cxn ang="T13">
                <a:pos x="T2" y="T3"/>
              </a:cxn>
              <a:cxn ang="T14">
                <a:pos x="T4" y="T5"/>
              </a:cxn>
              <a:cxn ang="T15">
                <a:pos x="T6" y="T7"/>
              </a:cxn>
              <a:cxn ang="T16">
                <a:pos x="T8" y="T9"/>
              </a:cxn>
              <a:cxn ang="T17">
                <a:pos x="T10" y="T11"/>
              </a:cxn>
            </a:cxnLst>
            <a:rect l="T18" t="T19" r="T20" b="T21"/>
            <a:pathLst>
              <a:path w="771" h="1769">
                <a:moveTo>
                  <a:pt x="0" y="0"/>
                </a:moveTo>
                <a:lnTo>
                  <a:pt x="453" y="0"/>
                </a:lnTo>
                <a:lnTo>
                  <a:pt x="771" y="862"/>
                </a:lnTo>
                <a:lnTo>
                  <a:pt x="771" y="1769"/>
                </a:lnTo>
                <a:lnTo>
                  <a:pt x="0" y="1769"/>
                </a:lnTo>
                <a:lnTo>
                  <a:pt x="0" y="0"/>
                </a:lnTo>
                <a:close/>
              </a:path>
            </a:pathLst>
          </a:custGeom>
          <a:solidFill>
            <a:srgbClr val="B82300"/>
          </a:solidFill>
          <a:ln w="9525">
            <a:noFill/>
            <a:round/>
            <a:headEnd/>
            <a:tailEnd/>
          </a:ln>
        </p:spPr>
        <p:txBody>
          <a:bodyPr/>
          <a:lstStyle/>
          <a:p>
            <a:endParaRPr lang="es-ES_tradnl"/>
          </a:p>
        </p:txBody>
      </p:sp>
      <p:sp>
        <p:nvSpPr>
          <p:cNvPr id="166925" name="Freeform 75"/>
          <p:cNvSpPr>
            <a:spLocks/>
          </p:cNvSpPr>
          <p:nvPr/>
        </p:nvSpPr>
        <p:spPr bwMode="auto">
          <a:xfrm>
            <a:off x="7188200" y="3490913"/>
            <a:ext cx="1008063" cy="1090612"/>
          </a:xfrm>
          <a:custGeom>
            <a:avLst/>
            <a:gdLst>
              <a:gd name="T0" fmla="*/ 0 w 680"/>
              <a:gd name="T1" fmla="*/ 0 h 816"/>
              <a:gd name="T2" fmla="*/ 2147483647 w 680"/>
              <a:gd name="T3" fmla="*/ 0 h 816"/>
              <a:gd name="T4" fmla="*/ 2147483647 w 680"/>
              <a:gd name="T5" fmla="*/ 2147483647 h 816"/>
              <a:gd name="T6" fmla="*/ 0 w 680"/>
              <a:gd name="T7" fmla="*/ 2147483647 h 816"/>
              <a:gd name="T8" fmla="*/ 0 w 680"/>
              <a:gd name="T9" fmla="*/ 0 h 816"/>
              <a:gd name="T10" fmla="*/ 0 60000 65536"/>
              <a:gd name="T11" fmla="*/ 0 60000 65536"/>
              <a:gd name="T12" fmla="*/ 0 60000 65536"/>
              <a:gd name="T13" fmla="*/ 0 60000 65536"/>
              <a:gd name="T14" fmla="*/ 0 60000 65536"/>
              <a:gd name="T15" fmla="*/ 0 w 680"/>
              <a:gd name="T16" fmla="*/ 0 h 816"/>
              <a:gd name="T17" fmla="*/ 680 w 680"/>
              <a:gd name="T18" fmla="*/ 816 h 816"/>
            </a:gdLst>
            <a:ahLst/>
            <a:cxnLst>
              <a:cxn ang="T10">
                <a:pos x="T0" y="T1"/>
              </a:cxn>
              <a:cxn ang="T11">
                <a:pos x="T2" y="T3"/>
              </a:cxn>
              <a:cxn ang="T12">
                <a:pos x="T4" y="T5"/>
              </a:cxn>
              <a:cxn ang="T13">
                <a:pos x="T6" y="T7"/>
              </a:cxn>
              <a:cxn ang="T14">
                <a:pos x="T8" y="T9"/>
              </a:cxn>
            </a:cxnLst>
            <a:rect l="T15" t="T16" r="T17" b="T18"/>
            <a:pathLst>
              <a:path w="680" h="816">
                <a:moveTo>
                  <a:pt x="0" y="0"/>
                </a:moveTo>
                <a:lnTo>
                  <a:pt x="363" y="0"/>
                </a:lnTo>
                <a:lnTo>
                  <a:pt x="680" y="816"/>
                </a:lnTo>
                <a:lnTo>
                  <a:pt x="0" y="816"/>
                </a:lnTo>
                <a:lnTo>
                  <a:pt x="0" y="0"/>
                </a:lnTo>
                <a:close/>
              </a:path>
            </a:pathLst>
          </a:custGeom>
          <a:solidFill>
            <a:schemeClr val="bg1"/>
          </a:solidFill>
          <a:ln w="9525">
            <a:noFill/>
            <a:round/>
            <a:headEnd/>
            <a:tailEnd/>
          </a:ln>
        </p:spPr>
        <p:txBody>
          <a:bodyPr/>
          <a:lstStyle/>
          <a:p>
            <a:endParaRPr lang="es-ES_tradn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0" presetClass="path" presetSubtype="0" repeatCount="indefinite" fill="hold" nodeType="withEffect">
                                  <p:stCondLst>
                                    <p:cond delay="0"/>
                                  </p:stCondLst>
                                  <p:endCondLst>
                                    <p:cond evt="onNext" delay="0">
                                      <p:tgtEl>
                                        <p:sldTgt/>
                                      </p:tgtEl>
                                    </p:cond>
                                  </p:endCondLst>
                                  <p:childTnLst>
                                    <p:animMotion origin="layout" path="M -0.69861 -1.3876E-7 L -0.29739 -1.3876E-7 " pathEditMode="relative" rAng="0" ptsTypes="AA">
                                      <p:cBhvr>
                                        <p:cTn id="8" dur="1000" spd="-100000" fill="hold"/>
                                        <p:tgtEl>
                                          <p:spTgt spid="2"/>
                                        </p:tgtEl>
                                        <p:attrNameLst>
                                          <p:attrName>ppt_x</p:attrName>
                                          <p:attrName>ppt_y</p:attrName>
                                        </p:attrNameLst>
                                      </p:cBhvr>
                                      <p:rCtr x="201" y="0"/>
                                    </p:animMotion>
                                  </p:childTnLst>
                                </p:cTn>
                              </p:par>
                              <p:par>
                                <p:cTn id="9" presetID="8" presetClass="emph" presetSubtype="0" repeatCount="indefinite" fill="hold" nodeType="withEffect">
                                  <p:stCondLst>
                                    <p:cond delay="0"/>
                                  </p:stCondLst>
                                  <p:endCondLst>
                                    <p:cond evt="onNext" delay="0">
                                      <p:tgtEl>
                                        <p:sldTgt/>
                                      </p:tgtEl>
                                    </p:cond>
                                  </p:endCondLst>
                                  <p:childTnLst>
                                    <p:animRot by="21600000">
                                      <p:cBhvr>
                                        <p:cTn id="10" dur="1000" fill="hold"/>
                                        <p:tgtEl>
                                          <p:spTgt spid="22"/>
                                        </p:tgtEl>
                                        <p:attrNameLst>
                                          <p:attrName>r</p:attrName>
                                        </p:attrNameLst>
                                      </p:cBhvr>
                                    </p:animRot>
                                  </p:childTnLst>
                                </p:cTn>
                              </p:par>
                              <p:par>
                                <p:cTn id="11" presetID="8" presetClass="emph" presetSubtype="0" repeatCount="indefinite" fill="hold" nodeType="withEffect">
                                  <p:stCondLst>
                                    <p:cond delay="0"/>
                                  </p:stCondLst>
                                  <p:endCondLst>
                                    <p:cond evt="onNext" delay="0">
                                      <p:tgtEl>
                                        <p:sldTgt/>
                                      </p:tgtEl>
                                    </p:cond>
                                  </p:endCondLst>
                                  <p:childTnLst>
                                    <p:animRot by="21600000">
                                      <p:cBhvr>
                                        <p:cTn id="12" dur="1000" fill="hold"/>
                                        <p:tgtEl>
                                          <p:spTgt spid="23"/>
                                        </p:tgtEl>
                                        <p:attrNameLst>
                                          <p:attrName>r</p:attrName>
                                        </p:attrNameLst>
                                      </p:cBhvr>
                                    </p:animRot>
                                  </p:childTnLst>
                                </p:cTn>
                              </p:par>
                            </p:childTnLst>
                          </p:cTn>
                        </p:par>
                      </p:childTnLst>
                    </p:cTn>
                  </p:par>
                  <p:par>
                    <p:cTn id="13" fill="hold">
                      <p:stCondLst>
                        <p:cond delay="indefinite"/>
                      </p:stCondLst>
                      <p:childTnLst>
                        <p:par>
                          <p:cTn id="14" fill="hold">
                            <p:stCondLst>
                              <p:cond delay="0"/>
                            </p:stCondLst>
                            <p:childTnLst>
                              <p:par>
                                <p:cTn id="15" presetID="0" presetClass="path" presetSubtype="0" fill="hold" nodeType="clickEffect">
                                  <p:stCondLst>
                                    <p:cond delay="0"/>
                                  </p:stCondLst>
                                  <p:childTnLst>
                                    <p:animMotion origin="layout" path="M 5.55556E-7 -1.75763E-6 C 0.01806 -0.00948 0.03646 -0.01873 0.06458 -0.02521 C 0.09253 -0.03191 0.12795 -0.03816 0.16771 -0.03931 C 0.20764 -0.04024 0.26406 -0.03631 0.30365 -0.03214 C 0.34323 -0.02798 0.36996 -0.02127 0.40573 -0.01434 C 0.44167 -0.00763 0.50052 0.0044 0.51944 0.00833 " pathEditMode="relative" rAng="0" ptsTypes="aaaaaA">
                                      <p:cBhvr>
                                        <p:cTn id="16" dur="1000" fill="hold"/>
                                        <p:tgtEl>
                                          <p:spTgt spid="17"/>
                                        </p:tgtEl>
                                        <p:attrNameLst>
                                          <p:attrName>ppt_x</p:attrName>
                                          <p:attrName>ppt_y</p:attrName>
                                        </p:attrNameLst>
                                      </p:cBhvr>
                                      <p:rCtr x="260" y="-16"/>
                                    </p:animMotion>
                                  </p:childTnLst>
                                </p:cTn>
                              </p:par>
                              <p:par>
                                <p:cTn id="17" presetID="8" presetClass="emph" presetSubtype="0" fill="hold" nodeType="withEffect">
                                  <p:stCondLst>
                                    <p:cond delay="0"/>
                                  </p:stCondLst>
                                  <p:childTnLst>
                                    <p:animRot by="6600000">
                                      <p:cBhvr>
                                        <p:cTn id="18" dur="1000" fill="hold"/>
                                        <p:tgtEl>
                                          <p:spTgt spid="17"/>
                                        </p:tgtEl>
                                        <p:attrNameLst>
                                          <p:attrName>r</p:attrName>
                                        </p:attrNameLst>
                                      </p:cBhvr>
                                    </p:animRot>
                                  </p:childTnLst>
                                </p:cTn>
                              </p:par>
                            </p:childTnLst>
                          </p:cTn>
                        </p:par>
                        <p:par>
                          <p:cTn id="19" fill="hold">
                            <p:stCondLst>
                              <p:cond delay="1000"/>
                            </p:stCondLst>
                            <p:childTnLst>
                              <p:par>
                                <p:cTn id="20" presetID="0" presetClass="path" presetSubtype="0" fill="hold" nodeType="afterEffect">
                                  <p:stCondLst>
                                    <p:cond delay="0"/>
                                  </p:stCondLst>
                                  <p:childTnLst>
                                    <p:animMotion origin="layout" path="M 0.51927 0.00833 L 0.50694 0.08287 " pathEditMode="relative" rAng="0" ptsTypes="AA">
                                      <p:cBhvr>
                                        <p:cTn id="21" dur="500" fill="hold"/>
                                        <p:tgtEl>
                                          <p:spTgt spid="17"/>
                                        </p:tgtEl>
                                        <p:attrNameLst>
                                          <p:attrName>ppt_x</p:attrName>
                                          <p:attrName>ppt_y</p:attrName>
                                        </p:attrNameLst>
                                      </p:cBhvr>
                                      <p:rCtr x="-6" y="37"/>
                                    </p:animMotion>
                                  </p:childTnLst>
                                </p:cTn>
                              </p:par>
                              <p:par>
                                <p:cTn id="22" presetID="8" presetClass="emph" presetSubtype="0" fill="hold" nodeType="withEffect">
                                  <p:stCondLst>
                                    <p:cond delay="0"/>
                                  </p:stCondLst>
                                  <p:childTnLst>
                                    <p:animRot by="-2040000">
                                      <p:cBhvr>
                                        <p:cTn id="23" dur="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 name="20 Rectángulo"/>
          <p:cNvSpPr/>
          <p:nvPr/>
        </p:nvSpPr>
        <p:spPr>
          <a:xfrm>
            <a:off x="2935706" y="1299412"/>
            <a:ext cx="3705726" cy="513748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grpSp>
        <p:nvGrpSpPr>
          <p:cNvPr id="2" name="15 Grupo"/>
          <p:cNvGrpSpPr>
            <a:grpSpLocks/>
          </p:cNvGrpSpPr>
          <p:nvPr/>
        </p:nvGrpSpPr>
        <p:grpSpPr bwMode="auto">
          <a:xfrm flipV="1">
            <a:off x="3394494" y="5455153"/>
            <a:ext cx="2636837" cy="184150"/>
            <a:chOff x="2264229" y="1347537"/>
            <a:chExt cx="2635345" cy="184627"/>
          </a:xfrm>
        </p:grpSpPr>
        <p:cxnSp>
          <p:nvCxnSpPr>
            <p:cNvPr id="5" name="4 Conector recto"/>
            <p:cNvCxnSpPr/>
            <p:nvPr/>
          </p:nvCxnSpPr>
          <p:spPr>
            <a:xfrm flipV="1">
              <a:off x="2264229" y="1527390"/>
              <a:ext cx="2632172" cy="47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2264229" y="1347537"/>
              <a:ext cx="2635345" cy="179853"/>
            </a:xfrm>
            <a:prstGeom prst="rect">
              <a:avLst/>
            </a:prstGeom>
            <a:solidFill>
              <a:schemeClr val="bg1">
                <a:lumMod val="75000"/>
              </a:schemeClr>
            </a:solidFill>
            <a:ln>
              <a:noFill/>
            </a:ln>
          </p:spPr>
          <p:style>
            <a:lnRef idx="2">
              <a:schemeClr val="accent1">
                <a:shade val="50000"/>
              </a:schemeClr>
            </a:lnRef>
            <a:fillRef idx="1003">
              <a:schemeClr val="dk2"/>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srgbClr val="FFFFFF"/>
                </a:solidFill>
              </a:endParaRPr>
            </a:p>
          </p:txBody>
        </p:sp>
      </p:grpSp>
      <p:grpSp>
        <p:nvGrpSpPr>
          <p:cNvPr id="3" name="16 Grupo"/>
          <p:cNvGrpSpPr/>
          <p:nvPr/>
        </p:nvGrpSpPr>
        <p:grpSpPr>
          <a:xfrm>
            <a:off x="4608095" y="5101390"/>
            <a:ext cx="421105" cy="1303875"/>
            <a:chOff x="2057400" y="4608094"/>
            <a:chExt cx="421105" cy="1303875"/>
          </a:xfrm>
        </p:grpSpPr>
        <p:sp>
          <p:nvSpPr>
            <p:cNvPr id="7" name="6 Elipse"/>
            <p:cNvSpPr/>
            <p:nvPr/>
          </p:nvSpPr>
          <p:spPr>
            <a:xfrm>
              <a:off x="2057400" y="4608094"/>
              <a:ext cx="336884" cy="3368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grpSp>
          <p:nvGrpSpPr>
            <p:cNvPr id="4" name="11 Grupo"/>
            <p:cNvGrpSpPr/>
            <p:nvPr/>
          </p:nvGrpSpPr>
          <p:grpSpPr>
            <a:xfrm>
              <a:off x="2069432" y="4776537"/>
              <a:ext cx="409073" cy="1135432"/>
              <a:chOff x="4680285" y="2755232"/>
              <a:chExt cx="409073" cy="1135432"/>
            </a:xfrm>
          </p:grpSpPr>
          <p:cxnSp>
            <p:nvCxnSpPr>
              <p:cNvPr id="10" name="9 Conector recto de flecha"/>
              <p:cNvCxnSpPr/>
              <p:nvPr/>
            </p:nvCxnSpPr>
            <p:spPr>
              <a:xfrm>
                <a:off x="4836695" y="2755232"/>
                <a:ext cx="0" cy="733926"/>
              </a:xfrm>
              <a:prstGeom prst="straightConnector1">
                <a:avLst/>
              </a:prstGeom>
              <a:ln w="38100">
                <a:solidFill>
                  <a:srgbClr val="FF000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1" name="10 CuadroTexto"/>
              <p:cNvSpPr txBox="1"/>
              <p:nvPr/>
            </p:nvSpPr>
            <p:spPr>
              <a:xfrm>
                <a:off x="4680285" y="3428999"/>
                <a:ext cx="409073" cy="461665"/>
              </a:xfrm>
              <a:prstGeom prst="rect">
                <a:avLst/>
              </a:prstGeom>
              <a:noFill/>
            </p:spPr>
            <p:txBody>
              <a:bodyPr wrap="square" rtlCol="0">
                <a:spAutoFit/>
              </a:bodyPr>
              <a:lstStyle/>
              <a:p>
                <a:pPr fontAlgn="auto">
                  <a:spcBef>
                    <a:spcPts val="0"/>
                  </a:spcBef>
                  <a:spcAft>
                    <a:spcPts val="0"/>
                  </a:spcAft>
                </a:pPr>
                <a:r>
                  <a:rPr lang="es-ES_tradnl" b="1" dirty="0">
                    <a:solidFill>
                      <a:srgbClr val="FF0000"/>
                    </a:solidFill>
                    <a:latin typeface="Calibri"/>
                  </a:rPr>
                  <a:t>P</a:t>
                </a:r>
              </a:p>
            </p:txBody>
          </p:sp>
        </p:grpSp>
      </p:grpSp>
      <p:grpSp>
        <p:nvGrpSpPr>
          <p:cNvPr id="8" name="15 Grupo"/>
          <p:cNvGrpSpPr/>
          <p:nvPr/>
        </p:nvGrpSpPr>
        <p:grpSpPr>
          <a:xfrm>
            <a:off x="4620127" y="4126831"/>
            <a:ext cx="409073" cy="1130970"/>
            <a:chOff x="4283242" y="4379493"/>
            <a:chExt cx="409073" cy="1130970"/>
          </a:xfrm>
        </p:grpSpPr>
        <p:cxnSp>
          <p:nvCxnSpPr>
            <p:cNvPr id="14" name="13 Conector recto de flecha"/>
            <p:cNvCxnSpPr/>
            <p:nvPr/>
          </p:nvCxnSpPr>
          <p:spPr>
            <a:xfrm flipV="1">
              <a:off x="4439652" y="4776537"/>
              <a:ext cx="0" cy="733926"/>
            </a:xfrm>
            <a:prstGeom prst="straightConnector1">
              <a:avLst/>
            </a:prstGeom>
            <a:ln w="38100">
              <a:solidFill>
                <a:srgbClr val="00B05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15" name="14 CuadroTexto"/>
            <p:cNvSpPr txBox="1"/>
            <p:nvPr/>
          </p:nvSpPr>
          <p:spPr>
            <a:xfrm>
              <a:off x="4283242" y="4379493"/>
              <a:ext cx="409073" cy="461665"/>
            </a:xfrm>
            <a:prstGeom prst="rect">
              <a:avLst/>
            </a:prstGeom>
            <a:noFill/>
            <a:ln>
              <a:noFill/>
            </a:ln>
          </p:spPr>
          <p:txBody>
            <a:bodyPr wrap="square" rtlCol="0">
              <a:spAutoFit/>
            </a:bodyPr>
            <a:lstStyle/>
            <a:p>
              <a:pPr fontAlgn="auto">
                <a:spcBef>
                  <a:spcPts val="0"/>
                </a:spcBef>
                <a:spcAft>
                  <a:spcPts val="0"/>
                </a:spcAft>
              </a:pPr>
              <a:r>
                <a:rPr lang="es-ES_tradnl" b="1" dirty="0" smtClean="0">
                  <a:solidFill>
                    <a:srgbClr val="00B050"/>
                  </a:solidFill>
                  <a:latin typeface="Calibri"/>
                </a:rPr>
                <a:t>F</a:t>
              </a:r>
              <a:endParaRPr lang="es-ES_tradnl" b="1" dirty="0">
                <a:solidFill>
                  <a:srgbClr val="00B050"/>
                </a:solidFill>
                <a:latin typeface="Calibri"/>
              </a:endParaRPr>
            </a:p>
          </p:txBody>
        </p:sp>
      </p:grpSp>
      <p:grpSp>
        <p:nvGrpSpPr>
          <p:cNvPr id="9" name="19 Grupo"/>
          <p:cNvGrpSpPr/>
          <p:nvPr/>
        </p:nvGrpSpPr>
        <p:grpSpPr>
          <a:xfrm>
            <a:off x="5005138" y="1479886"/>
            <a:ext cx="1515977" cy="858707"/>
            <a:chOff x="2695074" y="1191126"/>
            <a:chExt cx="1515977" cy="858707"/>
          </a:xfrm>
        </p:grpSpPr>
        <p:sp>
          <p:nvSpPr>
            <p:cNvPr id="18" name="17 CuadroTexto"/>
            <p:cNvSpPr txBox="1"/>
            <p:nvPr/>
          </p:nvSpPr>
          <p:spPr>
            <a:xfrm>
              <a:off x="2695075" y="1191126"/>
              <a:ext cx="926430" cy="461665"/>
            </a:xfrm>
            <a:prstGeom prst="rect">
              <a:avLst/>
            </a:prstGeom>
            <a:noFill/>
          </p:spPr>
          <p:txBody>
            <a:bodyPr wrap="square" rtlCol="0">
              <a:spAutoFit/>
            </a:bodyPr>
            <a:lstStyle/>
            <a:p>
              <a:pPr fontAlgn="auto">
                <a:spcBef>
                  <a:spcPts val="0"/>
                </a:spcBef>
                <a:spcAft>
                  <a:spcPts val="0"/>
                </a:spcAft>
              </a:pPr>
              <a:r>
                <a:rPr lang="es-ES_tradnl" b="1" dirty="0">
                  <a:solidFill>
                    <a:prstClr val="black"/>
                  </a:solidFill>
                  <a:latin typeface="Calibri"/>
                </a:rPr>
                <a:t>V = 0</a:t>
              </a:r>
            </a:p>
          </p:txBody>
        </p:sp>
        <p:sp>
          <p:nvSpPr>
            <p:cNvPr id="19" name="18 CuadroTexto"/>
            <p:cNvSpPr txBox="1"/>
            <p:nvPr/>
          </p:nvSpPr>
          <p:spPr>
            <a:xfrm>
              <a:off x="2695074" y="1588168"/>
              <a:ext cx="1515977" cy="461665"/>
            </a:xfrm>
            <a:prstGeom prst="rect">
              <a:avLst/>
            </a:prstGeom>
            <a:noFill/>
          </p:spPr>
          <p:txBody>
            <a:bodyPr wrap="square" rtlCol="0">
              <a:spAutoFit/>
            </a:bodyPr>
            <a:lstStyle/>
            <a:p>
              <a:pPr fontAlgn="auto">
                <a:spcBef>
                  <a:spcPts val="0"/>
                </a:spcBef>
                <a:spcAft>
                  <a:spcPts val="0"/>
                </a:spcAft>
              </a:pPr>
              <a:r>
                <a:rPr lang="el-GR" b="1" dirty="0">
                  <a:solidFill>
                    <a:prstClr val="black"/>
                  </a:solidFill>
                  <a:latin typeface="Calibri"/>
                </a:rPr>
                <a:t>Σ</a:t>
              </a:r>
              <a:r>
                <a:rPr lang="es-ES_tradnl" b="1" dirty="0">
                  <a:solidFill>
                    <a:prstClr val="black"/>
                  </a:solidFill>
                  <a:latin typeface="Calibri"/>
                </a:rPr>
                <a:t>F = </a:t>
              </a:r>
              <a:r>
                <a:rPr lang="es-ES_tradnl" b="1" dirty="0">
                  <a:solidFill>
                    <a:srgbClr val="FF0000"/>
                  </a:solidFill>
                  <a:latin typeface="Calibri"/>
                </a:rPr>
                <a:t>P</a:t>
              </a:r>
              <a:r>
                <a:rPr lang="es-ES_tradnl" b="1" dirty="0">
                  <a:solidFill>
                    <a:prstClr val="black"/>
                  </a:solidFill>
                  <a:latin typeface="Calibri"/>
                </a:rPr>
                <a:t> ≠ 0</a:t>
              </a:r>
            </a:p>
          </p:txBody>
        </p:sp>
      </p:grpSp>
      <p:sp>
        <p:nvSpPr>
          <p:cNvPr id="22" name="21 CuadroTexto"/>
          <p:cNvSpPr txBox="1"/>
          <p:nvPr/>
        </p:nvSpPr>
        <p:spPr>
          <a:xfrm>
            <a:off x="433136" y="204538"/>
            <a:ext cx="8349917" cy="861774"/>
          </a:xfrm>
          <a:prstGeom prst="rect">
            <a:avLst/>
          </a:prstGeom>
          <a:solidFill>
            <a:schemeClr val="bg1"/>
          </a:solidFill>
          <a:ln>
            <a:solidFill>
              <a:schemeClr val="tx1"/>
            </a:solidFill>
          </a:ln>
        </p:spPr>
        <p:txBody>
          <a:bodyPr wrap="square" rtlCol="0">
            <a:spAutoFit/>
          </a:bodyPr>
          <a:lstStyle/>
          <a:p>
            <a:pPr marL="265113" indent="-265113" algn="just" fontAlgn="auto">
              <a:spcBef>
                <a:spcPts val="0"/>
              </a:spcBef>
              <a:spcAft>
                <a:spcPts val="0"/>
              </a:spcAft>
            </a:pPr>
            <a:r>
              <a:rPr lang="es-ES_tradnl" sz="1800" b="1" dirty="0">
                <a:solidFill>
                  <a:srgbClr val="FF0000"/>
                </a:solidFill>
                <a:latin typeface="Calibri"/>
              </a:rPr>
              <a:t>b.	</a:t>
            </a:r>
            <a:r>
              <a:rPr lang="es-ES_tradnl" sz="1600" dirty="0">
                <a:solidFill>
                  <a:prstClr val="black"/>
                </a:solidFill>
                <a:latin typeface="Calibri"/>
              </a:rPr>
              <a:t>Cuando un cuerpo lanzado verticalmente hacia arriba alcanza el punto mas alto de su trayectoria se para, su velocidad es nula, pero sigue estando sometido a la fuerza de atracción gravitatoria, a su peso </a:t>
            </a:r>
            <a:r>
              <a:rPr lang="es-ES_tradnl" sz="1600" b="1" dirty="0">
                <a:solidFill>
                  <a:srgbClr val="FF0000"/>
                </a:solidFill>
                <a:latin typeface="Calibri"/>
              </a:rPr>
              <a:t>P</a:t>
            </a:r>
            <a:r>
              <a:rPr lang="es-ES_tradnl" sz="1600" dirty="0">
                <a:solidFill>
                  <a:prstClr val="black"/>
                </a:solidFill>
                <a:latin typeface="Calibri"/>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decel="50000" fill="hold" nodeType="clickEffect">
                                  <p:stCondLst>
                                    <p:cond delay="0"/>
                                  </p:stCondLst>
                                  <p:childTnLst>
                                    <p:animMotion origin="layout" path="M 3.33333E-6 3.7037E-7 L 3.33333E-6 -0.50857 " pathEditMode="relative" rAng="0" ptsTypes="AA">
                                      <p:cBhvr>
                                        <p:cTn id="6" dur="2000" fill="hold"/>
                                        <p:tgtEl>
                                          <p:spTgt spid="3"/>
                                        </p:tgtEl>
                                        <p:attrNameLst>
                                          <p:attrName>ppt_x</p:attrName>
                                          <p:attrName>ppt_y</p:attrName>
                                        </p:attrNameLst>
                                      </p:cBhvr>
                                      <p:rCtr x="0" y="-254"/>
                                    </p:animMotion>
                                  </p:childTnLst>
                                </p:cTn>
                              </p:par>
                              <p:par>
                                <p:cTn id="7" presetID="1" presetClass="exit" presetSubtype="0" fill="hold" nodeType="withEffect">
                                  <p:stCondLst>
                                    <p:cond delay="0"/>
                                  </p:stCondLst>
                                  <p:childTnLst>
                                    <p:set>
                                      <p:cBhvr>
                                        <p:cTn id="8" dur="1" fill="hold">
                                          <p:stCondLst>
                                            <p:cond delay="0"/>
                                          </p:stCondLst>
                                        </p:cTn>
                                        <p:tgtEl>
                                          <p:spTgt spid="8"/>
                                        </p:tgtEl>
                                        <p:attrNameLst>
                                          <p:attrName>style.visibility</p:attrName>
                                        </p:attrNameLst>
                                      </p:cBhvr>
                                      <p:to>
                                        <p:strVal val="hidden"/>
                                      </p:to>
                                    </p:set>
                                  </p:childTnLst>
                                </p:cTn>
                              </p:par>
                            </p:childTnLst>
                          </p:cTn>
                        </p:par>
                        <p:par>
                          <p:cTn id="9" fill="hold">
                            <p:stCondLst>
                              <p:cond delay="2000"/>
                            </p:stCondLst>
                            <p:childTnLst>
                              <p:par>
                                <p:cTn id="10" presetID="1" presetClass="entr" presetSubtype="0"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14 Rectángulo"/>
          <p:cNvSpPr/>
          <p:nvPr/>
        </p:nvSpPr>
        <p:spPr>
          <a:xfrm>
            <a:off x="397042" y="288758"/>
            <a:ext cx="8313821" cy="626845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025" name="Rectangle 1"/>
          <p:cNvSpPr>
            <a:spLocks noChangeArrowheads="1"/>
          </p:cNvSpPr>
          <p:nvPr/>
        </p:nvSpPr>
        <p:spPr bwMode="auto">
          <a:xfrm>
            <a:off x="493296" y="447708"/>
            <a:ext cx="8061156" cy="2285241"/>
          </a:xfrm>
          <a:prstGeom prst="rect">
            <a:avLst/>
          </a:prstGeom>
          <a:noFill/>
          <a:ln w="9525">
            <a:noFill/>
            <a:miter lim="800000"/>
            <a:headEnd/>
            <a:tailEnd/>
          </a:ln>
          <a:effectLst/>
        </p:spPr>
        <p:txBody>
          <a:bodyPr wrap="square" anchor="ctr">
            <a:spAutoFit/>
          </a:bodyPr>
          <a:lstStyle/>
          <a:p>
            <a:pPr marL="342900" indent="-342900" algn="just" eaLnBrk="0" hangingPunct="0">
              <a:lnSpc>
                <a:spcPts val="1900"/>
              </a:lnSpc>
              <a:buFontTx/>
              <a:buAutoNum type="arabicPeriod" startAt="4"/>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“Un cuerpo se mueve siempre en la misma dirección y sentido </a:t>
            </a:r>
            <a:r>
              <a:rPr lang="es-ES_tradnl" sz="1800" b="1" dirty="0" smtClean="0">
                <a:solidFill>
                  <a:prstClr val="black"/>
                </a:solidFill>
                <a:latin typeface="Calibri"/>
                <a:ea typeface="Times New Roman" pitchFamily="18" charset="0"/>
                <a:cs typeface="Arial" pitchFamily="34" charset="0"/>
              </a:rPr>
              <a:t>de </a:t>
            </a:r>
            <a:r>
              <a:rPr lang="es-ES_tradnl" sz="1800" b="1" dirty="0">
                <a:solidFill>
                  <a:prstClr val="black"/>
                </a:solidFill>
                <a:latin typeface="Calibri"/>
                <a:ea typeface="Times New Roman" pitchFamily="18" charset="0"/>
                <a:cs typeface="Arial" pitchFamily="34" charset="0"/>
              </a:rPr>
              <a:t>la </a:t>
            </a:r>
            <a:r>
              <a:rPr lang="es-ES_tradnl" sz="1800" b="1" dirty="0" smtClean="0">
                <a:solidFill>
                  <a:prstClr val="black"/>
                </a:solidFill>
                <a:latin typeface="Calibri"/>
                <a:ea typeface="Times New Roman" pitchFamily="18" charset="0"/>
                <a:cs typeface="Arial" pitchFamily="34" charset="0"/>
              </a:rPr>
              <a:t>fuerza o de la resultante de las fuerzas que actúan </a:t>
            </a:r>
            <a:r>
              <a:rPr lang="es-ES_tradnl" sz="1800" b="1" dirty="0">
                <a:solidFill>
                  <a:prstClr val="black"/>
                </a:solidFill>
                <a:latin typeface="Calibri"/>
                <a:ea typeface="Times New Roman" pitchFamily="18" charset="0"/>
                <a:cs typeface="Arial" pitchFamily="34" charset="0"/>
              </a:rPr>
              <a:t>sobre él”. </a:t>
            </a:r>
            <a:endParaRPr lang="es-ES_tradnl" sz="1800" b="1" dirty="0">
              <a:solidFill>
                <a:prstClr val="black"/>
              </a:solidFill>
              <a:latin typeface="Calibri"/>
              <a:ea typeface="Times New Roman" pitchFamily="18" charset="0"/>
              <a:cs typeface="Arial" pitchFamily="34" charset="0"/>
            </a:endParaRPr>
          </a:p>
          <a:p>
            <a:pPr marL="342900" indent="-342900" algn="ctr" eaLnBrk="0" hangingPunct="0">
              <a:lnSpc>
                <a:spcPts val="1900"/>
              </a:lnSpc>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		</a:t>
            </a:r>
            <a:r>
              <a:rPr lang="es-ES_tradnl" sz="1800" b="1" dirty="0">
                <a:solidFill>
                  <a:srgbClr val="FF0000"/>
                </a:solidFill>
                <a:latin typeface="Calibri"/>
                <a:ea typeface="Times New Roman" pitchFamily="18" charset="0"/>
                <a:cs typeface="Arial" pitchFamily="34" charset="0"/>
              </a:rPr>
              <a:t>¡¡Falso!! </a:t>
            </a:r>
            <a:r>
              <a:rPr lang="es-ES_tradnl" sz="1800" dirty="0">
                <a:solidFill>
                  <a:prstClr val="black"/>
                </a:solidFill>
                <a:latin typeface="Calibri"/>
                <a:ea typeface="Times New Roman" pitchFamily="18" charset="0"/>
                <a:cs typeface="Arial" pitchFamily="34" charset="0"/>
              </a:rPr>
              <a:t>(Concepción errónea de los alumnos).</a:t>
            </a:r>
          </a:p>
          <a:p>
            <a:pPr marL="342900" indent="-342900" algn="just" eaLnBrk="0" hangingPunct="0">
              <a:lnSpc>
                <a:spcPts val="1900"/>
              </a:lnSpc>
              <a:tabLst>
                <a:tab pos="-792163" algn="l"/>
                <a:tab pos="-457200" algn="l"/>
                <a:tab pos="417513" algn="l"/>
                <a:tab pos="914400" algn="l"/>
              </a:tabLst>
              <a:defRPr/>
            </a:pPr>
            <a:r>
              <a:rPr lang="es-ES_tradnl" sz="1800" b="1" dirty="0">
                <a:solidFill>
                  <a:prstClr val="black"/>
                </a:solidFill>
                <a:latin typeface="Calibri"/>
                <a:cs typeface="Arial" pitchFamily="34" charset="0"/>
              </a:rPr>
              <a:t>		</a:t>
            </a:r>
            <a:r>
              <a:rPr lang="es-ES_tradnl" sz="1800" b="1" dirty="0" smtClean="0">
                <a:solidFill>
                  <a:srgbClr val="FF0000"/>
                </a:solidFill>
                <a:latin typeface="Calibri"/>
                <a:cs typeface="Arial" pitchFamily="34" charset="0"/>
              </a:rPr>
              <a:t>Ejemplos:</a:t>
            </a:r>
            <a:endParaRPr lang="es-ES_tradnl" sz="1800" b="1" dirty="0">
              <a:solidFill>
                <a:srgbClr val="FF0000"/>
              </a:solidFill>
              <a:latin typeface="Calibri"/>
              <a:cs typeface="Arial" pitchFamily="34" charset="0"/>
            </a:endParaRPr>
          </a:p>
          <a:p>
            <a:pPr marL="342900" indent="-342900" algn="just" eaLnBrk="0" hangingPunct="0">
              <a:lnSpc>
                <a:spcPts val="1900"/>
              </a:lnSpc>
              <a:tabLst>
                <a:tab pos="-792163" algn="l"/>
                <a:tab pos="-457200" algn="l"/>
                <a:tab pos="541338" algn="l"/>
              </a:tabLst>
              <a:defRPr/>
            </a:pPr>
            <a:r>
              <a:rPr lang="es-ES_tradnl" sz="1800" b="1" dirty="0">
                <a:solidFill>
                  <a:srgbClr val="FF0000"/>
                </a:solidFill>
                <a:latin typeface="Calibri"/>
                <a:cs typeface="Arial" pitchFamily="34" charset="0"/>
              </a:rPr>
              <a:t>		</a:t>
            </a:r>
            <a:r>
              <a:rPr lang="es-ES_tradnl" sz="1800" b="1" dirty="0" smtClean="0">
                <a:solidFill>
                  <a:srgbClr val="FF0000"/>
                </a:solidFill>
                <a:latin typeface="Calibri"/>
                <a:cs typeface="Arial" pitchFamily="34" charset="0"/>
              </a:rPr>
              <a:t>a.</a:t>
            </a:r>
            <a:r>
              <a:rPr lang="es-ES_tradnl" sz="1800" b="1" dirty="0">
                <a:solidFill>
                  <a:srgbClr val="FF0000"/>
                </a:solidFill>
                <a:latin typeface="Calibri"/>
                <a:cs typeface="Arial" pitchFamily="34" charset="0"/>
              </a:rPr>
              <a:t>	</a:t>
            </a:r>
            <a:r>
              <a:rPr lang="es-ES_tradnl" sz="1600" dirty="0">
                <a:solidFill>
                  <a:prstClr val="black"/>
                </a:solidFill>
                <a:latin typeface="Calibri"/>
                <a:cs typeface="Arial" pitchFamily="34" charset="0"/>
              </a:rPr>
              <a:t>Para que un cuerpo esté animado de un movimiento circular uniforme es preciso que sobre él actúe una fuerza centrípeta o que tenga ese carácter la resultante de todas las que se ejercen sobre él.</a:t>
            </a:r>
          </a:p>
          <a:p>
            <a:pPr marL="342900" indent="-342900" algn="just" eaLnBrk="0" hangingPunct="0">
              <a:lnSpc>
                <a:spcPts val="1900"/>
              </a:lnSpc>
              <a:tabLst>
                <a:tab pos="-792163" algn="l"/>
                <a:tab pos="-457200" algn="l"/>
                <a:tab pos="541338" algn="l"/>
              </a:tabLst>
              <a:defRPr/>
            </a:pPr>
            <a:r>
              <a:rPr lang="es-ES_tradnl" sz="1600" dirty="0">
                <a:solidFill>
                  <a:srgbClr val="FF0000"/>
                </a:solidFill>
                <a:latin typeface="Calibri"/>
                <a:cs typeface="Arial" pitchFamily="34" charset="0"/>
              </a:rPr>
              <a:t>			</a:t>
            </a:r>
            <a:r>
              <a:rPr lang="es-ES_tradnl" sz="1600" dirty="0">
                <a:solidFill>
                  <a:prstClr val="black"/>
                </a:solidFill>
                <a:latin typeface="Calibri"/>
                <a:cs typeface="Arial" pitchFamily="34" charset="0"/>
              </a:rPr>
              <a:t>Un ejemplo típico es el movimiento de la Luna en torno a la Tierra. El vector velocidad </a:t>
            </a:r>
            <a:r>
              <a:rPr lang="es-ES_tradnl" sz="1600" b="1" dirty="0">
                <a:solidFill>
                  <a:srgbClr val="00B050"/>
                </a:solidFill>
                <a:latin typeface="Calibri"/>
                <a:cs typeface="Arial" pitchFamily="34" charset="0"/>
              </a:rPr>
              <a:t>V</a:t>
            </a:r>
            <a:r>
              <a:rPr lang="es-ES_tradnl" sz="1600" dirty="0">
                <a:solidFill>
                  <a:prstClr val="black"/>
                </a:solidFill>
                <a:latin typeface="Calibri"/>
                <a:cs typeface="Arial" pitchFamily="34" charset="0"/>
              </a:rPr>
              <a:t> y el vector fuerza </a:t>
            </a:r>
            <a:r>
              <a:rPr lang="es-ES_tradnl" sz="1600" b="1" dirty="0">
                <a:solidFill>
                  <a:srgbClr val="FF0000"/>
                </a:solidFill>
                <a:latin typeface="Calibri"/>
                <a:cs typeface="Arial" pitchFamily="34" charset="0"/>
              </a:rPr>
              <a:t>F</a:t>
            </a:r>
            <a:r>
              <a:rPr lang="es-ES_tradnl" sz="1600" dirty="0">
                <a:solidFill>
                  <a:prstClr val="black"/>
                </a:solidFill>
                <a:latin typeface="Calibri"/>
                <a:cs typeface="Arial" pitchFamily="34" charset="0"/>
              </a:rPr>
              <a:t> son perpendiculares en todo momento.</a:t>
            </a:r>
            <a:endParaRPr lang="es-ES_tradnl" sz="1800" dirty="0">
              <a:solidFill>
                <a:prstClr val="black"/>
              </a:solidFill>
              <a:latin typeface="Calibri"/>
              <a:cs typeface="Arial" pitchFamily="34" charset="0"/>
            </a:endParaRPr>
          </a:p>
        </p:txBody>
      </p:sp>
      <p:sp>
        <p:nvSpPr>
          <p:cNvPr id="9" name="8 Elipse"/>
          <p:cNvSpPr/>
          <p:nvPr/>
        </p:nvSpPr>
        <p:spPr>
          <a:xfrm>
            <a:off x="3179966" y="3118358"/>
            <a:ext cx="2880320" cy="2880320"/>
          </a:xfrm>
          <a:prstGeom prst="ellipse">
            <a:avLst/>
          </a:prstGeom>
          <a:solidFill>
            <a:schemeClr val="bg1">
              <a:lumMod val="95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graphicFrame>
        <p:nvGraphicFramePr>
          <p:cNvPr id="131075" name="Object 3"/>
          <p:cNvGraphicFramePr>
            <a:graphicFrameLocks noChangeAspect="1"/>
          </p:cNvGraphicFramePr>
          <p:nvPr/>
        </p:nvGraphicFramePr>
        <p:xfrm>
          <a:off x="4379494" y="4289009"/>
          <a:ext cx="535907" cy="535907"/>
        </p:xfrm>
        <a:graphic>
          <a:graphicData uri="http://schemas.openxmlformats.org/presentationml/2006/ole">
            <p:oleObj spid="_x0000_s434178" name="Fotografía de Photo Editor" r:id="rId3" imgW="3048426" imgH="3048426" progId="">
              <p:embed/>
            </p:oleObj>
          </a:graphicData>
        </a:graphic>
      </p:graphicFrame>
      <p:grpSp>
        <p:nvGrpSpPr>
          <p:cNvPr id="2" name="23 Grupo"/>
          <p:cNvGrpSpPr/>
          <p:nvPr/>
        </p:nvGrpSpPr>
        <p:grpSpPr>
          <a:xfrm>
            <a:off x="4441680" y="2900114"/>
            <a:ext cx="446172" cy="913898"/>
            <a:chOff x="6775806" y="2503070"/>
            <a:chExt cx="446172" cy="913898"/>
          </a:xfrm>
        </p:grpSpPr>
        <p:pic>
          <p:nvPicPr>
            <p:cNvPr id="20" name="Picture 22" descr="33698"/>
            <p:cNvPicPr>
              <a:picLocks noChangeAspect="1" noChangeArrowheads="1"/>
            </p:cNvPicPr>
            <p:nvPr/>
          </p:nvPicPr>
          <p:blipFill>
            <a:blip r:embed="rId4" cstate="print">
              <a:clrChange>
                <a:clrFrom>
                  <a:srgbClr val="020202"/>
                </a:clrFrom>
                <a:clrTo>
                  <a:srgbClr val="020202">
                    <a:alpha val="0"/>
                  </a:srgbClr>
                </a:clrTo>
              </a:clrChange>
            </a:blip>
            <a:srcRect b="5696"/>
            <a:stretch>
              <a:fillRect/>
            </a:stretch>
          </p:blipFill>
          <p:spPr bwMode="auto">
            <a:xfrm>
              <a:off x="6775806" y="2503070"/>
              <a:ext cx="446172" cy="420604"/>
            </a:xfrm>
            <a:prstGeom prst="rect">
              <a:avLst/>
            </a:prstGeom>
            <a:noFill/>
            <a:ln w="9525">
              <a:noFill/>
              <a:miter lim="800000"/>
              <a:headEnd/>
              <a:tailEnd/>
            </a:ln>
          </p:spPr>
        </p:pic>
        <p:cxnSp>
          <p:nvCxnSpPr>
            <p:cNvPr id="23" name="22 Conector recto de flecha"/>
            <p:cNvCxnSpPr/>
            <p:nvPr/>
          </p:nvCxnSpPr>
          <p:spPr>
            <a:xfrm>
              <a:off x="7014411" y="2731168"/>
              <a:ext cx="0" cy="685800"/>
            </a:xfrm>
            <a:prstGeom prst="straightConnector1">
              <a:avLst/>
            </a:prstGeom>
            <a:ln w="38100">
              <a:solidFill>
                <a:srgbClr val="FF000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grpSp>
      <p:sp>
        <p:nvSpPr>
          <p:cNvPr id="25" name="24 CuadroTexto"/>
          <p:cNvSpPr txBox="1"/>
          <p:nvPr/>
        </p:nvSpPr>
        <p:spPr>
          <a:xfrm>
            <a:off x="4535905" y="3753854"/>
            <a:ext cx="264696" cy="461665"/>
          </a:xfrm>
          <a:prstGeom prst="rect">
            <a:avLst/>
          </a:prstGeom>
          <a:noFill/>
        </p:spPr>
        <p:txBody>
          <a:bodyPr wrap="square" rtlCol="0">
            <a:spAutoFit/>
          </a:bodyPr>
          <a:lstStyle/>
          <a:p>
            <a:pPr fontAlgn="auto">
              <a:spcBef>
                <a:spcPts val="0"/>
              </a:spcBef>
              <a:spcAft>
                <a:spcPts val="0"/>
              </a:spcAft>
            </a:pPr>
            <a:r>
              <a:rPr lang="es-ES_tradnl" b="1" dirty="0">
                <a:solidFill>
                  <a:srgbClr val="FF0000"/>
                </a:solidFill>
                <a:latin typeface="Calibri"/>
              </a:rPr>
              <a:t>F</a:t>
            </a:r>
          </a:p>
        </p:txBody>
      </p:sp>
      <p:cxnSp>
        <p:nvCxnSpPr>
          <p:cNvPr id="26" name="25 Conector recto de flecha"/>
          <p:cNvCxnSpPr/>
          <p:nvPr/>
        </p:nvCxnSpPr>
        <p:spPr>
          <a:xfrm rot="5400000" flipH="1">
            <a:off x="4435643" y="2875549"/>
            <a:ext cx="0" cy="465222"/>
          </a:xfrm>
          <a:prstGeom prst="straightConnector1">
            <a:avLst/>
          </a:prstGeom>
          <a:ln w="38100">
            <a:solidFill>
              <a:srgbClr val="00B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28" name="27 CuadroTexto"/>
          <p:cNvSpPr txBox="1"/>
          <p:nvPr/>
        </p:nvSpPr>
        <p:spPr>
          <a:xfrm>
            <a:off x="3910263" y="2851486"/>
            <a:ext cx="264696" cy="461665"/>
          </a:xfrm>
          <a:prstGeom prst="rect">
            <a:avLst/>
          </a:prstGeom>
          <a:noFill/>
        </p:spPr>
        <p:txBody>
          <a:bodyPr wrap="square" rtlCol="0">
            <a:spAutoFit/>
          </a:bodyPr>
          <a:lstStyle/>
          <a:p>
            <a:pPr fontAlgn="auto">
              <a:spcBef>
                <a:spcPts val="0"/>
              </a:spcBef>
              <a:spcAft>
                <a:spcPts val="0"/>
              </a:spcAft>
            </a:pPr>
            <a:r>
              <a:rPr lang="es-ES_tradnl" b="1" dirty="0">
                <a:solidFill>
                  <a:srgbClr val="00B050"/>
                </a:solidFill>
                <a:latin typeface="Calibri"/>
              </a:rPr>
              <a:t>v</a:t>
            </a:r>
          </a:p>
        </p:txBody>
      </p:sp>
      <p:sp>
        <p:nvSpPr>
          <p:cNvPr id="29" name="28 Rectángulo"/>
          <p:cNvSpPr/>
          <p:nvPr/>
        </p:nvSpPr>
        <p:spPr>
          <a:xfrm>
            <a:off x="2779294" y="2851486"/>
            <a:ext cx="3609474" cy="34410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107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path" presetSubtype="0" repeatCount="indefinite" fill="hold" nodeType="clickEffect">
                                  <p:stCondLst>
                                    <p:cond delay="0"/>
                                  </p:stCondLst>
                                  <p:childTnLst>
                                    <p:animMotion origin="layout" path="M -8.33333E-7 -3.33333E-6 C 0.06892 -3.33333E-6 0.125 0.07477 0.125 0.16667 C 0.125 0.25857 0.06892 0.33334 -8.33333E-7 0.33334 C -0.06892 0.33334 -0.125 0.25857 -0.125 0.16667 C -0.125 0.07477 -0.06892 -3.33333E-6 -8.33333E-7 -3.33333E-6 Z " pathEditMode="relative" rAng="0" ptsTypes="fffff">
                                      <p:cBhvr>
                                        <p:cTn id="32" dur="3000" spd="-100000" fill="hold"/>
                                        <p:tgtEl>
                                          <p:spTgt spid="2"/>
                                        </p:tgtEl>
                                        <p:attrNameLst>
                                          <p:attrName>ppt_x</p:attrName>
                                          <p:attrName>ppt_y</p:attrName>
                                        </p:attrNameLst>
                                      </p:cBhvr>
                                      <p:rCtr x="0" y="167"/>
                                    </p:animMotion>
                                  </p:childTnLst>
                                </p:cTn>
                              </p:par>
                              <p:par>
                                <p:cTn id="33" presetID="1" presetClass="exit" presetSubtype="0" fill="hold" nodeType="withEffect">
                                  <p:stCondLst>
                                    <p:cond delay="0"/>
                                  </p:stCondLst>
                                  <p:childTnLst>
                                    <p:set>
                                      <p:cBhvr>
                                        <p:cTn id="34" dur="1" fill="hold">
                                          <p:stCondLst>
                                            <p:cond delay="0"/>
                                          </p:stCondLst>
                                        </p:cTn>
                                        <p:tgtEl>
                                          <p:spTgt spid="26"/>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8"/>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5"/>
                                        </p:tgtEl>
                                        <p:attrNameLst>
                                          <p:attrName>style.visibility</p:attrName>
                                        </p:attrNameLst>
                                      </p:cBhvr>
                                      <p:to>
                                        <p:strVal val="hidden"/>
                                      </p:to>
                                    </p:set>
                                  </p:childTnLst>
                                </p:cTn>
                              </p:par>
                              <p:par>
                                <p:cTn id="39" presetID="8" presetClass="emph" presetSubtype="0" repeatCount="indefinite" fill="hold" nodeType="withEffect">
                                  <p:stCondLst>
                                    <p:cond delay="0"/>
                                  </p:stCondLst>
                                  <p:childTnLst>
                                    <p:animRot by="-21600000">
                                      <p:cBhvr>
                                        <p:cTn id="40" dur="3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025" grpId="0"/>
      <p:bldP spid="9" grpId="0" animBg="1"/>
      <p:bldP spid="25" grpId="0"/>
      <p:bldP spid="25" grpId="1"/>
      <p:bldP spid="28" grpId="0"/>
      <p:bldP spid="28" grpId="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757363" y="924426"/>
            <a:ext cx="5945187" cy="4791075"/>
          </a:xfrm>
          <a:prstGeom prst="rect">
            <a:avLst/>
          </a:prstGeom>
          <a:solidFill>
            <a:srgbClr val="FFFFFF"/>
          </a:solidFill>
          <a:ln w="12700">
            <a:solidFill>
              <a:srgbClr val="000000"/>
            </a:solidFill>
            <a:miter lim="800000"/>
            <a:headEnd/>
            <a:tailEnd/>
          </a:ln>
        </p:spPr>
        <p:txBody>
          <a:bodyPr/>
          <a:lstStyle/>
          <a:p>
            <a:endParaRPr lang="es-ES_tradnl" sz="1800">
              <a:solidFill>
                <a:srgbClr val="000000"/>
              </a:solidFill>
              <a:latin typeface="Arial" charset="0"/>
              <a:cs typeface="+mn-cs"/>
            </a:endParaRPr>
          </a:p>
        </p:txBody>
      </p:sp>
      <p:grpSp>
        <p:nvGrpSpPr>
          <p:cNvPr id="2" name="Group 48"/>
          <p:cNvGrpSpPr>
            <a:grpSpLocks/>
          </p:cNvGrpSpPr>
          <p:nvPr/>
        </p:nvGrpSpPr>
        <p:grpSpPr bwMode="auto">
          <a:xfrm>
            <a:off x="2008188" y="1060951"/>
            <a:ext cx="4675187" cy="3103563"/>
            <a:chOff x="1417" y="433"/>
            <a:chExt cx="2945" cy="1955"/>
          </a:xfrm>
        </p:grpSpPr>
        <p:grpSp>
          <p:nvGrpSpPr>
            <p:cNvPr id="3" name="Group 49"/>
            <p:cNvGrpSpPr>
              <a:grpSpLocks/>
            </p:cNvGrpSpPr>
            <p:nvPr/>
          </p:nvGrpSpPr>
          <p:grpSpPr bwMode="auto">
            <a:xfrm>
              <a:off x="1417" y="526"/>
              <a:ext cx="2577" cy="1862"/>
              <a:chOff x="1417" y="526"/>
              <a:chExt cx="2577" cy="1862"/>
            </a:xfrm>
          </p:grpSpPr>
          <p:sp>
            <p:nvSpPr>
              <p:cNvPr id="7263" name="Line 50"/>
              <p:cNvSpPr>
                <a:spLocks noChangeShapeType="1"/>
              </p:cNvSpPr>
              <p:nvPr/>
            </p:nvSpPr>
            <p:spPr bwMode="auto">
              <a:xfrm>
                <a:off x="2475" y="531"/>
                <a:ext cx="1507" cy="921"/>
              </a:xfrm>
              <a:prstGeom prst="line">
                <a:avLst/>
              </a:prstGeom>
              <a:noFill/>
              <a:ln w="9525">
                <a:solidFill>
                  <a:srgbClr val="000000"/>
                </a:solidFill>
                <a:prstDash val="dash"/>
                <a:round/>
                <a:headEnd/>
                <a:tailEnd/>
              </a:ln>
            </p:spPr>
            <p:txBody>
              <a:bodyPr/>
              <a:lstStyle/>
              <a:p>
                <a:endParaRPr lang="es-ES_tradnl" sz="1800">
                  <a:solidFill>
                    <a:srgbClr val="000000"/>
                  </a:solidFill>
                  <a:latin typeface="Arial" charset="0"/>
                  <a:cs typeface="+mn-cs"/>
                </a:endParaRPr>
              </a:p>
            </p:txBody>
          </p:sp>
          <p:grpSp>
            <p:nvGrpSpPr>
              <p:cNvPr id="4" name="Group 53"/>
              <p:cNvGrpSpPr>
                <a:grpSpLocks/>
              </p:cNvGrpSpPr>
              <p:nvPr/>
            </p:nvGrpSpPr>
            <p:grpSpPr bwMode="auto">
              <a:xfrm>
                <a:off x="1417" y="526"/>
                <a:ext cx="2577" cy="1862"/>
                <a:chOff x="1417" y="526"/>
                <a:chExt cx="2577" cy="1862"/>
              </a:xfrm>
            </p:grpSpPr>
            <p:sp>
              <p:nvSpPr>
                <p:cNvPr id="7269" name="Arc 54"/>
                <p:cNvSpPr>
                  <a:spLocks/>
                </p:cNvSpPr>
                <p:nvPr/>
              </p:nvSpPr>
              <p:spPr bwMode="auto">
                <a:xfrm flipV="1">
                  <a:off x="2472" y="526"/>
                  <a:ext cx="1522" cy="1859"/>
                </a:xfrm>
                <a:custGeom>
                  <a:avLst/>
                  <a:gdLst>
                    <a:gd name="T0" fmla="*/ 0 w 18576"/>
                    <a:gd name="T1" fmla="*/ 0 h 21600"/>
                    <a:gd name="T2" fmla="*/ 0 w 18576"/>
                    <a:gd name="T3" fmla="*/ 0 h 21600"/>
                    <a:gd name="T4" fmla="*/ 0 w 18576"/>
                    <a:gd name="T5" fmla="*/ 0 h 21600"/>
                    <a:gd name="T6" fmla="*/ 0 60000 65536"/>
                    <a:gd name="T7" fmla="*/ 0 60000 65536"/>
                    <a:gd name="T8" fmla="*/ 0 60000 65536"/>
                    <a:gd name="T9" fmla="*/ 0 w 18576"/>
                    <a:gd name="T10" fmla="*/ 0 h 21600"/>
                    <a:gd name="T11" fmla="*/ 18576 w 18576"/>
                    <a:gd name="T12" fmla="*/ 21600 h 21600"/>
                  </a:gdLst>
                  <a:ahLst/>
                  <a:cxnLst>
                    <a:cxn ang="T6">
                      <a:pos x="T0" y="T1"/>
                    </a:cxn>
                    <a:cxn ang="T7">
                      <a:pos x="T2" y="T3"/>
                    </a:cxn>
                    <a:cxn ang="T8">
                      <a:pos x="T4" y="T5"/>
                    </a:cxn>
                  </a:cxnLst>
                  <a:rect l="T9" t="T10" r="T11" b="T12"/>
                  <a:pathLst>
                    <a:path w="18576" h="21600" fill="none" extrusionOk="0">
                      <a:moveTo>
                        <a:pt x="-1" y="0"/>
                      </a:moveTo>
                      <a:cubicBezTo>
                        <a:pt x="7625" y="0"/>
                        <a:pt x="14685" y="4020"/>
                        <a:pt x="18576" y="10577"/>
                      </a:cubicBezTo>
                    </a:path>
                    <a:path w="18576" h="21600" stroke="0" extrusionOk="0">
                      <a:moveTo>
                        <a:pt x="-1" y="0"/>
                      </a:moveTo>
                      <a:cubicBezTo>
                        <a:pt x="7625" y="0"/>
                        <a:pt x="14685" y="4020"/>
                        <a:pt x="18576" y="10577"/>
                      </a:cubicBezTo>
                      <a:lnTo>
                        <a:pt x="0" y="21600"/>
                      </a:lnTo>
                      <a:close/>
                    </a:path>
                  </a:pathLst>
                </a:custGeom>
                <a:noFill/>
                <a:ln w="3175">
                  <a:solidFill>
                    <a:schemeClr val="tx1"/>
                  </a:solidFill>
                  <a:prstDash val="dash"/>
                  <a:round/>
                  <a:headEnd/>
                  <a:tailEnd/>
                </a:ln>
              </p:spPr>
              <p:txBody>
                <a:bodyPr/>
                <a:lstStyle/>
                <a:p>
                  <a:endParaRPr lang="es-ES_tradnl" sz="1800">
                    <a:solidFill>
                      <a:srgbClr val="000000"/>
                    </a:solidFill>
                    <a:latin typeface="Arial" charset="0"/>
                    <a:cs typeface="+mn-cs"/>
                  </a:endParaRPr>
                </a:p>
              </p:txBody>
            </p:sp>
            <p:sp>
              <p:nvSpPr>
                <p:cNvPr id="7270" name="Arc 55"/>
                <p:cNvSpPr>
                  <a:spLocks/>
                </p:cNvSpPr>
                <p:nvPr/>
              </p:nvSpPr>
              <p:spPr bwMode="auto">
                <a:xfrm rot="16200000" flipH="1">
                  <a:off x="1022" y="923"/>
                  <a:ext cx="1860" cy="1070"/>
                </a:xfrm>
                <a:custGeom>
                  <a:avLst/>
                  <a:gdLst>
                    <a:gd name="T0" fmla="*/ 0 w 21600"/>
                    <a:gd name="T1" fmla="*/ 0 h 13037"/>
                    <a:gd name="T2" fmla="*/ 0 w 21600"/>
                    <a:gd name="T3" fmla="*/ 0 h 13037"/>
                    <a:gd name="T4" fmla="*/ 0 w 21600"/>
                    <a:gd name="T5" fmla="*/ 0 h 13037"/>
                    <a:gd name="T6" fmla="*/ 0 60000 65536"/>
                    <a:gd name="T7" fmla="*/ 0 60000 65536"/>
                    <a:gd name="T8" fmla="*/ 0 60000 65536"/>
                    <a:gd name="T9" fmla="*/ 0 w 21600"/>
                    <a:gd name="T10" fmla="*/ 0 h 13037"/>
                    <a:gd name="T11" fmla="*/ 21600 w 21600"/>
                    <a:gd name="T12" fmla="*/ 13037 h 13037"/>
                  </a:gdLst>
                  <a:ahLst/>
                  <a:cxnLst>
                    <a:cxn ang="T6">
                      <a:pos x="T0" y="T1"/>
                    </a:cxn>
                    <a:cxn ang="T7">
                      <a:pos x="T2" y="T3"/>
                    </a:cxn>
                    <a:cxn ang="T8">
                      <a:pos x="T4" y="T5"/>
                    </a:cxn>
                  </a:cxnLst>
                  <a:rect l="T9" t="T10" r="T11" b="T12"/>
                  <a:pathLst>
                    <a:path w="21600" h="13037" fill="none" extrusionOk="0">
                      <a:moveTo>
                        <a:pt x="17221" y="0"/>
                      </a:moveTo>
                      <a:cubicBezTo>
                        <a:pt x="20062" y="3752"/>
                        <a:pt x="21600" y="8330"/>
                        <a:pt x="21600" y="13037"/>
                      </a:cubicBezTo>
                    </a:path>
                    <a:path w="21600" h="13037" stroke="0" extrusionOk="0">
                      <a:moveTo>
                        <a:pt x="17221" y="0"/>
                      </a:moveTo>
                      <a:cubicBezTo>
                        <a:pt x="20062" y="3752"/>
                        <a:pt x="21600" y="8330"/>
                        <a:pt x="21600" y="13037"/>
                      </a:cubicBezTo>
                      <a:lnTo>
                        <a:pt x="0" y="13037"/>
                      </a:lnTo>
                      <a:close/>
                    </a:path>
                  </a:pathLst>
                </a:custGeom>
                <a:noFill/>
                <a:ln w="3175">
                  <a:solidFill>
                    <a:srgbClr val="000000"/>
                  </a:solidFill>
                  <a:prstDash val="dash"/>
                  <a:round/>
                  <a:headEnd/>
                  <a:tailEnd/>
                </a:ln>
              </p:spPr>
              <p:txBody>
                <a:bodyPr/>
                <a:lstStyle/>
                <a:p>
                  <a:endParaRPr lang="es-ES_tradnl" sz="1800">
                    <a:solidFill>
                      <a:srgbClr val="000000"/>
                    </a:solidFill>
                    <a:latin typeface="Arial" charset="0"/>
                    <a:cs typeface="+mn-cs"/>
                  </a:endParaRPr>
                </a:p>
              </p:txBody>
            </p:sp>
          </p:grpSp>
        </p:grpSp>
        <p:grpSp>
          <p:nvGrpSpPr>
            <p:cNvPr id="5" name="Group 58"/>
            <p:cNvGrpSpPr>
              <a:grpSpLocks/>
            </p:cNvGrpSpPr>
            <p:nvPr/>
          </p:nvGrpSpPr>
          <p:grpSpPr bwMode="auto">
            <a:xfrm>
              <a:off x="1447" y="433"/>
              <a:ext cx="2915" cy="1946"/>
              <a:chOff x="1447" y="433"/>
              <a:chExt cx="2915" cy="1946"/>
            </a:xfrm>
          </p:grpSpPr>
          <p:sp>
            <p:nvSpPr>
              <p:cNvPr id="7261" name="Line 60"/>
              <p:cNvSpPr>
                <a:spLocks noChangeShapeType="1"/>
              </p:cNvSpPr>
              <p:nvPr/>
            </p:nvSpPr>
            <p:spPr bwMode="auto">
              <a:xfrm flipV="1">
                <a:off x="2465" y="531"/>
                <a:ext cx="6" cy="1848"/>
              </a:xfrm>
              <a:prstGeom prst="line">
                <a:avLst/>
              </a:prstGeom>
              <a:noFill/>
              <a:ln w="9525">
                <a:solidFill>
                  <a:srgbClr val="000000"/>
                </a:solidFill>
                <a:prstDash val="dash"/>
                <a:round/>
                <a:headEnd/>
                <a:tailEnd/>
              </a:ln>
            </p:spPr>
            <p:txBody>
              <a:bodyPr/>
              <a:lstStyle/>
              <a:p>
                <a:endParaRPr lang="es-ES_tradnl" sz="1800">
                  <a:solidFill>
                    <a:srgbClr val="000000"/>
                  </a:solidFill>
                  <a:latin typeface="Arial" charset="0"/>
                  <a:cs typeface="+mn-cs"/>
                </a:endParaRPr>
              </a:p>
            </p:txBody>
          </p:sp>
          <p:sp>
            <p:nvSpPr>
              <p:cNvPr id="7262" name="Rectangle 61" descr="Diagonal hacia arriba ancha"/>
              <p:cNvSpPr>
                <a:spLocks noChangeArrowheads="1"/>
              </p:cNvSpPr>
              <p:nvPr/>
            </p:nvSpPr>
            <p:spPr bwMode="auto">
              <a:xfrm>
                <a:off x="1447" y="433"/>
                <a:ext cx="2915" cy="94"/>
              </a:xfrm>
              <a:prstGeom prst="rect">
                <a:avLst/>
              </a:prstGeom>
              <a:pattFill prst="wdUpDiag">
                <a:fgClr>
                  <a:srgbClr val="000000"/>
                </a:fgClr>
                <a:bgClr>
                  <a:srgbClr val="FFFFFF"/>
                </a:bgClr>
              </a:pattFill>
              <a:ln w="9525">
                <a:noFill/>
                <a:miter lim="800000"/>
                <a:headEnd/>
                <a:tailEnd/>
              </a:ln>
            </p:spPr>
            <p:txBody>
              <a:bodyPr/>
              <a:lstStyle/>
              <a:p>
                <a:endParaRPr lang="es-ES_tradnl" sz="1800">
                  <a:solidFill>
                    <a:srgbClr val="000000"/>
                  </a:solidFill>
                  <a:latin typeface="Arial" charset="0"/>
                  <a:cs typeface="+mn-cs"/>
                </a:endParaRPr>
              </a:p>
            </p:txBody>
          </p:sp>
        </p:grpSp>
      </p:grpSp>
      <p:grpSp>
        <p:nvGrpSpPr>
          <p:cNvPr id="6" name="118 Grupo"/>
          <p:cNvGrpSpPr/>
          <p:nvPr/>
        </p:nvGrpSpPr>
        <p:grpSpPr>
          <a:xfrm>
            <a:off x="4129922" y="3836570"/>
            <a:ext cx="878974" cy="665533"/>
            <a:chOff x="4258510" y="3801979"/>
            <a:chExt cx="878974" cy="665533"/>
          </a:xfrm>
        </p:grpSpPr>
        <p:cxnSp>
          <p:nvCxnSpPr>
            <p:cNvPr id="120" name="119 Conector recto de flecha"/>
            <p:cNvCxnSpPr/>
            <p:nvPr/>
          </p:nvCxnSpPr>
          <p:spPr>
            <a:xfrm flipH="1">
              <a:off x="4415589" y="3801979"/>
              <a:ext cx="721895" cy="336884"/>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1" name="120 CuadroTexto"/>
            <p:cNvSpPr txBox="1">
              <a:spLocks noChangeArrowheads="1"/>
            </p:cNvSpPr>
            <p:nvPr/>
          </p:nvSpPr>
          <p:spPr bwMode="auto">
            <a:xfrm>
              <a:off x="4258510" y="4005847"/>
              <a:ext cx="373648" cy="461665"/>
            </a:xfrm>
            <a:prstGeom prst="rect">
              <a:avLst/>
            </a:prstGeom>
            <a:noFill/>
            <a:ln w="9525">
              <a:noFill/>
              <a:miter lim="800000"/>
              <a:headEnd/>
              <a:tailEnd/>
            </a:ln>
          </p:spPr>
          <p:txBody>
            <a:bodyPr wrap="square">
              <a:spAutoFit/>
            </a:bodyPr>
            <a:lstStyle/>
            <a:p>
              <a:r>
                <a:rPr lang="es-ES_tradnl" b="1" dirty="0">
                  <a:solidFill>
                    <a:srgbClr val="00B050"/>
                  </a:solidFill>
                  <a:latin typeface="Times New Roman"/>
                  <a:cs typeface="+mn-cs"/>
                </a:rPr>
                <a:t>v</a:t>
              </a:r>
              <a:endParaRPr lang="es-ES_tradnl" b="1" dirty="0">
                <a:solidFill>
                  <a:srgbClr val="00B050"/>
                </a:solidFill>
                <a:latin typeface="Times New Roman"/>
                <a:cs typeface="+mn-cs"/>
              </a:endParaRPr>
            </a:p>
          </p:txBody>
        </p:sp>
      </p:grpSp>
      <p:grpSp>
        <p:nvGrpSpPr>
          <p:cNvPr id="7" name="121 Grupo"/>
          <p:cNvGrpSpPr/>
          <p:nvPr/>
        </p:nvGrpSpPr>
        <p:grpSpPr>
          <a:xfrm>
            <a:off x="2664326" y="4076533"/>
            <a:ext cx="951165" cy="461665"/>
            <a:chOff x="2778626" y="4041942"/>
            <a:chExt cx="951165" cy="461665"/>
          </a:xfrm>
        </p:grpSpPr>
        <p:cxnSp>
          <p:nvCxnSpPr>
            <p:cNvPr id="123" name="122 Conector recto de flecha"/>
            <p:cNvCxnSpPr/>
            <p:nvPr/>
          </p:nvCxnSpPr>
          <p:spPr>
            <a:xfrm flipH="1">
              <a:off x="2911642" y="4150895"/>
              <a:ext cx="818149" cy="0"/>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123 CuadroTexto"/>
            <p:cNvSpPr txBox="1">
              <a:spLocks noChangeArrowheads="1"/>
            </p:cNvSpPr>
            <p:nvPr/>
          </p:nvSpPr>
          <p:spPr bwMode="auto">
            <a:xfrm>
              <a:off x="2778626" y="4041942"/>
              <a:ext cx="373648" cy="461665"/>
            </a:xfrm>
            <a:prstGeom prst="rect">
              <a:avLst/>
            </a:prstGeom>
            <a:noFill/>
            <a:ln w="9525">
              <a:noFill/>
              <a:miter lim="800000"/>
              <a:headEnd/>
              <a:tailEnd/>
            </a:ln>
          </p:spPr>
          <p:txBody>
            <a:bodyPr wrap="square">
              <a:spAutoFit/>
            </a:bodyPr>
            <a:lstStyle/>
            <a:p>
              <a:r>
                <a:rPr lang="es-ES_tradnl" b="1" dirty="0">
                  <a:solidFill>
                    <a:srgbClr val="00B050"/>
                  </a:solidFill>
                  <a:latin typeface="Times New Roman"/>
                  <a:cs typeface="+mn-cs"/>
                </a:rPr>
                <a:t>v</a:t>
              </a:r>
              <a:endParaRPr lang="es-ES_tradnl" b="1" dirty="0">
                <a:solidFill>
                  <a:srgbClr val="00B050"/>
                </a:solidFill>
                <a:latin typeface="Times New Roman"/>
                <a:cs typeface="+mn-cs"/>
              </a:endParaRPr>
            </a:p>
          </p:txBody>
        </p:sp>
      </p:grpSp>
      <p:sp>
        <p:nvSpPr>
          <p:cNvPr id="7254" name="Line 65"/>
          <p:cNvSpPr>
            <a:spLocks noChangeShapeType="1"/>
          </p:cNvSpPr>
          <p:nvPr/>
        </p:nvSpPr>
        <p:spPr bwMode="auto">
          <a:xfrm>
            <a:off x="2058988" y="1208589"/>
            <a:ext cx="4619625" cy="0"/>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grpSp>
        <p:nvGrpSpPr>
          <p:cNvPr id="8" name="101 Grupo"/>
          <p:cNvGrpSpPr>
            <a:grpSpLocks/>
          </p:cNvGrpSpPr>
          <p:nvPr/>
        </p:nvGrpSpPr>
        <p:grpSpPr bwMode="auto">
          <a:xfrm>
            <a:off x="5319713" y="2707189"/>
            <a:ext cx="757237" cy="1250950"/>
            <a:chOff x="5561012" y="2346325"/>
            <a:chExt cx="757240" cy="1250950"/>
          </a:xfrm>
        </p:grpSpPr>
        <p:sp>
          <p:nvSpPr>
            <p:cNvPr id="7281" name="Text Box 8"/>
            <p:cNvSpPr txBox="1">
              <a:spLocks noChangeArrowheads="1"/>
            </p:cNvSpPr>
            <p:nvPr/>
          </p:nvSpPr>
          <p:spPr bwMode="auto">
            <a:xfrm>
              <a:off x="5561012" y="3200400"/>
              <a:ext cx="527050" cy="396875"/>
            </a:xfrm>
            <a:prstGeom prst="rect">
              <a:avLst/>
            </a:prstGeom>
            <a:noFill/>
            <a:ln w="9525">
              <a:noFill/>
              <a:miter lim="800000"/>
              <a:headEnd/>
              <a:tailEnd/>
            </a:ln>
          </p:spPr>
          <p:txBody>
            <a:bodyPr/>
            <a:lstStyle/>
            <a:p>
              <a:pPr eaLnBrk="0" hangingPunct="0"/>
              <a:r>
                <a:rPr lang="es-ES" sz="1200">
                  <a:solidFill>
                    <a:srgbClr val="3333CC"/>
                  </a:solidFill>
                  <a:latin typeface="Times New Roman"/>
                  <a:cs typeface="+mn-cs"/>
                </a:rPr>
                <a:t>W</a:t>
              </a:r>
              <a:r>
                <a:rPr lang="es-ES" sz="1200" baseline="-25000">
                  <a:solidFill>
                    <a:srgbClr val="3333CC"/>
                  </a:solidFill>
                  <a:latin typeface="Times New Roman"/>
                  <a:cs typeface="+mn-cs"/>
                </a:rPr>
                <a:t>T</a:t>
              </a:r>
            </a:p>
          </p:txBody>
        </p:sp>
        <p:sp>
          <p:nvSpPr>
            <p:cNvPr id="7282" name="Line 10"/>
            <p:cNvSpPr>
              <a:spLocks noChangeShapeType="1"/>
            </p:cNvSpPr>
            <p:nvPr/>
          </p:nvSpPr>
          <p:spPr bwMode="auto">
            <a:xfrm rot="5400000">
              <a:off x="5632451" y="2535238"/>
              <a:ext cx="874713" cy="496888"/>
            </a:xfrm>
            <a:prstGeom prst="line">
              <a:avLst/>
            </a:prstGeom>
            <a:noFill/>
            <a:ln w="19050">
              <a:solidFill>
                <a:schemeClr val="accent2"/>
              </a:solidFill>
              <a:prstDash val="dash"/>
              <a:round/>
              <a:headEnd/>
              <a:tailEnd type="triangle" w="med" len="med"/>
            </a:ln>
          </p:spPr>
          <p:txBody>
            <a:bodyPr/>
            <a:lstStyle/>
            <a:p>
              <a:endParaRPr lang="es-ES_tradnl" sz="1800">
                <a:solidFill>
                  <a:srgbClr val="000000"/>
                </a:solidFill>
                <a:latin typeface="Arial" charset="0"/>
                <a:cs typeface="+mn-cs"/>
              </a:endParaRPr>
            </a:p>
          </p:txBody>
        </p:sp>
      </p:grpSp>
      <p:grpSp>
        <p:nvGrpSpPr>
          <p:cNvPr id="9" name="100 Grupo"/>
          <p:cNvGrpSpPr>
            <a:grpSpLocks/>
          </p:cNvGrpSpPr>
          <p:nvPr/>
        </p:nvGrpSpPr>
        <p:grpSpPr bwMode="auto">
          <a:xfrm>
            <a:off x="6081713" y="2686551"/>
            <a:ext cx="1009650" cy="646112"/>
            <a:chOff x="6332538" y="2330450"/>
            <a:chExt cx="1009650" cy="646113"/>
          </a:xfrm>
        </p:grpSpPr>
        <p:sp>
          <p:nvSpPr>
            <p:cNvPr id="7279" name="Line 6"/>
            <p:cNvSpPr>
              <a:spLocks noChangeShapeType="1"/>
            </p:cNvSpPr>
            <p:nvPr/>
          </p:nvSpPr>
          <p:spPr bwMode="auto">
            <a:xfrm>
              <a:off x="6332538" y="2330450"/>
              <a:ext cx="485775" cy="307975"/>
            </a:xfrm>
            <a:prstGeom prst="line">
              <a:avLst/>
            </a:prstGeom>
            <a:noFill/>
            <a:ln w="19050">
              <a:solidFill>
                <a:schemeClr val="accent2"/>
              </a:solidFill>
              <a:prstDash val="dash"/>
              <a:round/>
              <a:headEnd/>
              <a:tailEnd type="triangle" w="med" len="med"/>
            </a:ln>
          </p:spPr>
          <p:txBody>
            <a:bodyPr/>
            <a:lstStyle/>
            <a:p>
              <a:endParaRPr lang="es-ES_tradnl" sz="1800">
                <a:solidFill>
                  <a:srgbClr val="000000"/>
                </a:solidFill>
                <a:latin typeface="Arial" charset="0"/>
                <a:cs typeface="+mn-cs"/>
              </a:endParaRPr>
            </a:p>
          </p:txBody>
        </p:sp>
        <p:sp>
          <p:nvSpPr>
            <p:cNvPr id="7280" name="Text Box 9"/>
            <p:cNvSpPr txBox="1">
              <a:spLocks noChangeArrowheads="1"/>
            </p:cNvSpPr>
            <p:nvPr/>
          </p:nvSpPr>
          <p:spPr bwMode="auto">
            <a:xfrm>
              <a:off x="6815138" y="2579688"/>
              <a:ext cx="527050" cy="396875"/>
            </a:xfrm>
            <a:prstGeom prst="rect">
              <a:avLst/>
            </a:prstGeom>
            <a:noFill/>
            <a:ln w="9525">
              <a:noFill/>
              <a:miter lim="800000"/>
              <a:headEnd/>
              <a:tailEnd/>
            </a:ln>
          </p:spPr>
          <p:txBody>
            <a:bodyPr/>
            <a:lstStyle/>
            <a:p>
              <a:pPr eaLnBrk="0" hangingPunct="0"/>
              <a:r>
                <a:rPr lang="es-ES" sz="1200">
                  <a:solidFill>
                    <a:srgbClr val="3333CC"/>
                  </a:solidFill>
                  <a:latin typeface="Times New Roman"/>
                  <a:cs typeface="+mn-cs"/>
                </a:rPr>
                <a:t>W</a:t>
              </a:r>
              <a:r>
                <a:rPr lang="es-ES" sz="1200" baseline="-25000">
                  <a:solidFill>
                    <a:srgbClr val="3333CC"/>
                  </a:solidFill>
                  <a:latin typeface="Times New Roman"/>
                  <a:cs typeface="+mn-cs"/>
                </a:rPr>
                <a:t>N</a:t>
              </a:r>
            </a:p>
          </p:txBody>
        </p:sp>
      </p:grpSp>
      <p:grpSp>
        <p:nvGrpSpPr>
          <p:cNvPr id="10" name="98 Grupo"/>
          <p:cNvGrpSpPr>
            <a:grpSpLocks/>
          </p:cNvGrpSpPr>
          <p:nvPr/>
        </p:nvGrpSpPr>
        <p:grpSpPr bwMode="auto">
          <a:xfrm>
            <a:off x="5588000" y="2991351"/>
            <a:ext cx="998538" cy="877888"/>
            <a:chOff x="5829301" y="2629694"/>
            <a:chExt cx="997744" cy="878681"/>
          </a:xfrm>
        </p:grpSpPr>
        <p:sp>
          <p:nvSpPr>
            <p:cNvPr id="7277" name="Line 5"/>
            <p:cNvSpPr>
              <a:spLocks noChangeShapeType="1"/>
            </p:cNvSpPr>
            <p:nvPr/>
          </p:nvSpPr>
          <p:spPr bwMode="auto">
            <a:xfrm>
              <a:off x="5829301" y="3203575"/>
              <a:ext cx="504825" cy="304800"/>
            </a:xfrm>
            <a:prstGeom prst="line">
              <a:avLst/>
            </a:prstGeom>
            <a:noFill/>
            <a:ln w="9525">
              <a:solidFill>
                <a:schemeClr val="tx1"/>
              </a:solidFill>
              <a:prstDash val="sysDot"/>
              <a:round/>
              <a:headEnd/>
              <a:tailEnd/>
            </a:ln>
          </p:spPr>
          <p:txBody>
            <a:bodyPr/>
            <a:lstStyle/>
            <a:p>
              <a:endParaRPr lang="es-ES_tradnl" sz="1800">
                <a:solidFill>
                  <a:srgbClr val="000000"/>
                </a:solidFill>
                <a:latin typeface="Arial" charset="0"/>
                <a:cs typeface="+mn-cs"/>
              </a:endParaRPr>
            </a:p>
          </p:txBody>
        </p:sp>
        <p:sp>
          <p:nvSpPr>
            <p:cNvPr id="7278" name="Line 7"/>
            <p:cNvSpPr>
              <a:spLocks noChangeShapeType="1"/>
            </p:cNvSpPr>
            <p:nvPr/>
          </p:nvSpPr>
          <p:spPr bwMode="auto">
            <a:xfrm rot="5400000">
              <a:off x="6143626" y="2819400"/>
              <a:ext cx="873125" cy="493713"/>
            </a:xfrm>
            <a:prstGeom prst="line">
              <a:avLst/>
            </a:prstGeom>
            <a:noFill/>
            <a:ln w="12700">
              <a:solidFill>
                <a:srgbClr val="000000"/>
              </a:solidFill>
              <a:prstDash val="sysDot"/>
              <a:round/>
              <a:headEnd/>
              <a:tailEnd/>
            </a:ln>
          </p:spPr>
          <p:txBody>
            <a:bodyPr/>
            <a:lstStyle/>
            <a:p>
              <a:endParaRPr lang="es-ES_tradnl" sz="1800">
                <a:solidFill>
                  <a:srgbClr val="000000"/>
                </a:solidFill>
                <a:latin typeface="Arial" charset="0"/>
                <a:cs typeface="+mn-cs"/>
              </a:endParaRPr>
            </a:p>
          </p:txBody>
        </p:sp>
      </p:grpSp>
      <p:grpSp>
        <p:nvGrpSpPr>
          <p:cNvPr id="11" name="Group 12"/>
          <p:cNvGrpSpPr>
            <a:grpSpLocks/>
          </p:cNvGrpSpPr>
          <p:nvPr/>
        </p:nvGrpSpPr>
        <p:grpSpPr bwMode="auto">
          <a:xfrm>
            <a:off x="5086356" y="2697664"/>
            <a:ext cx="1000126" cy="871537"/>
            <a:chOff x="3285" y="1450"/>
            <a:chExt cx="630" cy="549"/>
          </a:xfrm>
        </p:grpSpPr>
        <p:sp>
          <p:nvSpPr>
            <p:cNvPr id="7275" name="Line 13"/>
            <p:cNvSpPr>
              <a:spLocks noChangeShapeType="1"/>
            </p:cNvSpPr>
            <p:nvPr/>
          </p:nvSpPr>
          <p:spPr bwMode="auto">
            <a:xfrm rot="5400000">
              <a:off x="3484" y="1568"/>
              <a:ext cx="549" cy="313"/>
            </a:xfrm>
            <a:prstGeom prst="line">
              <a:avLst/>
            </a:prstGeom>
            <a:noFill/>
            <a:ln w="57150">
              <a:solidFill>
                <a:srgbClr val="FF3300"/>
              </a:solidFill>
              <a:round/>
              <a:headEnd/>
              <a:tailEnd type="triangle" w="med" len="med"/>
            </a:ln>
          </p:spPr>
          <p:txBody>
            <a:bodyPr/>
            <a:lstStyle/>
            <a:p>
              <a:endParaRPr lang="es-ES_tradnl" sz="1800">
                <a:solidFill>
                  <a:srgbClr val="000000"/>
                </a:solidFill>
                <a:latin typeface="Arial" charset="0"/>
                <a:cs typeface="+mn-cs"/>
              </a:endParaRPr>
            </a:p>
          </p:txBody>
        </p:sp>
        <p:sp>
          <p:nvSpPr>
            <p:cNvPr id="7276" name="Text Box 14"/>
            <p:cNvSpPr txBox="1">
              <a:spLocks noChangeArrowheads="1"/>
            </p:cNvSpPr>
            <p:nvPr/>
          </p:nvSpPr>
          <p:spPr bwMode="auto">
            <a:xfrm>
              <a:off x="3285" y="1701"/>
              <a:ext cx="337" cy="255"/>
            </a:xfrm>
            <a:prstGeom prst="rect">
              <a:avLst/>
            </a:prstGeom>
            <a:noFill/>
            <a:ln w="9525">
              <a:noFill/>
              <a:miter lim="800000"/>
              <a:headEnd/>
              <a:tailEnd/>
            </a:ln>
          </p:spPr>
          <p:txBody>
            <a:bodyPr/>
            <a:lstStyle/>
            <a:p>
              <a:pPr eaLnBrk="0" hangingPunct="0"/>
              <a:r>
                <a:rPr lang="es-ES" sz="1600" dirty="0">
                  <a:solidFill>
                    <a:srgbClr val="FF3300"/>
                  </a:solidFill>
                  <a:latin typeface="Times New Roman"/>
                  <a:cs typeface="+mn-cs"/>
                  <a:sym typeface="Symbol" pitchFamily="18" charset="2"/>
                </a:rPr>
                <a:t></a:t>
              </a:r>
              <a:r>
                <a:rPr lang="es-ES" sz="1600" dirty="0">
                  <a:solidFill>
                    <a:srgbClr val="FF3300"/>
                  </a:solidFill>
                  <a:latin typeface="Times New Roman"/>
                  <a:cs typeface="+mn-cs"/>
                </a:rPr>
                <a:t>F</a:t>
              </a:r>
              <a:r>
                <a:rPr lang="es-ES" sz="1600" baseline="-25000" dirty="0">
                  <a:solidFill>
                    <a:srgbClr val="FF3300"/>
                  </a:solidFill>
                  <a:latin typeface="Times New Roman"/>
                  <a:cs typeface="+mn-cs"/>
                </a:rPr>
                <a:t>A</a:t>
              </a:r>
            </a:p>
          </p:txBody>
        </p:sp>
      </p:grpSp>
      <p:grpSp>
        <p:nvGrpSpPr>
          <p:cNvPr id="12" name="Group 34"/>
          <p:cNvGrpSpPr>
            <a:grpSpLocks/>
          </p:cNvGrpSpPr>
          <p:nvPr/>
        </p:nvGrpSpPr>
        <p:grpSpPr bwMode="auto">
          <a:xfrm>
            <a:off x="5948363" y="2691314"/>
            <a:ext cx="527050" cy="1638300"/>
            <a:chOff x="3899" y="1460"/>
            <a:chExt cx="332" cy="1032"/>
          </a:xfrm>
        </p:grpSpPr>
        <p:sp>
          <p:nvSpPr>
            <p:cNvPr id="7271" name="Line 35"/>
            <p:cNvSpPr>
              <a:spLocks noChangeShapeType="1"/>
            </p:cNvSpPr>
            <p:nvPr/>
          </p:nvSpPr>
          <p:spPr bwMode="auto">
            <a:xfrm>
              <a:off x="3989" y="1460"/>
              <a:ext cx="0" cy="746"/>
            </a:xfrm>
            <a:prstGeom prst="line">
              <a:avLst/>
            </a:prstGeom>
            <a:noFill/>
            <a:ln w="38100">
              <a:solidFill>
                <a:schemeClr val="accent2"/>
              </a:solidFill>
              <a:round/>
              <a:headEnd/>
              <a:tailEnd type="triangle" w="med" len="med"/>
            </a:ln>
          </p:spPr>
          <p:txBody>
            <a:bodyPr/>
            <a:lstStyle/>
            <a:p>
              <a:endParaRPr lang="es-ES_tradnl" sz="1800">
                <a:solidFill>
                  <a:srgbClr val="000000"/>
                </a:solidFill>
                <a:latin typeface="Arial" charset="0"/>
                <a:cs typeface="+mn-cs"/>
              </a:endParaRPr>
            </a:p>
          </p:txBody>
        </p:sp>
        <p:sp>
          <p:nvSpPr>
            <p:cNvPr id="7272" name="Text Box 36"/>
            <p:cNvSpPr txBox="1">
              <a:spLocks noChangeArrowheads="1"/>
            </p:cNvSpPr>
            <p:nvPr/>
          </p:nvSpPr>
          <p:spPr bwMode="auto">
            <a:xfrm>
              <a:off x="3899" y="2241"/>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a:cs typeface="+mn-cs"/>
                </a:rPr>
                <a:t>W</a:t>
              </a:r>
              <a:endParaRPr lang="es-ES" sz="1200" baseline="-25000">
                <a:solidFill>
                  <a:srgbClr val="3333CC"/>
                </a:solidFill>
                <a:latin typeface="Times New Roman"/>
                <a:cs typeface="+mn-cs"/>
              </a:endParaRPr>
            </a:p>
          </p:txBody>
        </p:sp>
      </p:grpSp>
      <p:grpSp>
        <p:nvGrpSpPr>
          <p:cNvPr id="13" name="Group 17"/>
          <p:cNvGrpSpPr>
            <a:grpSpLocks/>
          </p:cNvGrpSpPr>
          <p:nvPr/>
        </p:nvGrpSpPr>
        <p:grpSpPr bwMode="auto">
          <a:xfrm>
            <a:off x="3403600" y="1703889"/>
            <a:ext cx="528638" cy="2446337"/>
            <a:chOff x="2296" y="838"/>
            <a:chExt cx="333" cy="1541"/>
          </a:xfrm>
        </p:grpSpPr>
        <p:sp>
          <p:nvSpPr>
            <p:cNvPr id="7246" name="Text Box 18"/>
            <p:cNvSpPr txBox="1">
              <a:spLocks noChangeArrowheads="1"/>
            </p:cNvSpPr>
            <p:nvPr/>
          </p:nvSpPr>
          <p:spPr bwMode="auto">
            <a:xfrm>
              <a:off x="2296" y="838"/>
              <a:ext cx="333" cy="250"/>
            </a:xfrm>
            <a:prstGeom prst="rect">
              <a:avLst/>
            </a:prstGeom>
            <a:noFill/>
            <a:ln w="9525">
              <a:noFill/>
              <a:miter lim="800000"/>
              <a:headEnd/>
              <a:tailEnd/>
            </a:ln>
          </p:spPr>
          <p:txBody>
            <a:bodyPr/>
            <a:lstStyle/>
            <a:p>
              <a:pPr eaLnBrk="0" hangingPunct="0"/>
              <a:r>
                <a:rPr lang="es-ES" sz="1200">
                  <a:solidFill>
                    <a:srgbClr val="009900"/>
                  </a:solidFill>
                  <a:latin typeface="Times New Roman"/>
                  <a:cs typeface="+mn-cs"/>
                </a:rPr>
                <a:t>T</a:t>
              </a:r>
              <a:endParaRPr lang="es-ES" sz="1200" baseline="-25000">
                <a:solidFill>
                  <a:srgbClr val="009900"/>
                </a:solidFill>
                <a:latin typeface="Times New Roman"/>
                <a:cs typeface="+mn-cs"/>
              </a:endParaRPr>
            </a:p>
          </p:txBody>
        </p:sp>
        <p:sp>
          <p:nvSpPr>
            <p:cNvPr id="7247" name="Line 19"/>
            <p:cNvSpPr>
              <a:spLocks noChangeShapeType="1"/>
            </p:cNvSpPr>
            <p:nvPr/>
          </p:nvSpPr>
          <p:spPr bwMode="auto">
            <a:xfrm flipV="1">
              <a:off x="2467" y="906"/>
              <a:ext cx="0" cy="1473"/>
            </a:xfrm>
            <a:prstGeom prst="line">
              <a:avLst/>
            </a:prstGeom>
            <a:noFill/>
            <a:ln w="38100">
              <a:solidFill>
                <a:srgbClr val="009900"/>
              </a:solidFill>
              <a:round/>
              <a:headEnd/>
              <a:tailEnd type="triangle" w="med" len="med"/>
            </a:ln>
          </p:spPr>
          <p:txBody>
            <a:bodyPr/>
            <a:lstStyle/>
            <a:p>
              <a:endParaRPr lang="es-ES_tradnl" sz="1800">
                <a:solidFill>
                  <a:srgbClr val="000000"/>
                </a:solidFill>
                <a:latin typeface="Arial" charset="0"/>
                <a:cs typeface="+mn-cs"/>
              </a:endParaRPr>
            </a:p>
          </p:txBody>
        </p:sp>
      </p:grpSp>
      <p:grpSp>
        <p:nvGrpSpPr>
          <p:cNvPr id="14" name="Group 20"/>
          <p:cNvGrpSpPr>
            <a:grpSpLocks/>
          </p:cNvGrpSpPr>
          <p:nvPr/>
        </p:nvGrpSpPr>
        <p:grpSpPr bwMode="auto">
          <a:xfrm>
            <a:off x="3179763" y="2761164"/>
            <a:ext cx="536575" cy="1414463"/>
            <a:chOff x="2137" y="1504"/>
            <a:chExt cx="338" cy="891"/>
          </a:xfrm>
        </p:grpSpPr>
        <p:sp>
          <p:nvSpPr>
            <p:cNvPr id="7244" name="Line 21"/>
            <p:cNvSpPr>
              <a:spLocks noChangeShapeType="1"/>
            </p:cNvSpPr>
            <p:nvPr/>
          </p:nvSpPr>
          <p:spPr bwMode="auto">
            <a:xfrm flipV="1">
              <a:off x="2445" y="1649"/>
              <a:ext cx="0" cy="746"/>
            </a:xfrm>
            <a:prstGeom prst="line">
              <a:avLst/>
            </a:prstGeom>
            <a:noFill/>
            <a:ln w="57150">
              <a:solidFill>
                <a:srgbClr val="FF3300"/>
              </a:solidFill>
              <a:round/>
              <a:headEnd/>
              <a:tailEnd type="triangle" w="med" len="med"/>
            </a:ln>
          </p:spPr>
          <p:txBody>
            <a:bodyPr/>
            <a:lstStyle/>
            <a:p>
              <a:endParaRPr lang="es-ES_tradnl" sz="1800">
                <a:solidFill>
                  <a:srgbClr val="000000"/>
                </a:solidFill>
                <a:latin typeface="Arial" charset="0"/>
                <a:cs typeface="+mn-cs"/>
              </a:endParaRPr>
            </a:p>
          </p:txBody>
        </p:sp>
        <p:sp>
          <p:nvSpPr>
            <p:cNvPr id="7245" name="Text Box 22"/>
            <p:cNvSpPr txBox="1">
              <a:spLocks noChangeArrowheads="1"/>
            </p:cNvSpPr>
            <p:nvPr/>
          </p:nvSpPr>
          <p:spPr bwMode="auto">
            <a:xfrm>
              <a:off x="2137" y="1504"/>
              <a:ext cx="338" cy="272"/>
            </a:xfrm>
            <a:prstGeom prst="rect">
              <a:avLst/>
            </a:prstGeom>
            <a:noFill/>
            <a:ln w="9525">
              <a:noFill/>
              <a:miter lim="800000"/>
              <a:headEnd/>
              <a:tailEnd/>
            </a:ln>
          </p:spPr>
          <p:txBody>
            <a:bodyPr/>
            <a:lstStyle/>
            <a:p>
              <a:pPr eaLnBrk="0" hangingPunct="0"/>
              <a:r>
                <a:rPr lang="es-ES" sz="1600" dirty="0">
                  <a:solidFill>
                    <a:srgbClr val="FF3300"/>
                  </a:solidFill>
                  <a:latin typeface="Times New Roman"/>
                  <a:cs typeface="+mn-cs"/>
                  <a:sym typeface="Symbol" pitchFamily="18" charset="2"/>
                </a:rPr>
                <a:t></a:t>
              </a:r>
              <a:r>
                <a:rPr lang="es-ES" sz="1600" dirty="0">
                  <a:solidFill>
                    <a:srgbClr val="FF3300"/>
                  </a:solidFill>
                  <a:latin typeface="Times New Roman"/>
                  <a:cs typeface="+mn-cs"/>
                </a:rPr>
                <a:t>F</a:t>
              </a:r>
              <a:r>
                <a:rPr lang="es-ES" sz="1600" baseline="-25000" dirty="0">
                  <a:solidFill>
                    <a:srgbClr val="FF3300"/>
                  </a:solidFill>
                  <a:latin typeface="Times New Roman"/>
                  <a:cs typeface="+mn-cs"/>
                </a:rPr>
                <a:t>C</a:t>
              </a:r>
            </a:p>
          </p:txBody>
        </p:sp>
      </p:grpSp>
      <p:grpSp>
        <p:nvGrpSpPr>
          <p:cNvPr id="15" name="Group 31"/>
          <p:cNvGrpSpPr>
            <a:grpSpLocks/>
          </p:cNvGrpSpPr>
          <p:nvPr/>
        </p:nvGrpSpPr>
        <p:grpSpPr bwMode="auto">
          <a:xfrm>
            <a:off x="3500438" y="4177214"/>
            <a:ext cx="527050" cy="1609725"/>
            <a:chOff x="2357" y="2396"/>
            <a:chExt cx="332" cy="1014"/>
          </a:xfrm>
        </p:grpSpPr>
        <p:sp>
          <p:nvSpPr>
            <p:cNvPr id="7242" name="Line 32"/>
            <p:cNvSpPr>
              <a:spLocks noChangeShapeType="1"/>
            </p:cNvSpPr>
            <p:nvPr/>
          </p:nvSpPr>
          <p:spPr bwMode="auto">
            <a:xfrm>
              <a:off x="2465" y="2396"/>
              <a:ext cx="0" cy="745"/>
            </a:xfrm>
            <a:prstGeom prst="line">
              <a:avLst/>
            </a:prstGeom>
            <a:noFill/>
            <a:ln w="38100">
              <a:solidFill>
                <a:schemeClr val="accent2"/>
              </a:solidFill>
              <a:round/>
              <a:headEnd/>
              <a:tailEnd type="triangle" w="med" len="med"/>
            </a:ln>
          </p:spPr>
          <p:txBody>
            <a:bodyPr/>
            <a:lstStyle/>
            <a:p>
              <a:endParaRPr lang="es-ES_tradnl" sz="1800">
                <a:solidFill>
                  <a:srgbClr val="000000"/>
                </a:solidFill>
                <a:latin typeface="Arial" charset="0"/>
                <a:cs typeface="+mn-cs"/>
              </a:endParaRPr>
            </a:p>
          </p:txBody>
        </p:sp>
        <p:sp>
          <p:nvSpPr>
            <p:cNvPr id="7243" name="Text Box 33"/>
            <p:cNvSpPr txBox="1">
              <a:spLocks noChangeArrowheads="1"/>
            </p:cNvSpPr>
            <p:nvPr/>
          </p:nvSpPr>
          <p:spPr bwMode="auto">
            <a:xfrm>
              <a:off x="2357" y="3159"/>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a:cs typeface="+mn-cs"/>
                </a:rPr>
                <a:t>W</a:t>
              </a:r>
              <a:endParaRPr lang="es-ES" sz="1200" baseline="-25000">
                <a:solidFill>
                  <a:srgbClr val="3333CC"/>
                </a:solidFill>
                <a:latin typeface="Times New Roman"/>
                <a:cs typeface="+mn-cs"/>
              </a:endParaRPr>
            </a:p>
          </p:txBody>
        </p:sp>
      </p:grpSp>
      <p:grpSp>
        <p:nvGrpSpPr>
          <p:cNvPr id="16" name="Group 37"/>
          <p:cNvGrpSpPr>
            <a:grpSpLocks/>
          </p:cNvGrpSpPr>
          <p:nvPr/>
        </p:nvGrpSpPr>
        <p:grpSpPr bwMode="auto">
          <a:xfrm>
            <a:off x="4881563" y="3781926"/>
            <a:ext cx="527050" cy="1585913"/>
            <a:chOff x="3227" y="2147"/>
            <a:chExt cx="332" cy="999"/>
          </a:xfrm>
        </p:grpSpPr>
        <p:sp>
          <p:nvSpPr>
            <p:cNvPr id="7240" name="Line 38"/>
            <p:cNvSpPr>
              <a:spLocks noChangeShapeType="1"/>
            </p:cNvSpPr>
            <p:nvPr/>
          </p:nvSpPr>
          <p:spPr bwMode="auto">
            <a:xfrm>
              <a:off x="3332" y="2147"/>
              <a:ext cx="0" cy="722"/>
            </a:xfrm>
            <a:prstGeom prst="line">
              <a:avLst/>
            </a:prstGeom>
            <a:noFill/>
            <a:ln w="38100">
              <a:solidFill>
                <a:schemeClr val="accent2"/>
              </a:solidFill>
              <a:round/>
              <a:headEnd/>
              <a:tailEnd type="triangle" w="med" len="med"/>
            </a:ln>
          </p:spPr>
          <p:txBody>
            <a:bodyPr/>
            <a:lstStyle/>
            <a:p>
              <a:endParaRPr lang="es-ES_tradnl" sz="1800">
                <a:solidFill>
                  <a:srgbClr val="000000"/>
                </a:solidFill>
                <a:latin typeface="Arial" charset="0"/>
                <a:cs typeface="+mn-cs"/>
              </a:endParaRPr>
            </a:p>
          </p:txBody>
        </p:sp>
        <p:sp>
          <p:nvSpPr>
            <p:cNvPr id="7241" name="Text Box 39"/>
            <p:cNvSpPr txBox="1">
              <a:spLocks noChangeArrowheads="1"/>
            </p:cNvSpPr>
            <p:nvPr/>
          </p:nvSpPr>
          <p:spPr bwMode="auto">
            <a:xfrm>
              <a:off x="3227" y="2895"/>
              <a:ext cx="332" cy="251"/>
            </a:xfrm>
            <a:prstGeom prst="rect">
              <a:avLst/>
            </a:prstGeom>
            <a:noFill/>
            <a:ln w="9525">
              <a:noFill/>
              <a:miter lim="800000"/>
              <a:headEnd/>
              <a:tailEnd/>
            </a:ln>
          </p:spPr>
          <p:txBody>
            <a:bodyPr/>
            <a:lstStyle/>
            <a:p>
              <a:pPr eaLnBrk="0" hangingPunct="0"/>
              <a:r>
                <a:rPr lang="es-ES" sz="1200">
                  <a:solidFill>
                    <a:srgbClr val="3333CC"/>
                  </a:solidFill>
                  <a:latin typeface="Times New Roman"/>
                  <a:cs typeface="+mn-cs"/>
                </a:rPr>
                <a:t>W</a:t>
              </a:r>
              <a:endParaRPr lang="es-ES" sz="1200" baseline="-25000">
                <a:solidFill>
                  <a:srgbClr val="3333CC"/>
                </a:solidFill>
                <a:latin typeface="Times New Roman"/>
                <a:cs typeface="+mn-cs"/>
              </a:endParaRPr>
            </a:p>
          </p:txBody>
        </p:sp>
      </p:grpSp>
      <p:grpSp>
        <p:nvGrpSpPr>
          <p:cNvPr id="17" name="Group 43"/>
          <p:cNvGrpSpPr>
            <a:grpSpLocks/>
          </p:cNvGrpSpPr>
          <p:nvPr/>
        </p:nvGrpSpPr>
        <p:grpSpPr bwMode="auto">
          <a:xfrm>
            <a:off x="4176713" y="1940426"/>
            <a:ext cx="898525" cy="1827213"/>
            <a:chOff x="2783" y="987"/>
            <a:chExt cx="566" cy="1151"/>
          </a:xfrm>
        </p:grpSpPr>
        <p:sp>
          <p:nvSpPr>
            <p:cNvPr id="7238" name="Line 44"/>
            <p:cNvSpPr>
              <a:spLocks noChangeShapeType="1"/>
            </p:cNvSpPr>
            <p:nvPr/>
          </p:nvSpPr>
          <p:spPr bwMode="auto">
            <a:xfrm>
              <a:off x="2783" y="1106"/>
              <a:ext cx="566" cy="1032"/>
            </a:xfrm>
            <a:prstGeom prst="line">
              <a:avLst/>
            </a:prstGeom>
            <a:noFill/>
            <a:ln w="38100">
              <a:solidFill>
                <a:srgbClr val="009900"/>
              </a:solidFill>
              <a:round/>
              <a:headEnd type="triangle" w="med" len="med"/>
              <a:tailEnd/>
            </a:ln>
          </p:spPr>
          <p:txBody>
            <a:bodyPr/>
            <a:lstStyle/>
            <a:p>
              <a:endParaRPr lang="es-ES_tradnl" sz="1800">
                <a:solidFill>
                  <a:srgbClr val="000000"/>
                </a:solidFill>
                <a:latin typeface="Arial" charset="0"/>
                <a:cs typeface="+mn-cs"/>
              </a:endParaRPr>
            </a:p>
          </p:txBody>
        </p:sp>
        <p:sp>
          <p:nvSpPr>
            <p:cNvPr id="7239" name="Text Box 45"/>
            <p:cNvSpPr txBox="1">
              <a:spLocks noChangeArrowheads="1"/>
            </p:cNvSpPr>
            <p:nvPr/>
          </p:nvSpPr>
          <p:spPr bwMode="auto">
            <a:xfrm>
              <a:off x="2798" y="987"/>
              <a:ext cx="333" cy="249"/>
            </a:xfrm>
            <a:prstGeom prst="rect">
              <a:avLst/>
            </a:prstGeom>
            <a:noFill/>
            <a:ln w="9525">
              <a:noFill/>
              <a:miter lim="800000"/>
              <a:headEnd/>
              <a:tailEnd/>
            </a:ln>
          </p:spPr>
          <p:txBody>
            <a:bodyPr/>
            <a:lstStyle/>
            <a:p>
              <a:pPr eaLnBrk="0" hangingPunct="0"/>
              <a:r>
                <a:rPr lang="es-ES" sz="1200">
                  <a:solidFill>
                    <a:srgbClr val="009900"/>
                  </a:solidFill>
                  <a:latin typeface="Times New Roman"/>
                  <a:cs typeface="+mn-cs"/>
                </a:rPr>
                <a:t>T</a:t>
              </a:r>
              <a:endParaRPr lang="es-ES" sz="1200" baseline="-25000">
                <a:solidFill>
                  <a:srgbClr val="009900"/>
                </a:solidFill>
                <a:latin typeface="Times New Roman"/>
                <a:cs typeface="+mn-cs"/>
              </a:endParaRPr>
            </a:p>
          </p:txBody>
        </p:sp>
      </p:grpSp>
      <p:grpSp>
        <p:nvGrpSpPr>
          <p:cNvPr id="18" name="Group 73"/>
          <p:cNvGrpSpPr>
            <a:grpSpLocks/>
          </p:cNvGrpSpPr>
          <p:nvPr/>
        </p:nvGrpSpPr>
        <p:grpSpPr bwMode="auto">
          <a:xfrm>
            <a:off x="3516313" y="3999414"/>
            <a:ext cx="563562" cy="450850"/>
            <a:chOff x="2367" y="2284"/>
            <a:chExt cx="355" cy="284"/>
          </a:xfrm>
        </p:grpSpPr>
        <p:sp>
          <p:nvSpPr>
            <p:cNvPr id="7236" name="Oval 74"/>
            <p:cNvSpPr>
              <a:spLocks noChangeArrowheads="1"/>
            </p:cNvSpPr>
            <p:nvPr/>
          </p:nvSpPr>
          <p:spPr bwMode="auto">
            <a:xfrm>
              <a:off x="2367" y="2284"/>
              <a:ext cx="198" cy="208"/>
            </a:xfrm>
            <a:prstGeom prst="ellipse">
              <a:avLst/>
            </a:prstGeom>
            <a:solidFill>
              <a:srgbClr val="FFFFFF"/>
            </a:solidFill>
            <a:ln w="12700">
              <a:solidFill>
                <a:srgbClr val="000000"/>
              </a:solidFill>
              <a:round/>
              <a:headEnd/>
              <a:tailEnd/>
            </a:ln>
          </p:spPr>
          <p:txBody>
            <a:bodyPr/>
            <a:lstStyle/>
            <a:p>
              <a:endParaRPr lang="es-ES_tradnl" sz="1800">
                <a:solidFill>
                  <a:srgbClr val="000000"/>
                </a:solidFill>
                <a:latin typeface="Arial" charset="0"/>
                <a:cs typeface="+mn-cs"/>
              </a:endParaRPr>
            </a:p>
          </p:txBody>
        </p:sp>
        <p:sp>
          <p:nvSpPr>
            <p:cNvPr id="7237" name="Text Box 75"/>
            <p:cNvSpPr txBox="1">
              <a:spLocks noChangeArrowheads="1"/>
            </p:cNvSpPr>
            <p:nvPr/>
          </p:nvSpPr>
          <p:spPr bwMode="auto">
            <a:xfrm>
              <a:off x="2390" y="2318"/>
              <a:ext cx="332" cy="250"/>
            </a:xfrm>
            <a:prstGeom prst="rect">
              <a:avLst/>
            </a:prstGeom>
            <a:noFill/>
            <a:ln w="9525">
              <a:noFill/>
              <a:miter lim="800000"/>
              <a:headEnd/>
              <a:tailEnd/>
            </a:ln>
          </p:spPr>
          <p:txBody>
            <a:bodyPr/>
            <a:lstStyle/>
            <a:p>
              <a:pPr eaLnBrk="0" hangingPunct="0"/>
              <a:r>
                <a:rPr lang="es-ES" sz="1200">
                  <a:solidFill>
                    <a:srgbClr val="000000"/>
                  </a:solidFill>
                  <a:latin typeface="Times New Roman"/>
                  <a:cs typeface="+mn-cs"/>
                </a:rPr>
                <a:t>C</a:t>
              </a:r>
              <a:endParaRPr lang="es-ES" sz="1200" baseline="-25000">
                <a:solidFill>
                  <a:srgbClr val="000000"/>
                </a:solidFill>
                <a:latin typeface="Times New Roman"/>
                <a:cs typeface="+mn-cs"/>
              </a:endParaRPr>
            </a:p>
          </p:txBody>
        </p:sp>
      </p:grpSp>
      <p:sp>
        <p:nvSpPr>
          <p:cNvPr id="92" name="91 Elipse"/>
          <p:cNvSpPr/>
          <p:nvPr/>
        </p:nvSpPr>
        <p:spPr>
          <a:xfrm>
            <a:off x="3519488" y="3997826"/>
            <a:ext cx="315912" cy="336550"/>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1800">
              <a:solidFill>
                <a:srgbClr val="FFFFFF"/>
              </a:solidFill>
            </a:endParaRPr>
          </a:p>
        </p:txBody>
      </p:sp>
      <p:grpSp>
        <p:nvGrpSpPr>
          <p:cNvPr id="19" name="Group 37"/>
          <p:cNvGrpSpPr>
            <a:grpSpLocks noChangeAspect="1"/>
          </p:cNvGrpSpPr>
          <p:nvPr/>
        </p:nvGrpSpPr>
        <p:grpSpPr bwMode="auto">
          <a:xfrm>
            <a:off x="5984875" y="3200901"/>
            <a:ext cx="217488" cy="217488"/>
            <a:chOff x="1440" y="1488"/>
            <a:chExt cx="215" cy="224"/>
          </a:xfrm>
        </p:grpSpPr>
        <p:sp>
          <p:nvSpPr>
            <p:cNvPr id="7234"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sp>
          <p:nvSpPr>
            <p:cNvPr id="7235"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grpSp>
      <p:grpSp>
        <p:nvGrpSpPr>
          <p:cNvPr id="20" name="109 Grupo"/>
          <p:cNvGrpSpPr>
            <a:grpSpLocks/>
          </p:cNvGrpSpPr>
          <p:nvPr/>
        </p:nvGrpSpPr>
        <p:grpSpPr bwMode="auto">
          <a:xfrm>
            <a:off x="4541838" y="2899276"/>
            <a:ext cx="625475" cy="1576388"/>
            <a:chOff x="4782805" y="2538914"/>
            <a:chExt cx="626161" cy="1576631"/>
          </a:xfrm>
        </p:grpSpPr>
        <p:grpSp>
          <p:nvGrpSpPr>
            <p:cNvPr id="21" name="Group 37"/>
            <p:cNvGrpSpPr>
              <a:grpSpLocks noChangeAspect="1"/>
            </p:cNvGrpSpPr>
            <p:nvPr/>
          </p:nvGrpSpPr>
          <p:grpSpPr bwMode="auto">
            <a:xfrm>
              <a:off x="4782805" y="2538914"/>
              <a:ext cx="217088" cy="217062"/>
              <a:chOff x="1440" y="1488"/>
              <a:chExt cx="215" cy="224"/>
            </a:xfrm>
          </p:grpSpPr>
          <p:sp>
            <p:nvSpPr>
              <p:cNvPr id="7232"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sp>
            <p:nvSpPr>
              <p:cNvPr id="7233"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grpSp>
        <p:grpSp>
          <p:nvGrpSpPr>
            <p:cNvPr id="22" name="Group 37"/>
            <p:cNvGrpSpPr>
              <a:grpSpLocks noChangeAspect="1"/>
            </p:cNvGrpSpPr>
            <p:nvPr/>
          </p:nvGrpSpPr>
          <p:grpSpPr bwMode="auto">
            <a:xfrm>
              <a:off x="5191878" y="3898483"/>
              <a:ext cx="217088" cy="217062"/>
              <a:chOff x="1440" y="1488"/>
              <a:chExt cx="215" cy="224"/>
            </a:xfrm>
          </p:grpSpPr>
          <p:sp>
            <p:nvSpPr>
              <p:cNvPr id="7230"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sp>
            <p:nvSpPr>
              <p:cNvPr id="7231"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grpSp>
      </p:grpSp>
      <p:grpSp>
        <p:nvGrpSpPr>
          <p:cNvPr id="23" name="117 Grupo"/>
          <p:cNvGrpSpPr>
            <a:grpSpLocks/>
          </p:cNvGrpSpPr>
          <p:nvPr/>
        </p:nvGrpSpPr>
        <p:grpSpPr bwMode="auto">
          <a:xfrm>
            <a:off x="3724275" y="3031039"/>
            <a:ext cx="1335088" cy="728663"/>
            <a:chOff x="3965575" y="2670175"/>
            <a:chExt cx="1335088" cy="728664"/>
          </a:xfrm>
        </p:grpSpPr>
        <p:sp>
          <p:nvSpPr>
            <p:cNvPr id="7226" name="Text Box 26"/>
            <p:cNvSpPr txBox="1">
              <a:spLocks noChangeArrowheads="1"/>
            </p:cNvSpPr>
            <p:nvPr/>
          </p:nvSpPr>
          <p:spPr bwMode="auto">
            <a:xfrm>
              <a:off x="3965575" y="2670175"/>
              <a:ext cx="534988" cy="479425"/>
            </a:xfrm>
            <a:prstGeom prst="rect">
              <a:avLst/>
            </a:prstGeom>
            <a:noFill/>
            <a:ln w="9525">
              <a:noFill/>
              <a:miter lim="800000"/>
              <a:headEnd/>
              <a:tailEnd/>
            </a:ln>
          </p:spPr>
          <p:txBody>
            <a:bodyPr/>
            <a:lstStyle/>
            <a:p>
              <a:pPr eaLnBrk="0" hangingPunct="0"/>
              <a:r>
                <a:rPr lang="es-ES" sz="1600" dirty="0">
                  <a:solidFill>
                    <a:srgbClr val="FF3300"/>
                  </a:solidFill>
                  <a:latin typeface="Times New Roman"/>
                  <a:cs typeface="+mn-cs"/>
                  <a:sym typeface="Symbol" pitchFamily="18" charset="2"/>
                </a:rPr>
                <a:t></a:t>
              </a:r>
              <a:r>
                <a:rPr lang="es-ES" sz="1600" dirty="0">
                  <a:solidFill>
                    <a:srgbClr val="FF3300"/>
                  </a:solidFill>
                  <a:latin typeface="Times New Roman"/>
                  <a:cs typeface="+mn-cs"/>
                </a:rPr>
                <a:t>F</a:t>
              </a:r>
              <a:r>
                <a:rPr lang="es-ES" sz="1600" baseline="-25000" dirty="0">
                  <a:solidFill>
                    <a:srgbClr val="FF3300"/>
                  </a:solidFill>
                  <a:latin typeface="Times New Roman"/>
                  <a:cs typeface="+mn-cs"/>
                </a:rPr>
                <a:t>B</a:t>
              </a:r>
            </a:p>
          </p:txBody>
        </p:sp>
        <p:sp>
          <p:nvSpPr>
            <p:cNvPr id="7227" name="Line 25"/>
            <p:cNvSpPr>
              <a:spLocks noChangeShapeType="1"/>
            </p:cNvSpPr>
            <p:nvPr/>
          </p:nvSpPr>
          <p:spPr bwMode="auto">
            <a:xfrm flipH="1" flipV="1">
              <a:off x="4410075" y="2965451"/>
              <a:ext cx="890588" cy="433388"/>
            </a:xfrm>
            <a:prstGeom prst="line">
              <a:avLst/>
            </a:prstGeom>
            <a:noFill/>
            <a:ln w="57150">
              <a:solidFill>
                <a:srgbClr val="FF3300"/>
              </a:solidFill>
              <a:round/>
              <a:headEnd/>
              <a:tailEnd type="triangle" w="med" len="med"/>
            </a:ln>
          </p:spPr>
          <p:txBody>
            <a:bodyPr/>
            <a:lstStyle/>
            <a:p>
              <a:endParaRPr lang="es-ES_tradnl" sz="1800">
                <a:solidFill>
                  <a:srgbClr val="000000"/>
                </a:solidFill>
                <a:latin typeface="Arial" charset="0"/>
                <a:cs typeface="+mn-cs"/>
              </a:endParaRPr>
            </a:p>
          </p:txBody>
        </p:sp>
      </p:grpSp>
      <p:grpSp>
        <p:nvGrpSpPr>
          <p:cNvPr id="24" name="110 Grupo"/>
          <p:cNvGrpSpPr>
            <a:grpSpLocks/>
          </p:cNvGrpSpPr>
          <p:nvPr/>
        </p:nvGrpSpPr>
        <p:grpSpPr bwMode="auto">
          <a:xfrm>
            <a:off x="4176713" y="2140451"/>
            <a:ext cx="869950" cy="2809875"/>
            <a:chOff x="4405313" y="2769101"/>
            <a:chExt cx="869951" cy="2809875"/>
          </a:xfrm>
        </p:grpSpPr>
        <p:sp>
          <p:nvSpPr>
            <p:cNvPr id="7224" name="Line 28"/>
            <p:cNvSpPr>
              <a:spLocks noChangeShapeType="1"/>
            </p:cNvSpPr>
            <p:nvPr/>
          </p:nvSpPr>
          <p:spPr bwMode="auto">
            <a:xfrm>
              <a:off x="4405313" y="2769101"/>
              <a:ext cx="0" cy="1206500"/>
            </a:xfrm>
            <a:prstGeom prst="line">
              <a:avLst/>
            </a:prstGeom>
            <a:noFill/>
            <a:ln w="12700">
              <a:solidFill>
                <a:srgbClr val="FF3300"/>
              </a:solidFill>
              <a:prstDash val="dash"/>
              <a:round/>
              <a:headEnd/>
              <a:tailEnd/>
            </a:ln>
          </p:spPr>
          <p:txBody>
            <a:bodyPr/>
            <a:lstStyle/>
            <a:p>
              <a:endParaRPr lang="es-ES_tradnl" sz="1800">
                <a:solidFill>
                  <a:srgbClr val="000000"/>
                </a:solidFill>
                <a:latin typeface="Arial" charset="0"/>
                <a:cs typeface="+mn-cs"/>
              </a:endParaRPr>
            </a:p>
          </p:txBody>
        </p:sp>
        <p:sp>
          <p:nvSpPr>
            <p:cNvPr id="7225" name="Line 29"/>
            <p:cNvSpPr>
              <a:spLocks noChangeShapeType="1"/>
            </p:cNvSpPr>
            <p:nvPr/>
          </p:nvSpPr>
          <p:spPr bwMode="auto">
            <a:xfrm>
              <a:off x="4413251" y="3985126"/>
              <a:ext cx="862013" cy="1593850"/>
            </a:xfrm>
            <a:prstGeom prst="line">
              <a:avLst/>
            </a:prstGeom>
            <a:noFill/>
            <a:ln w="12700">
              <a:solidFill>
                <a:srgbClr val="FF3300"/>
              </a:solidFill>
              <a:prstDash val="dash"/>
              <a:round/>
              <a:headEnd/>
              <a:tailEnd/>
            </a:ln>
          </p:spPr>
          <p:txBody>
            <a:bodyPr/>
            <a:lstStyle/>
            <a:p>
              <a:endParaRPr lang="es-ES_tradnl" sz="1800">
                <a:solidFill>
                  <a:srgbClr val="000000"/>
                </a:solidFill>
                <a:latin typeface="Arial" charset="0"/>
                <a:cs typeface="+mn-cs"/>
              </a:endParaRPr>
            </a:p>
          </p:txBody>
        </p:sp>
      </p:grpSp>
      <p:grpSp>
        <p:nvGrpSpPr>
          <p:cNvPr id="25" name="Group 76"/>
          <p:cNvGrpSpPr>
            <a:grpSpLocks/>
          </p:cNvGrpSpPr>
          <p:nvPr/>
        </p:nvGrpSpPr>
        <p:grpSpPr bwMode="auto">
          <a:xfrm>
            <a:off x="3687763" y="1216526"/>
            <a:ext cx="1773237" cy="2832100"/>
            <a:chOff x="2475" y="531"/>
            <a:chExt cx="1117" cy="1784"/>
          </a:xfrm>
        </p:grpSpPr>
        <p:sp>
          <p:nvSpPr>
            <p:cNvPr id="7221" name="Line 81"/>
            <p:cNvSpPr>
              <a:spLocks noChangeShapeType="1"/>
            </p:cNvSpPr>
            <p:nvPr/>
          </p:nvSpPr>
          <p:spPr bwMode="auto">
            <a:xfrm>
              <a:off x="2475" y="531"/>
              <a:ext cx="880" cy="1610"/>
            </a:xfrm>
            <a:prstGeom prst="line">
              <a:avLst/>
            </a:prstGeom>
            <a:noFill/>
            <a:ln w="9525">
              <a:solidFill>
                <a:srgbClr val="000000"/>
              </a:solidFill>
              <a:prstDash val="dash"/>
              <a:round/>
              <a:headEnd/>
              <a:tailEnd/>
            </a:ln>
          </p:spPr>
          <p:txBody>
            <a:bodyPr/>
            <a:lstStyle/>
            <a:p>
              <a:endParaRPr lang="es-ES_tradnl" sz="1800">
                <a:solidFill>
                  <a:srgbClr val="000000"/>
                </a:solidFill>
                <a:latin typeface="Arial" charset="0"/>
                <a:cs typeface="+mn-cs"/>
              </a:endParaRPr>
            </a:p>
          </p:txBody>
        </p:sp>
        <p:grpSp>
          <p:nvGrpSpPr>
            <p:cNvPr id="26" name="Group 82"/>
            <p:cNvGrpSpPr>
              <a:grpSpLocks/>
            </p:cNvGrpSpPr>
            <p:nvPr/>
          </p:nvGrpSpPr>
          <p:grpSpPr bwMode="auto">
            <a:xfrm>
              <a:off x="3245" y="2039"/>
              <a:ext cx="347" cy="276"/>
              <a:chOff x="3245" y="2039"/>
              <a:chExt cx="347" cy="276"/>
            </a:xfrm>
          </p:grpSpPr>
          <p:sp>
            <p:nvSpPr>
              <p:cNvPr id="7218" name="Oval 83"/>
              <p:cNvSpPr>
                <a:spLocks noChangeArrowheads="1"/>
              </p:cNvSpPr>
              <p:nvPr/>
            </p:nvSpPr>
            <p:spPr bwMode="auto">
              <a:xfrm>
                <a:off x="3245" y="2039"/>
                <a:ext cx="198" cy="208"/>
              </a:xfrm>
              <a:prstGeom prst="ellipse">
                <a:avLst/>
              </a:prstGeom>
              <a:solidFill>
                <a:srgbClr val="FFFFFF"/>
              </a:solidFill>
              <a:ln w="12700">
                <a:solidFill>
                  <a:srgbClr val="000000"/>
                </a:solidFill>
                <a:round/>
                <a:headEnd/>
                <a:tailEnd/>
              </a:ln>
            </p:spPr>
            <p:txBody>
              <a:bodyPr/>
              <a:lstStyle/>
              <a:p>
                <a:endParaRPr lang="es-ES_tradnl" sz="1800">
                  <a:solidFill>
                    <a:srgbClr val="000000"/>
                  </a:solidFill>
                  <a:latin typeface="Arial" charset="0"/>
                  <a:cs typeface="+mn-cs"/>
                </a:endParaRPr>
              </a:p>
            </p:txBody>
          </p:sp>
          <p:sp>
            <p:nvSpPr>
              <p:cNvPr id="7219" name="Text Box 84"/>
              <p:cNvSpPr txBox="1">
                <a:spLocks noChangeArrowheads="1"/>
              </p:cNvSpPr>
              <p:nvPr/>
            </p:nvSpPr>
            <p:spPr bwMode="auto">
              <a:xfrm>
                <a:off x="3260" y="2065"/>
                <a:ext cx="332" cy="250"/>
              </a:xfrm>
              <a:prstGeom prst="rect">
                <a:avLst/>
              </a:prstGeom>
              <a:noFill/>
              <a:ln w="9525">
                <a:noFill/>
                <a:miter lim="800000"/>
                <a:headEnd/>
                <a:tailEnd/>
              </a:ln>
            </p:spPr>
            <p:txBody>
              <a:bodyPr/>
              <a:lstStyle/>
              <a:p>
                <a:pPr eaLnBrk="0" hangingPunct="0"/>
                <a:r>
                  <a:rPr lang="es-ES" sz="1200">
                    <a:solidFill>
                      <a:srgbClr val="000000"/>
                    </a:solidFill>
                    <a:latin typeface="Times New Roman"/>
                    <a:cs typeface="+mn-cs"/>
                  </a:rPr>
                  <a:t>B</a:t>
                </a:r>
                <a:endParaRPr lang="es-ES" sz="1200" baseline="-25000">
                  <a:solidFill>
                    <a:srgbClr val="000000"/>
                  </a:solidFill>
                  <a:latin typeface="Times New Roman"/>
                  <a:cs typeface="+mn-cs"/>
                </a:endParaRPr>
              </a:p>
            </p:txBody>
          </p:sp>
        </p:grpSp>
      </p:grpSp>
      <p:sp>
        <p:nvSpPr>
          <p:cNvPr id="90" name="89 Elipse"/>
          <p:cNvSpPr/>
          <p:nvPr/>
        </p:nvSpPr>
        <p:spPr>
          <a:xfrm>
            <a:off x="4905375" y="3607301"/>
            <a:ext cx="315913" cy="336550"/>
          </a:xfrm>
          <a:prstGeom prst="ellipse">
            <a:avLst/>
          </a:prstGeom>
          <a:solidFill>
            <a:srgbClr val="FFFF00">
              <a:alpha val="40000"/>
            </a:srgb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ES_tradnl" sz="1800">
              <a:solidFill>
                <a:srgbClr val="FFFFFF"/>
              </a:solidFill>
            </a:endParaRPr>
          </a:p>
        </p:txBody>
      </p:sp>
      <p:grpSp>
        <p:nvGrpSpPr>
          <p:cNvPr id="27" name="124 Grupo"/>
          <p:cNvGrpSpPr>
            <a:grpSpLocks/>
          </p:cNvGrpSpPr>
          <p:nvPr/>
        </p:nvGrpSpPr>
        <p:grpSpPr bwMode="auto">
          <a:xfrm>
            <a:off x="3554413" y="2454776"/>
            <a:ext cx="217487" cy="2443163"/>
            <a:chOff x="3796215" y="2093746"/>
            <a:chExt cx="217088" cy="2442904"/>
          </a:xfrm>
        </p:grpSpPr>
        <p:grpSp>
          <p:nvGrpSpPr>
            <p:cNvPr id="28" name="Group 37"/>
            <p:cNvGrpSpPr>
              <a:grpSpLocks noChangeAspect="1"/>
            </p:cNvGrpSpPr>
            <p:nvPr/>
          </p:nvGrpSpPr>
          <p:grpSpPr bwMode="auto">
            <a:xfrm>
              <a:off x="3796215" y="4319588"/>
              <a:ext cx="217088" cy="217062"/>
              <a:chOff x="1440" y="1488"/>
              <a:chExt cx="215" cy="224"/>
            </a:xfrm>
          </p:grpSpPr>
          <p:sp>
            <p:nvSpPr>
              <p:cNvPr id="7214"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sp>
            <p:nvSpPr>
              <p:cNvPr id="7215"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grpSp>
        <p:grpSp>
          <p:nvGrpSpPr>
            <p:cNvPr id="29" name="Group 37"/>
            <p:cNvGrpSpPr>
              <a:grpSpLocks noChangeAspect="1"/>
            </p:cNvGrpSpPr>
            <p:nvPr/>
          </p:nvGrpSpPr>
          <p:grpSpPr bwMode="auto">
            <a:xfrm>
              <a:off x="3796215" y="2093746"/>
              <a:ext cx="217088" cy="217062"/>
              <a:chOff x="1440" y="1488"/>
              <a:chExt cx="215" cy="224"/>
            </a:xfrm>
          </p:grpSpPr>
          <p:sp>
            <p:nvSpPr>
              <p:cNvPr id="7212" name="Line 38"/>
              <p:cNvSpPr>
                <a:spLocks noChangeAspect="1"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sp>
            <p:nvSpPr>
              <p:cNvPr id="7213" name="Line 39"/>
              <p:cNvSpPr>
                <a:spLocks noChangeAspect="1"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grpSp>
      </p:grpSp>
      <p:grpSp>
        <p:nvGrpSpPr>
          <p:cNvPr id="30" name="Group 66"/>
          <p:cNvGrpSpPr>
            <a:grpSpLocks/>
          </p:cNvGrpSpPr>
          <p:nvPr/>
        </p:nvGrpSpPr>
        <p:grpSpPr bwMode="auto">
          <a:xfrm>
            <a:off x="5732463" y="2416676"/>
            <a:ext cx="700087" cy="533400"/>
            <a:chOff x="3763" y="1287"/>
            <a:chExt cx="441" cy="336"/>
          </a:xfrm>
        </p:grpSpPr>
        <p:grpSp>
          <p:nvGrpSpPr>
            <p:cNvPr id="31" name="Group 67"/>
            <p:cNvGrpSpPr>
              <a:grpSpLocks/>
            </p:cNvGrpSpPr>
            <p:nvPr/>
          </p:nvGrpSpPr>
          <p:grpSpPr bwMode="auto">
            <a:xfrm>
              <a:off x="3763" y="1287"/>
              <a:ext cx="114" cy="114"/>
              <a:chOff x="1440" y="1488"/>
              <a:chExt cx="215" cy="224"/>
            </a:xfrm>
          </p:grpSpPr>
          <p:sp>
            <p:nvSpPr>
              <p:cNvPr id="7206" name="Line 68"/>
              <p:cNvSpPr>
                <a:spLocks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sp>
            <p:nvSpPr>
              <p:cNvPr id="7207" name="Line 69"/>
              <p:cNvSpPr>
                <a:spLocks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grpSp>
        <p:grpSp>
          <p:nvGrpSpPr>
            <p:cNvPr id="64" name="Group 70"/>
            <p:cNvGrpSpPr>
              <a:grpSpLocks/>
            </p:cNvGrpSpPr>
            <p:nvPr/>
          </p:nvGrpSpPr>
          <p:grpSpPr bwMode="auto">
            <a:xfrm>
              <a:off x="4090" y="1509"/>
              <a:ext cx="114" cy="114"/>
              <a:chOff x="1440" y="1488"/>
              <a:chExt cx="215" cy="224"/>
            </a:xfrm>
          </p:grpSpPr>
          <p:sp>
            <p:nvSpPr>
              <p:cNvPr id="7204" name="Line 71"/>
              <p:cNvSpPr>
                <a:spLocks noChangeShapeType="1"/>
              </p:cNvSpPr>
              <p:nvPr/>
            </p:nvSpPr>
            <p:spPr bwMode="auto">
              <a:xfrm flipH="1">
                <a:off x="1440" y="1488"/>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sp>
            <p:nvSpPr>
              <p:cNvPr id="7205" name="Line 72"/>
              <p:cNvSpPr>
                <a:spLocks noChangeShapeType="1"/>
              </p:cNvSpPr>
              <p:nvPr/>
            </p:nvSpPr>
            <p:spPr bwMode="auto">
              <a:xfrm flipH="1">
                <a:off x="1463" y="1520"/>
                <a:ext cx="192" cy="192"/>
              </a:xfrm>
              <a:prstGeom prst="line">
                <a:avLst/>
              </a:prstGeom>
              <a:noFill/>
              <a:ln w="9525">
                <a:solidFill>
                  <a:schemeClr val="tx1"/>
                </a:solidFill>
                <a:round/>
                <a:headEnd/>
                <a:tailEnd/>
              </a:ln>
            </p:spPr>
            <p:txBody>
              <a:bodyPr/>
              <a:lstStyle/>
              <a:p>
                <a:endParaRPr lang="es-ES_tradnl" sz="1800">
                  <a:solidFill>
                    <a:srgbClr val="000000"/>
                  </a:solidFill>
                  <a:latin typeface="Arial" charset="0"/>
                  <a:cs typeface="+mn-cs"/>
                </a:endParaRPr>
              </a:p>
            </p:txBody>
          </p:sp>
        </p:grpSp>
      </p:grpSp>
      <p:grpSp>
        <p:nvGrpSpPr>
          <p:cNvPr id="65" name="117 Grupo"/>
          <p:cNvGrpSpPr/>
          <p:nvPr/>
        </p:nvGrpSpPr>
        <p:grpSpPr>
          <a:xfrm>
            <a:off x="5751930" y="2835442"/>
            <a:ext cx="373648" cy="814674"/>
            <a:chOff x="5961480" y="3496929"/>
            <a:chExt cx="373648" cy="814674"/>
          </a:xfrm>
        </p:grpSpPr>
        <p:cxnSp>
          <p:nvCxnSpPr>
            <p:cNvPr id="115" name="114 Conector recto de flecha"/>
            <p:cNvCxnSpPr/>
            <p:nvPr/>
          </p:nvCxnSpPr>
          <p:spPr>
            <a:xfrm flipH="1">
              <a:off x="5967413" y="3496929"/>
              <a:ext cx="302295" cy="532146"/>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 name="115 CuadroTexto"/>
            <p:cNvSpPr txBox="1">
              <a:spLocks noChangeArrowheads="1"/>
            </p:cNvSpPr>
            <p:nvPr/>
          </p:nvSpPr>
          <p:spPr bwMode="auto">
            <a:xfrm>
              <a:off x="5961480" y="3849938"/>
              <a:ext cx="373648" cy="461665"/>
            </a:xfrm>
            <a:prstGeom prst="rect">
              <a:avLst/>
            </a:prstGeom>
            <a:noFill/>
            <a:ln w="9525">
              <a:noFill/>
              <a:miter lim="800000"/>
              <a:headEnd/>
              <a:tailEnd/>
            </a:ln>
          </p:spPr>
          <p:txBody>
            <a:bodyPr wrap="square">
              <a:spAutoFit/>
            </a:bodyPr>
            <a:lstStyle/>
            <a:p>
              <a:r>
                <a:rPr lang="es-ES_tradnl" b="1" dirty="0">
                  <a:solidFill>
                    <a:srgbClr val="00B050"/>
                  </a:solidFill>
                  <a:latin typeface="Times New Roman"/>
                  <a:cs typeface="+mn-cs"/>
                </a:rPr>
                <a:t>v</a:t>
              </a:r>
              <a:endParaRPr lang="es-ES_tradnl" b="1" dirty="0">
                <a:solidFill>
                  <a:srgbClr val="00B050"/>
                </a:solidFill>
                <a:latin typeface="Times New Roman"/>
                <a:cs typeface="+mn-cs"/>
              </a:endParaRPr>
            </a:p>
          </p:txBody>
        </p:sp>
      </p:grpSp>
      <p:grpSp>
        <p:nvGrpSpPr>
          <p:cNvPr id="66" name="Group 40"/>
          <p:cNvGrpSpPr>
            <a:grpSpLocks/>
          </p:cNvGrpSpPr>
          <p:nvPr/>
        </p:nvGrpSpPr>
        <p:grpSpPr bwMode="auto">
          <a:xfrm>
            <a:off x="5527675" y="2134101"/>
            <a:ext cx="549275" cy="549275"/>
            <a:chOff x="3634" y="1109"/>
            <a:chExt cx="346" cy="346"/>
          </a:xfrm>
        </p:grpSpPr>
        <p:sp>
          <p:nvSpPr>
            <p:cNvPr id="7273" name="Line 41"/>
            <p:cNvSpPr>
              <a:spLocks noChangeShapeType="1"/>
            </p:cNvSpPr>
            <p:nvPr/>
          </p:nvSpPr>
          <p:spPr bwMode="auto">
            <a:xfrm>
              <a:off x="3672" y="1263"/>
              <a:ext cx="308" cy="192"/>
            </a:xfrm>
            <a:prstGeom prst="line">
              <a:avLst/>
            </a:prstGeom>
            <a:noFill/>
            <a:ln w="38100">
              <a:solidFill>
                <a:srgbClr val="009900"/>
              </a:solidFill>
              <a:round/>
              <a:headEnd type="triangle" w="med" len="med"/>
              <a:tailEnd/>
            </a:ln>
          </p:spPr>
          <p:txBody>
            <a:bodyPr/>
            <a:lstStyle/>
            <a:p>
              <a:endParaRPr lang="es-ES_tradnl" sz="1800">
                <a:solidFill>
                  <a:srgbClr val="000000"/>
                </a:solidFill>
                <a:latin typeface="Arial" charset="0"/>
                <a:cs typeface="+mn-cs"/>
              </a:endParaRPr>
            </a:p>
          </p:txBody>
        </p:sp>
        <p:sp>
          <p:nvSpPr>
            <p:cNvPr id="7274" name="Text Box 42"/>
            <p:cNvSpPr txBox="1">
              <a:spLocks noChangeArrowheads="1"/>
            </p:cNvSpPr>
            <p:nvPr/>
          </p:nvSpPr>
          <p:spPr bwMode="auto">
            <a:xfrm>
              <a:off x="3634" y="1109"/>
              <a:ext cx="333" cy="250"/>
            </a:xfrm>
            <a:prstGeom prst="rect">
              <a:avLst/>
            </a:prstGeom>
            <a:noFill/>
            <a:ln w="9525">
              <a:noFill/>
              <a:miter lim="800000"/>
              <a:headEnd/>
              <a:tailEnd/>
            </a:ln>
          </p:spPr>
          <p:txBody>
            <a:bodyPr/>
            <a:lstStyle/>
            <a:p>
              <a:pPr eaLnBrk="0" hangingPunct="0"/>
              <a:r>
                <a:rPr lang="es-ES" sz="1200">
                  <a:solidFill>
                    <a:srgbClr val="009900"/>
                  </a:solidFill>
                  <a:latin typeface="Times New Roman"/>
                  <a:cs typeface="+mn-cs"/>
                </a:rPr>
                <a:t>T</a:t>
              </a:r>
              <a:endParaRPr lang="es-ES" sz="1200" baseline="-25000">
                <a:solidFill>
                  <a:srgbClr val="009900"/>
                </a:solidFill>
                <a:latin typeface="Times New Roman"/>
                <a:cs typeface="+mn-cs"/>
              </a:endParaRPr>
            </a:p>
          </p:txBody>
        </p:sp>
      </p:grpSp>
      <p:grpSp>
        <p:nvGrpSpPr>
          <p:cNvPr id="67" name="Group 62"/>
          <p:cNvGrpSpPr>
            <a:grpSpLocks/>
          </p:cNvGrpSpPr>
          <p:nvPr/>
        </p:nvGrpSpPr>
        <p:grpSpPr bwMode="auto">
          <a:xfrm>
            <a:off x="5935662" y="2515102"/>
            <a:ext cx="538162" cy="409575"/>
            <a:chOff x="4257" y="1208"/>
            <a:chExt cx="339" cy="258"/>
          </a:xfrm>
        </p:grpSpPr>
        <p:sp>
          <p:nvSpPr>
            <p:cNvPr id="7257" name="Oval 63"/>
            <p:cNvSpPr>
              <a:spLocks noChangeArrowheads="1"/>
            </p:cNvSpPr>
            <p:nvPr/>
          </p:nvSpPr>
          <p:spPr bwMode="auto">
            <a:xfrm>
              <a:off x="4257" y="1208"/>
              <a:ext cx="198" cy="209"/>
            </a:xfrm>
            <a:prstGeom prst="ellipse">
              <a:avLst/>
            </a:prstGeom>
            <a:solidFill>
              <a:srgbClr val="FFFFA3"/>
            </a:solidFill>
            <a:ln w="12700">
              <a:solidFill>
                <a:srgbClr val="000000"/>
              </a:solidFill>
              <a:round/>
              <a:headEnd/>
              <a:tailEnd/>
            </a:ln>
          </p:spPr>
          <p:txBody>
            <a:bodyPr/>
            <a:lstStyle/>
            <a:p>
              <a:endParaRPr lang="es-ES_tradnl" sz="1800">
                <a:solidFill>
                  <a:srgbClr val="000000"/>
                </a:solidFill>
                <a:latin typeface="Arial" charset="0"/>
                <a:cs typeface="+mn-cs"/>
              </a:endParaRPr>
            </a:p>
          </p:txBody>
        </p:sp>
        <p:sp>
          <p:nvSpPr>
            <p:cNvPr id="7258" name="Text Box 64"/>
            <p:cNvSpPr txBox="1">
              <a:spLocks noChangeArrowheads="1"/>
            </p:cNvSpPr>
            <p:nvPr/>
          </p:nvSpPr>
          <p:spPr bwMode="auto">
            <a:xfrm>
              <a:off x="4264" y="1216"/>
              <a:ext cx="332" cy="250"/>
            </a:xfrm>
            <a:prstGeom prst="rect">
              <a:avLst/>
            </a:prstGeom>
            <a:noFill/>
            <a:ln w="9525">
              <a:noFill/>
              <a:miter lim="800000"/>
              <a:headEnd/>
              <a:tailEnd/>
            </a:ln>
          </p:spPr>
          <p:txBody>
            <a:bodyPr/>
            <a:lstStyle/>
            <a:p>
              <a:pPr eaLnBrk="0" hangingPunct="0"/>
              <a:r>
                <a:rPr lang="es-ES" sz="1200" dirty="0">
                  <a:solidFill>
                    <a:srgbClr val="000000"/>
                  </a:solidFill>
                  <a:latin typeface="Times New Roman"/>
                  <a:cs typeface="+mn-cs"/>
                </a:rPr>
                <a:t>A</a:t>
              </a:r>
              <a:endParaRPr lang="es-ES" sz="1200" baseline="-25000" dirty="0">
                <a:solidFill>
                  <a:srgbClr val="000000"/>
                </a:solidFill>
                <a:latin typeface="Times New Roman"/>
                <a:cs typeface="+mn-cs"/>
              </a:endParaRPr>
            </a:p>
          </p:txBody>
        </p:sp>
      </p:grpSp>
      <p:sp>
        <p:nvSpPr>
          <p:cNvPr id="125" name="124 CuadroTexto"/>
          <p:cNvSpPr txBox="1"/>
          <p:nvPr/>
        </p:nvSpPr>
        <p:spPr>
          <a:xfrm>
            <a:off x="0" y="5934670"/>
            <a:ext cx="9144000" cy="923330"/>
          </a:xfrm>
          <a:prstGeom prst="rect">
            <a:avLst/>
          </a:prstGeom>
          <a:solidFill>
            <a:schemeClr val="bg1"/>
          </a:solidFill>
          <a:ln>
            <a:solidFill>
              <a:schemeClr val="tx1"/>
            </a:solidFill>
          </a:ln>
        </p:spPr>
        <p:txBody>
          <a:bodyPr wrap="square" rtlCol="0">
            <a:spAutoFit/>
          </a:bodyPr>
          <a:lstStyle/>
          <a:p>
            <a:pPr algn="ctr" fontAlgn="auto">
              <a:spcBef>
                <a:spcPts val="0"/>
              </a:spcBef>
              <a:spcAft>
                <a:spcPts val="0"/>
              </a:spcAft>
            </a:pPr>
            <a:r>
              <a:rPr lang="es-ES_tradnl" sz="1800" b="1" dirty="0">
                <a:solidFill>
                  <a:srgbClr val="000000"/>
                </a:solidFill>
                <a:latin typeface="Calibri" pitchFamily="34" charset="0"/>
                <a:cs typeface="Calibri" pitchFamily="34" charset="0"/>
              </a:rPr>
              <a:t>La dirección del movimiento, definida en cada momento por el vector velocidad </a:t>
            </a:r>
            <a:r>
              <a:rPr lang="es-ES_tradnl" sz="1800" b="1" dirty="0">
                <a:solidFill>
                  <a:srgbClr val="00A249"/>
                </a:solidFill>
                <a:latin typeface="Calibri" pitchFamily="34" charset="0"/>
                <a:cs typeface="Calibri" pitchFamily="34" charset="0"/>
              </a:rPr>
              <a:t>V </a:t>
            </a:r>
            <a:r>
              <a:rPr lang="es-ES_tradnl" sz="1800" b="1" dirty="0">
                <a:solidFill>
                  <a:srgbClr val="000000"/>
                </a:solidFill>
                <a:latin typeface="Calibri" pitchFamily="34" charset="0"/>
                <a:cs typeface="Calibri" pitchFamily="34" charset="0"/>
              </a:rPr>
              <a:t>tangente, únicamente coincide con la dirección y sentido de la fuerza resultante </a:t>
            </a:r>
            <a:r>
              <a:rPr lang="el-GR" sz="1800" b="1" dirty="0">
                <a:solidFill>
                  <a:srgbClr val="FF0000"/>
                </a:solidFill>
                <a:latin typeface="Calibri" pitchFamily="34" charset="0"/>
                <a:cs typeface="Calibri" pitchFamily="34" charset="0"/>
              </a:rPr>
              <a:t>Σ</a:t>
            </a:r>
            <a:r>
              <a:rPr lang="es-ES_tradnl" sz="1800" b="1" dirty="0">
                <a:solidFill>
                  <a:srgbClr val="FF0000"/>
                </a:solidFill>
                <a:latin typeface="Calibri" pitchFamily="34" charset="0"/>
                <a:cs typeface="Calibri" pitchFamily="34" charset="0"/>
              </a:rPr>
              <a:t>F</a:t>
            </a:r>
            <a:r>
              <a:rPr lang="es-ES_tradnl" sz="1800" b="1" dirty="0">
                <a:solidFill>
                  <a:srgbClr val="000000"/>
                </a:solidFill>
                <a:latin typeface="Calibri" pitchFamily="34" charset="0"/>
                <a:cs typeface="Calibri" pitchFamily="34" charset="0"/>
              </a:rPr>
              <a:t> en las posiciones extremas (A) del péndulo.</a:t>
            </a:r>
          </a:p>
        </p:txBody>
      </p:sp>
      <p:sp>
        <p:nvSpPr>
          <p:cNvPr id="100" name="99 CuadroTexto"/>
          <p:cNvSpPr txBox="1"/>
          <p:nvPr/>
        </p:nvSpPr>
        <p:spPr>
          <a:xfrm>
            <a:off x="0" y="204537"/>
            <a:ext cx="8975558" cy="400110"/>
          </a:xfrm>
          <a:prstGeom prst="rect">
            <a:avLst/>
          </a:prstGeom>
          <a:solidFill>
            <a:schemeClr val="bg1"/>
          </a:solidFill>
          <a:ln>
            <a:solidFill>
              <a:schemeClr val="tx1"/>
            </a:solidFill>
          </a:ln>
        </p:spPr>
        <p:txBody>
          <a:bodyPr wrap="square" rtlCol="0">
            <a:spAutoFit/>
          </a:bodyPr>
          <a:lstStyle/>
          <a:p>
            <a:r>
              <a:rPr lang="es-ES_tradnl" sz="2000" b="1" dirty="0" smtClean="0">
                <a:solidFill>
                  <a:srgbClr val="FF0000"/>
                </a:solidFill>
                <a:latin typeface="Calibri" pitchFamily="34" charset="0"/>
                <a:cs typeface="Calibri" pitchFamily="34" charset="0"/>
              </a:rPr>
              <a:t>        b. </a:t>
            </a:r>
            <a:r>
              <a:rPr lang="es-ES_tradnl" sz="2000" dirty="0" smtClean="0">
                <a:latin typeface="Calibri" pitchFamily="34" charset="0"/>
                <a:cs typeface="Calibri" pitchFamily="34" charset="0"/>
              </a:rPr>
              <a:t>En el péndulo simple…</a:t>
            </a:r>
            <a:endParaRPr lang="es-ES_tradnl" sz="2000" dirty="0">
              <a:latin typeface="Calibri" pitchFamily="34" charset="0"/>
              <a:cs typeface="Calibri" pitchFamily="34"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499"/>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2000"/>
                                        <p:tgtEl>
                                          <p:spTgt spid="10"/>
                                        </p:tgtEl>
                                      </p:cBhvr>
                                    </p:animEffect>
                                  </p:childTnLst>
                                </p:cTn>
                              </p:par>
                              <p:par>
                                <p:cTn id="16" presetID="10"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2000"/>
                                        <p:tgtEl>
                                          <p:spTgt spid="9"/>
                                        </p:tgtEl>
                                      </p:cBhvr>
                                    </p:animEffect>
                                  </p:childTnLst>
                                </p:cTn>
                              </p:par>
                              <p:par>
                                <p:cTn id="19" presetID="10"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2000"/>
                                        <p:tgtEl>
                                          <p:spTgt spid="12"/>
                                        </p:tgtEl>
                                      </p:cBhvr>
                                    </p:animEffect>
                                    <p:set>
                                      <p:cBhvr>
                                        <p:cTn id="30" dur="1" fill="hold">
                                          <p:stCondLst>
                                            <p:cond delay="1999"/>
                                          </p:stCondLst>
                                        </p:cTn>
                                        <p:tgtEl>
                                          <p:spTgt spid="12"/>
                                        </p:tgtEl>
                                        <p:attrNameLst>
                                          <p:attrName>style.visibility</p:attrName>
                                        </p:attrNameLst>
                                      </p:cBhvr>
                                      <p:to>
                                        <p:strVal val="hidden"/>
                                      </p:to>
                                    </p:set>
                                  </p:childTnLst>
                                </p:cTn>
                              </p:par>
                              <p:par>
                                <p:cTn id="31" presetID="10" presetClass="exit" presetSubtype="0" fill="hold" nodeType="withEffect">
                                  <p:stCondLst>
                                    <p:cond delay="0"/>
                                  </p:stCondLst>
                                  <p:childTnLst>
                                    <p:animEffect transition="out" filter="fade">
                                      <p:cBhvr>
                                        <p:cTn id="32" dur="2000"/>
                                        <p:tgtEl>
                                          <p:spTgt spid="19"/>
                                        </p:tgtEl>
                                      </p:cBhvr>
                                    </p:animEffect>
                                    <p:set>
                                      <p:cBhvr>
                                        <p:cTn id="33" dur="1" fill="hold">
                                          <p:stCondLst>
                                            <p:cond delay="1999"/>
                                          </p:stCondLst>
                                        </p:cTn>
                                        <p:tgtEl>
                                          <p:spTgt spid="19"/>
                                        </p:tgtEl>
                                        <p:attrNameLst>
                                          <p:attrName>style.visibility</p:attrName>
                                        </p:attrNameLst>
                                      </p:cBhvr>
                                      <p:to>
                                        <p:strVal val="hidden"/>
                                      </p:to>
                                    </p:set>
                                  </p:childTnLst>
                                </p:cTn>
                              </p:par>
                              <p:par>
                                <p:cTn id="34" presetID="10" presetClass="exit" presetSubtype="0" fill="hold" nodeType="withEffect">
                                  <p:stCondLst>
                                    <p:cond delay="0"/>
                                  </p:stCondLst>
                                  <p:childTnLst>
                                    <p:animEffect transition="out" filter="fade">
                                      <p:cBhvr>
                                        <p:cTn id="35" dur="2000"/>
                                        <p:tgtEl>
                                          <p:spTgt spid="10"/>
                                        </p:tgtEl>
                                      </p:cBhvr>
                                    </p:animEffect>
                                    <p:set>
                                      <p:cBhvr>
                                        <p:cTn id="36" dur="1" fill="hold">
                                          <p:stCondLst>
                                            <p:cond delay="1999"/>
                                          </p:stCondLst>
                                        </p:cTn>
                                        <p:tgtEl>
                                          <p:spTgt spid="10"/>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499"/>
                                          </p:stCondLst>
                                        </p:cTn>
                                        <p:tgtEl>
                                          <p:spTgt spid="3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0" presetClass="exit" presetSubtype="0" fill="hold" nodeType="clickEffect">
                                  <p:stCondLst>
                                    <p:cond delay="0"/>
                                  </p:stCondLst>
                                  <p:childTnLst>
                                    <p:animEffect transition="out" filter="fade">
                                      <p:cBhvr>
                                        <p:cTn id="44" dur="2000"/>
                                        <p:tgtEl>
                                          <p:spTgt spid="30"/>
                                        </p:tgtEl>
                                      </p:cBhvr>
                                    </p:animEffect>
                                    <p:set>
                                      <p:cBhvr>
                                        <p:cTn id="45" dur="1" fill="hold">
                                          <p:stCondLst>
                                            <p:cond delay="1999"/>
                                          </p:stCondLst>
                                        </p:cTn>
                                        <p:tgtEl>
                                          <p:spTgt spid="30"/>
                                        </p:tgtEl>
                                        <p:attrNameLst>
                                          <p:attrName>style.visibility</p:attrName>
                                        </p:attrNameLst>
                                      </p:cBhvr>
                                      <p:to>
                                        <p:strVal val="hidden"/>
                                      </p:to>
                                    </p:set>
                                  </p:childTnLst>
                                </p:cTn>
                              </p:par>
                              <p:par>
                                <p:cTn id="46" presetID="10" presetClass="exit" presetSubtype="0" fill="hold" nodeType="withEffect">
                                  <p:stCondLst>
                                    <p:cond delay="0"/>
                                  </p:stCondLst>
                                  <p:childTnLst>
                                    <p:animEffect transition="out" filter="fade">
                                      <p:cBhvr>
                                        <p:cTn id="47" dur="2000"/>
                                        <p:tgtEl>
                                          <p:spTgt spid="9"/>
                                        </p:tgtEl>
                                      </p:cBhvr>
                                    </p:animEffect>
                                    <p:set>
                                      <p:cBhvr>
                                        <p:cTn id="48" dur="1" fill="hold">
                                          <p:stCondLst>
                                            <p:cond delay="1999"/>
                                          </p:stCondLst>
                                        </p:cTn>
                                        <p:tgtEl>
                                          <p:spTgt spid="9"/>
                                        </p:tgtEl>
                                        <p:attrNameLst>
                                          <p:attrName>style.visibility</p:attrName>
                                        </p:attrNameLst>
                                      </p:cBhvr>
                                      <p:to>
                                        <p:strVal val="hidden"/>
                                      </p:to>
                                    </p:set>
                                  </p:childTnLst>
                                </p:cTn>
                              </p:par>
                              <p:par>
                                <p:cTn id="49" presetID="10" presetClass="exit" presetSubtype="0" fill="hold" nodeType="withEffect">
                                  <p:stCondLst>
                                    <p:cond delay="0"/>
                                  </p:stCondLst>
                                  <p:childTnLst>
                                    <p:animEffect transition="out" filter="fade">
                                      <p:cBhvr>
                                        <p:cTn id="50" dur="2000"/>
                                        <p:tgtEl>
                                          <p:spTgt spid="66"/>
                                        </p:tgtEl>
                                      </p:cBhvr>
                                    </p:animEffect>
                                    <p:set>
                                      <p:cBhvr>
                                        <p:cTn id="51" dur="1" fill="hold">
                                          <p:stCondLst>
                                            <p:cond delay="1999"/>
                                          </p:stCondLst>
                                        </p:cTn>
                                        <p:tgtEl>
                                          <p:spTgt spid="66"/>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2000"/>
                                        <p:tgtEl>
                                          <p:spTgt spid="8"/>
                                        </p:tgtEl>
                                      </p:cBhvr>
                                    </p:animEffect>
                                    <p:set>
                                      <p:cBhvr>
                                        <p:cTn id="56" dur="1" fill="hold">
                                          <p:stCondLst>
                                            <p:cond delay="1999"/>
                                          </p:stCondLst>
                                        </p:cTn>
                                        <p:tgtEl>
                                          <p:spTgt spid="8"/>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fade">
                                      <p:cBhvr>
                                        <p:cTn id="59" dur="20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nodeType="clickEffect">
                                  <p:stCondLst>
                                    <p:cond delay="0"/>
                                  </p:stCondLst>
                                  <p:childTnLst>
                                    <p:set>
                                      <p:cBhvr>
                                        <p:cTn id="63" dur="1" fill="hold">
                                          <p:stCondLst>
                                            <p:cond delay="0"/>
                                          </p:stCondLst>
                                        </p:cTn>
                                        <p:tgtEl>
                                          <p:spTgt spid="65"/>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nodeType="clickEffect">
                                  <p:stCondLst>
                                    <p:cond delay="0"/>
                                  </p:stCondLst>
                                  <p:childTnLst>
                                    <p:set>
                                      <p:cBhvr>
                                        <p:cTn id="67" dur="1" fill="hold">
                                          <p:stCondLst>
                                            <p:cond delay="499"/>
                                          </p:stCondLst>
                                        </p:cTn>
                                        <p:tgtEl>
                                          <p:spTgt spid="25"/>
                                        </p:tgtEl>
                                        <p:attrNameLst>
                                          <p:attrName>style.visibility</p:attrName>
                                        </p:attrNameLst>
                                      </p:cBhvr>
                                      <p:to>
                                        <p:strVal val="visible"/>
                                      </p:to>
                                    </p:set>
                                  </p:childTnLst>
                                </p:cTn>
                              </p:par>
                            </p:childTnLst>
                          </p:cTn>
                        </p:par>
                        <p:par>
                          <p:cTn id="68" fill="hold">
                            <p:stCondLst>
                              <p:cond delay="500"/>
                            </p:stCondLst>
                            <p:childTnLst>
                              <p:par>
                                <p:cTn id="69" presetID="1" presetClass="entr" presetSubtype="0"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20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7"/>
                                        </p:tgtEl>
                                        <p:attrNameLst>
                                          <p:attrName>style.visibility</p:attrName>
                                        </p:attrNameLst>
                                      </p:cBhvr>
                                      <p:to>
                                        <p:strVal val="visible"/>
                                      </p:to>
                                    </p:set>
                                    <p:animEffect transition="in" filter="fade">
                                      <p:cBhvr>
                                        <p:cTn id="80" dur="2000"/>
                                        <p:tgtEl>
                                          <p:spTgt spid="17"/>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24"/>
                                        </p:tgtEl>
                                        <p:attrNameLst>
                                          <p:attrName>style.visibility</p:attrName>
                                        </p:attrNameLst>
                                      </p:cBhvr>
                                      <p:to>
                                        <p:strVal val="visible"/>
                                      </p:to>
                                    </p:set>
                                    <p:animEffect transition="in" filter="wipe(down)">
                                      <p:cBhvr>
                                        <p:cTn id="85" dur="2000"/>
                                        <p:tgtEl>
                                          <p:spTgt spid="24"/>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nodeType="clickEffect">
                                  <p:stCondLst>
                                    <p:cond delay="0"/>
                                  </p:stCondLst>
                                  <p:childTnLst>
                                    <p:set>
                                      <p:cBhvr>
                                        <p:cTn id="89" dur="1" fill="hold">
                                          <p:stCondLst>
                                            <p:cond delay="0"/>
                                          </p:stCondLst>
                                        </p:cTn>
                                        <p:tgtEl>
                                          <p:spTgt spid="23"/>
                                        </p:tgtEl>
                                        <p:attrNameLst>
                                          <p:attrName>style.visibility</p:attrName>
                                        </p:attrNameLst>
                                      </p:cBhvr>
                                      <p:to>
                                        <p:strVal val="visible"/>
                                      </p:to>
                                    </p:set>
                                    <p:animEffect transition="in" filter="fade">
                                      <p:cBhvr>
                                        <p:cTn id="90" dur="2000"/>
                                        <p:tgtEl>
                                          <p:spTgt spid="23"/>
                                        </p:tgtEl>
                                      </p:cBhvr>
                                    </p:animEffect>
                                  </p:childTnLst>
                                </p:cTn>
                              </p:par>
                            </p:childTnLst>
                          </p:cTn>
                        </p:par>
                      </p:childTnLst>
                    </p:cTn>
                  </p:par>
                  <p:par>
                    <p:cTn id="91" fill="hold">
                      <p:stCondLst>
                        <p:cond delay="indefinite"/>
                      </p:stCondLst>
                      <p:childTnLst>
                        <p:par>
                          <p:cTn id="92" fill="hold">
                            <p:stCondLst>
                              <p:cond delay="0"/>
                            </p:stCondLst>
                            <p:childTnLst>
                              <p:par>
                                <p:cTn id="93" presetID="10" presetClass="entr" presetSubtype="0" fill="hold" nodeType="click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fade">
                                      <p:cBhvr>
                                        <p:cTn id="95" dur="2000"/>
                                        <p:tgtEl>
                                          <p:spTgt spid="20"/>
                                        </p:tgtEl>
                                      </p:cBhvr>
                                    </p:animEffect>
                                  </p:childTnLst>
                                </p:cTn>
                              </p:par>
                            </p:childTnLst>
                          </p:cTn>
                        </p:par>
                      </p:childTnLst>
                    </p:cTn>
                  </p:par>
                  <p:par>
                    <p:cTn id="96" fill="hold">
                      <p:stCondLst>
                        <p:cond delay="indefinite"/>
                      </p:stCondLst>
                      <p:childTnLst>
                        <p:par>
                          <p:cTn id="97" fill="hold">
                            <p:stCondLst>
                              <p:cond delay="0"/>
                            </p:stCondLst>
                            <p:childTnLst>
                              <p:par>
                                <p:cTn id="98" presetID="1" presetClass="exit" presetSubtype="0" fill="hold" nodeType="clickEffect">
                                  <p:stCondLst>
                                    <p:cond delay="0"/>
                                  </p:stCondLst>
                                  <p:childTnLst>
                                    <p:set>
                                      <p:cBhvr>
                                        <p:cTn id="99" dur="1" fill="hold">
                                          <p:stCondLst>
                                            <p:cond delay="0"/>
                                          </p:stCondLst>
                                        </p:cTn>
                                        <p:tgtEl>
                                          <p:spTgt spid="24"/>
                                        </p:tgtEl>
                                        <p:attrNameLst>
                                          <p:attrName>style.visibility</p:attrName>
                                        </p:attrNameLst>
                                      </p:cBhvr>
                                      <p:to>
                                        <p:strVal val="hidden"/>
                                      </p:to>
                                    </p:set>
                                  </p:childTnLst>
                                </p:cTn>
                              </p:par>
                            </p:childTnLst>
                          </p:cTn>
                        </p:par>
                      </p:childTnLst>
                    </p:cTn>
                  </p:par>
                  <p:par>
                    <p:cTn id="100" fill="hold">
                      <p:stCondLst>
                        <p:cond delay="indefinite"/>
                      </p:stCondLst>
                      <p:childTnLst>
                        <p:par>
                          <p:cTn id="101" fill="hold">
                            <p:stCondLst>
                              <p:cond delay="0"/>
                            </p:stCondLst>
                            <p:childTnLst>
                              <p:par>
                                <p:cTn id="102" presetID="10" presetClass="exit" presetSubtype="0" fill="hold" nodeType="clickEffect">
                                  <p:stCondLst>
                                    <p:cond delay="0"/>
                                  </p:stCondLst>
                                  <p:childTnLst>
                                    <p:animEffect transition="out" filter="fade">
                                      <p:cBhvr>
                                        <p:cTn id="103" dur="2000"/>
                                        <p:tgtEl>
                                          <p:spTgt spid="20"/>
                                        </p:tgtEl>
                                      </p:cBhvr>
                                    </p:animEffect>
                                    <p:set>
                                      <p:cBhvr>
                                        <p:cTn id="104" dur="1" fill="hold">
                                          <p:stCondLst>
                                            <p:cond delay="1999"/>
                                          </p:stCondLst>
                                        </p:cTn>
                                        <p:tgtEl>
                                          <p:spTgt spid="20"/>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2000"/>
                                        <p:tgtEl>
                                          <p:spTgt spid="16"/>
                                        </p:tgtEl>
                                      </p:cBhvr>
                                    </p:animEffect>
                                    <p:set>
                                      <p:cBhvr>
                                        <p:cTn id="107" dur="1" fill="hold">
                                          <p:stCondLst>
                                            <p:cond delay="1999"/>
                                          </p:stCondLst>
                                        </p:cTn>
                                        <p:tgtEl>
                                          <p:spTgt spid="16"/>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2000"/>
                                        <p:tgtEl>
                                          <p:spTgt spid="17"/>
                                        </p:tgtEl>
                                      </p:cBhvr>
                                    </p:animEffect>
                                    <p:set>
                                      <p:cBhvr>
                                        <p:cTn id="110" dur="1" fill="hold">
                                          <p:stCondLst>
                                            <p:cond delay="1999"/>
                                          </p:stCondLst>
                                        </p:cTn>
                                        <p:tgtEl>
                                          <p:spTgt spid="17"/>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ntr" presetSubtype="0" fill="hold" nodeType="clickEffect">
                                  <p:stCondLst>
                                    <p:cond delay="0"/>
                                  </p:stCondLst>
                                  <p:childTnLst>
                                    <p:set>
                                      <p:cBhvr>
                                        <p:cTn id="114" dur="1" fill="hold">
                                          <p:stCondLst>
                                            <p:cond delay="0"/>
                                          </p:stCondLst>
                                        </p:cTn>
                                        <p:tgtEl>
                                          <p:spTgt spid="6"/>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499"/>
                                          </p:stCondLst>
                                        </p:cTn>
                                        <p:tgtEl>
                                          <p:spTgt spid="18"/>
                                        </p:tgtEl>
                                        <p:attrNameLst>
                                          <p:attrName>style.visibility</p:attrName>
                                        </p:attrNameLst>
                                      </p:cBhvr>
                                      <p:to>
                                        <p:strVal val="visible"/>
                                      </p:to>
                                    </p:set>
                                  </p:childTnLst>
                                </p:cTn>
                              </p:par>
                            </p:childTnLst>
                          </p:cTn>
                        </p:par>
                        <p:par>
                          <p:cTn id="119" fill="hold">
                            <p:stCondLst>
                              <p:cond delay="500"/>
                            </p:stCondLst>
                            <p:childTnLst>
                              <p:par>
                                <p:cTn id="120" presetID="1"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15"/>
                                        </p:tgtEl>
                                        <p:attrNameLst>
                                          <p:attrName>style.visibility</p:attrName>
                                        </p:attrNameLst>
                                      </p:cBhvr>
                                      <p:to>
                                        <p:strVal val="visible"/>
                                      </p:to>
                                    </p:set>
                                    <p:animEffect transition="in" filter="fade">
                                      <p:cBhvr>
                                        <p:cTn id="126" dur="2000"/>
                                        <p:tgtEl>
                                          <p:spTgt spid="15"/>
                                        </p:tgtEl>
                                      </p:cBhvr>
                                    </p:animEffect>
                                  </p:childTnLst>
                                </p:cTn>
                              </p:par>
                            </p:childTnLst>
                          </p:cTn>
                        </p:par>
                      </p:childTnLst>
                    </p:cTn>
                  </p:par>
                  <p:par>
                    <p:cTn id="127" fill="hold">
                      <p:stCondLst>
                        <p:cond delay="indefinite"/>
                      </p:stCondLst>
                      <p:childTnLst>
                        <p:par>
                          <p:cTn id="128" fill="hold">
                            <p:stCondLst>
                              <p:cond delay="0"/>
                            </p:stCondLst>
                            <p:childTnLst>
                              <p:par>
                                <p:cTn id="129" presetID="10" presetClass="entr" presetSubtype="0" fill="hold" nodeType="clickEffect">
                                  <p:stCondLst>
                                    <p:cond delay="0"/>
                                  </p:stCondLst>
                                  <p:childTnLst>
                                    <p:set>
                                      <p:cBhvr>
                                        <p:cTn id="130" dur="1" fill="hold">
                                          <p:stCondLst>
                                            <p:cond delay="0"/>
                                          </p:stCondLst>
                                        </p:cTn>
                                        <p:tgtEl>
                                          <p:spTgt spid="13"/>
                                        </p:tgtEl>
                                        <p:attrNameLst>
                                          <p:attrName>style.visibility</p:attrName>
                                        </p:attrNameLst>
                                      </p:cBhvr>
                                      <p:to>
                                        <p:strVal val="visible"/>
                                      </p:to>
                                    </p:set>
                                    <p:animEffect transition="in" filter="fade">
                                      <p:cBhvr>
                                        <p:cTn id="131" dur="2000"/>
                                        <p:tgtEl>
                                          <p:spTgt spid="13"/>
                                        </p:tgtEl>
                                      </p:cBhvr>
                                    </p:animEffect>
                                  </p:childTnLst>
                                </p:cTn>
                              </p:par>
                            </p:childTnLst>
                          </p:cTn>
                        </p:par>
                      </p:childTnLst>
                    </p:cTn>
                  </p:par>
                  <p:par>
                    <p:cTn id="132" fill="hold">
                      <p:stCondLst>
                        <p:cond delay="indefinite"/>
                      </p:stCondLst>
                      <p:childTnLst>
                        <p:par>
                          <p:cTn id="133" fill="hold">
                            <p:stCondLst>
                              <p:cond delay="0"/>
                            </p:stCondLst>
                            <p:childTnLst>
                              <p:par>
                                <p:cTn id="134" presetID="10" presetClass="entr" presetSubtype="0" fill="hold" nodeType="clickEffect">
                                  <p:stCondLst>
                                    <p:cond delay="0"/>
                                  </p:stCondLst>
                                  <p:childTnLst>
                                    <p:set>
                                      <p:cBhvr>
                                        <p:cTn id="135" dur="1" fill="hold">
                                          <p:stCondLst>
                                            <p:cond delay="0"/>
                                          </p:stCondLst>
                                        </p:cTn>
                                        <p:tgtEl>
                                          <p:spTgt spid="27"/>
                                        </p:tgtEl>
                                        <p:attrNameLst>
                                          <p:attrName>style.visibility</p:attrName>
                                        </p:attrNameLst>
                                      </p:cBhvr>
                                      <p:to>
                                        <p:strVal val="visible"/>
                                      </p:to>
                                    </p:set>
                                    <p:animEffect transition="in" filter="fade">
                                      <p:cBhvr>
                                        <p:cTn id="136" dur="2000"/>
                                        <p:tgtEl>
                                          <p:spTgt spid="27"/>
                                        </p:tgtEl>
                                      </p:cBhvr>
                                    </p:animEffect>
                                  </p:childTnLst>
                                </p:cTn>
                              </p:par>
                            </p:childTnLst>
                          </p:cTn>
                        </p:par>
                        <p:par>
                          <p:cTn id="137" fill="hold">
                            <p:stCondLst>
                              <p:cond delay="2000"/>
                            </p:stCondLst>
                            <p:childTnLst>
                              <p:par>
                                <p:cTn id="138" presetID="1" presetClass="entr" presetSubtype="0" fill="hold" nodeType="afterEffect">
                                  <p:stCondLst>
                                    <p:cond delay="0"/>
                                  </p:stCondLst>
                                  <p:childTnLst>
                                    <p:set>
                                      <p:cBhvr>
                                        <p:cTn id="139" dur="1" fill="hold">
                                          <p:stCondLst>
                                            <p:cond delay="499"/>
                                          </p:stCondLst>
                                        </p:cTn>
                                        <p:tgtEl>
                                          <p:spTgt spid="14"/>
                                        </p:tgtEl>
                                        <p:attrNameLst>
                                          <p:attrName>style.visibility</p:attrName>
                                        </p:attrNameLst>
                                      </p:cBhvr>
                                      <p:to>
                                        <p:strVal val="visible"/>
                                      </p:to>
                                    </p:set>
                                  </p:childTnLst>
                                </p:cTn>
                              </p:par>
                            </p:childTnLst>
                          </p:cTn>
                        </p:par>
                      </p:childTnLst>
                    </p:cTn>
                  </p:par>
                  <p:par>
                    <p:cTn id="140" fill="hold">
                      <p:stCondLst>
                        <p:cond delay="indefinite"/>
                      </p:stCondLst>
                      <p:childTnLst>
                        <p:par>
                          <p:cTn id="141" fill="hold">
                            <p:stCondLst>
                              <p:cond delay="0"/>
                            </p:stCondLst>
                            <p:childTnLst>
                              <p:par>
                                <p:cTn id="142" presetID="10" presetClass="exit" presetSubtype="0" fill="hold" nodeType="clickEffect">
                                  <p:stCondLst>
                                    <p:cond delay="0"/>
                                  </p:stCondLst>
                                  <p:childTnLst>
                                    <p:animEffect transition="out" filter="fade">
                                      <p:cBhvr>
                                        <p:cTn id="143" dur="2000"/>
                                        <p:tgtEl>
                                          <p:spTgt spid="27"/>
                                        </p:tgtEl>
                                      </p:cBhvr>
                                    </p:animEffect>
                                    <p:set>
                                      <p:cBhvr>
                                        <p:cTn id="144" dur="1" fill="hold">
                                          <p:stCondLst>
                                            <p:cond delay="1999"/>
                                          </p:stCondLst>
                                        </p:cTn>
                                        <p:tgtEl>
                                          <p:spTgt spid="27"/>
                                        </p:tgtEl>
                                        <p:attrNameLst>
                                          <p:attrName>style.visibility</p:attrName>
                                        </p:attrNameLst>
                                      </p:cBhvr>
                                      <p:to>
                                        <p:strVal val="hidden"/>
                                      </p:to>
                                    </p:set>
                                  </p:childTnLst>
                                </p:cTn>
                              </p:par>
                              <p:par>
                                <p:cTn id="145" presetID="10" presetClass="exit" presetSubtype="0" fill="hold" nodeType="withEffect">
                                  <p:stCondLst>
                                    <p:cond delay="0"/>
                                  </p:stCondLst>
                                  <p:childTnLst>
                                    <p:animEffect transition="out" filter="fade">
                                      <p:cBhvr>
                                        <p:cTn id="146" dur="2000"/>
                                        <p:tgtEl>
                                          <p:spTgt spid="13"/>
                                        </p:tgtEl>
                                      </p:cBhvr>
                                    </p:animEffect>
                                    <p:set>
                                      <p:cBhvr>
                                        <p:cTn id="147" dur="1" fill="hold">
                                          <p:stCondLst>
                                            <p:cond delay="1999"/>
                                          </p:stCondLst>
                                        </p:cTn>
                                        <p:tgtEl>
                                          <p:spTgt spid="13"/>
                                        </p:tgtEl>
                                        <p:attrNameLst>
                                          <p:attrName>style.visibility</p:attrName>
                                        </p:attrNameLst>
                                      </p:cBhvr>
                                      <p:to>
                                        <p:strVal val="hidden"/>
                                      </p:to>
                                    </p:set>
                                  </p:childTnLst>
                                </p:cTn>
                              </p:par>
                              <p:par>
                                <p:cTn id="148" presetID="10" presetClass="exit" presetSubtype="0" fill="hold" nodeType="withEffect">
                                  <p:stCondLst>
                                    <p:cond delay="0"/>
                                  </p:stCondLst>
                                  <p:childTnLst>
                                    <p:animEffect transition="out" filter="fade">
                                      <p:cBhvr>
                                        <p:cTn id="149" dur="2000"/>
                                        <p:tgtEl>
                                          <p:spTgt spid="15"/>
                                        </p:tgtEl>
                                      </p:cBhvr>
                                    </p:animEffect>
                                    <p:set>
                                      <p:cBhvr>
                                        <p:cTn id="150" dur="1" fill="hold">
                                          <p:stCondLst>
                                            <p:cond delay="1999"/>
                                          </p:stCondLst>
                                        </p:cTn>
                                        <p:tgtEl>
                                          <p:spTgt spid="15"/>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nodeType="clickEffect">
                                  <p:stCondLst>
                                    <p:cond delay="0"/>
                                  </p:stCondLst>
                                  <p:childTnLst>
                                    <p:set>
                                      <p:cBhvr>
                                        <p:cTn id="154" dur="1" fill="hold">
                                          <p:stCondLst>
                                            <p:cond delay="0"/>
                                          </p:stCondLst>
                                        </p:cTn>
                                        <p:tgtEl>
                                          <p:spTgt spid="7"/>
                                        </p:tgtEl>
                                        <p:attrNameLst>
                                          <p:attrName>style.visibility</p:attrName>
                                        </p:attrNameLst>
                                      </p:cBhvr>
                                      <p:to>
                                        <p:strVal val="visible"/>
                                      </p:to>
                                    </p:set>
                                  </p:childTnLst>
                                </p:cTn>
                              </p:par>
                            </p:childTnLst>
                          </p:cTn>
                        </p:par>
                      </p:childTnLst>
                    </p:cTn>
                  </p:par>
                  <p:par>
                    <p:cTn id="155" fill="hold">
                      <p:stCondLst>
                        <p:cond delay="indefinite"/>
                      </p:stCondLst>
                      <p:childTnLst>
                        <p:par>
                          <p:cTn id="156" fill="hold">
                            <p:stCondLst>
                              <p:cond delay="0"/>
                            </p:stCondLst>
                            <p:childTnLst>
                              <p:par>
                                <p:cTn id="157" presetID="1" presetClass="entr" presetSubtype="0" fill="hold" grpId="0" nodeType="clickEffect">
                                  <p:stCondLst>
                                    <p:cond delay="0"/>
                                  </p:stCondLst>
                                  <p:childTnLst>
                                    <p:set>
                                      <p:cBhvr>
                                        <p:cTn id="158" dur="1" fill="hold">
                                          <p:stCondLst>
                                            <p:cond delay="0"/>
                                          </p:stCondLst>
                                        </p:cTn>
                                        <p:tgtEl>
                                          <p:spTgt spid="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0" grpId="0" animBg="1"/>
      <p:bldP spid="125"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5" name="14 Rectángulo"/>
          <p:cNvSpPr/>
          <p:nvPr/>
        </p:nvSpPr>
        <p:spPr>
          <a:xfrm>
            <a:off x="372979" y="493295"/>
            <a:ext cx="8386010" cy="3801979"/>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025" name="Rectangle 1"/>
          <p:cNvSpPr>
            <a:spLocks noChangeArrowheads="1"/>
          </p:cNvSpPr>
          <p:nvPr/>
        </p:nvSpPr>
        <p:spPr bwMode="auto">
          <a:xfrm>
            <a:off x="469231" y="680758"/>
            <a:ext cx="7976937" cy="823302"/>
          </a:xfrm>
          <a:prstGeom prst="rect">
            <a:avLst/>
          </a:prstGeom>
          <a:noFill/>
          <a:ln w="9525">
            <a:noFill/>
            <a:miter lim="800000"/>
            <a:headEnd/>
            <a:tailEnd/>
          </a:ln>
          <a:effectLst/>
        </p:spPr>
        <p:txBody>
          <a:bodyPr wrap="square" anchor="ctr">
            <a:spAutoFit/>
          </a:bodyPr>
          <a:lstStyle/>
          <a:p>
            <a:pPr marL="265113" indent="-265113" algn="just" eaLnBrk="0" hangingPunct="0">
              <a:lnSpc>
                <a:spcPts val="1900"/>
              </a:lnSpc>
              <a:buFontTx/>
              <a:buAutoNum type="arabicPeriod" startAt="5"/>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“La fuerza de acción y la de reacción se anulan entre sí porque son iguales y de sentido contrario”.</a:t>
            </a:r>
          </a:p>
          <a:p>
            <a:pPr marL="342900" indent="-342900" algn="ctr" eaLnBrk="0" hangingPunct="0">
              <a:lnSpc>
                <a:spcPts val="1900"/>
              </a:lnSpc>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		</a:t>
            </a:r>
            <a:r>
              <a:rPr lang="es-ES_tradnl" sz="1800" b="1" dirty="0">
                <a:solidFill>
                  <a:srgbClr val="FF0000"/>
                </a:solidFill>
                <a:latin typeface="Calibri"/>
                <a:ea typeface="Times New Roman" pitchFamily="18" charset="0"/>
                <a:cs typeface="Arial" pitchFamily="34" charset="0"/>
              </a:rPr>
              <a:t> ¡¡Falso!! </a:t>
            </a:r>
            <a:r>
              <a:rPr lang="es-ES_tradnl" sz="1800" dirty="0">
                <a:solidFill>
                  <a:prstClr val="black"/>
                </a:solidFill>
                <a:latin typeface="Calibri"/>
                <a:ea typeface="Times New Roman" pitchFamily="18" charset="0"/>
                <a:cs typeface="Arial" pitchFamily="34" charset="0"/>
              </a:rPr>
              <a:t>(Concepción errónea de los alumnos).</a:t>
            </a:r>
            <a:endParaRPr lang="es-ES_tradnl" sz="1800" dirty="0">
              <a:solidFill>
                <a:prstClr val="black"/>
              </a:solidFill>
              <a:latin typeface="Calibri"/>
              <a:cs typeface="Arial" pitchFamily="34" charset="0"/>
            </a:endParaRPr>
          </a:p>
        </p:txBody>
      </p:sp>
      <p:sp>
        <p:nvSpPr>
          <p:cNvPr id="6" name="5 CuadroTexto"/>
          <p:cNvSpPr txBox="1"/>
          <p:nvPr/>
        </p:nvSpPr>
        <p:spPr>
          <a:xfrm>
            <a:off x="782053" y="1720516"/>
            <a:ext cx="7676148" cy="2308324"/>
          </a:xfrm>
          <a:prstGeom prst="rect">
            <a:avLst/>
          </a:prstGeom>
          <a:noFill/>
        </p:spPr>
        <p:txBody>
          <a:bodyPr wrap="square" rtlCol="0">
            <a:spAutoFit/>
          </a:bodyPr>
          <a:lstStyle/>
          <a:p>
            <a:pPr algn="just" fontAlgn="auto">
              <a:spcBef>
                <a:spcPts val="0"/>
              </a:spcBef>
              <a:spcAft>
                <a:spcPts val="0"/>
              </a:spcAft>
            </a:pPr>
            <a:r>
              <a:rPr lang="es-ES_tradnl" sz="1800" b="1" dirty="0">
                <a:solidFill>
                  <a:prstClr val="black"/>
                </a:solidFill>
                <a:latin typeface="Calibri"/>
              </a:rPr>
              <a:t>Acción: </a:t>
            </a:r>
            <a:r>
              <a:rPr lang="es-ES_tradnl" sz="1800" dirty="0">
                <a:solidFill>
                  <a:prstClr val="black"/>
                </a:solidFill>
                <a:latin typeface="Calibri"/>
              </a:rPr>
              <a:t>el cuerpo </a:t>
            </a:r>
            <a:r>
              <a:rPr lang="es-ES_tradnl" sz="1800" b="1" dirty="0">
                <a:solidFill>
                  <a:prstClr val="black"/>
                </a:solidFill>
                <a:latin typeface="Calibri"/>
              </a:rPr>
              <a:t>A </a:t>
            </a:r>
            <a:r>
              <a:rPr lang="es-ES_tradnl" sz="1800" dirty="0">
                <a:solidFill>
                  <a:prstClr val="black"/>
                </a:solidFill>
                <a:latin typeface="Calibri"/>
              </a:rPr>
              <a:t>ejerce una fuerza sobre el </a:t>
            </a:r>
            <a:r>
              <a:rPr lang="es-ES_tradnl" sz="1800" b="1" dirty="0">
                <a:solidFill>
                  <a:prstClr val="black"/>
                </a:solidFill>
                <a:latin typeface="Calibri"/>
              </a:rPr>
              <a:t>B</a:t>
            </a:r>
            <a:r>
              <a:rPr lang="es-ES_tradnl" sz="1800" dirty="0">
                <a:solidFill>
                  <a:prstClr val="black"/>
                </a:solidFill>
                <a:latin typeface="Calibri"/>
              </a:rPr>
              <a:t>.</a:t>
            </a:r>
          </a:p>
          <a:p>
            <a:pPr algn="just" fontAlgn="auto">
              <a:spcBef>
                <a:spcPts val="0"/>
              </a:spcBef>
              <a:spcAft>
                <a:spcPts val="0"/>
              </a:spcAft>
            </a:pPr>
            <a:r>
              <a:rPr lang="es-ES_tradnl" sz="1800" b="1" dirty="0">
                <a:solidFill>
                  <a:prstClr val="black"/>
                </a:solidFill>
                <a:latin typeface="Calibri"/>
              </a:rPr>
              <a:t>Reacción: </a:t>
            </a:r>
            <a:r>
              <a:rPr lang="es-ES_tradnl" sz="1800" dirty="0">
                <a:solidFill>
                  <a:prstClr val="black"/>
                </a:solidFill>
                <a:latin typeface="Calibri"/>
              </a:rPr>
              <a:t>el cuerpo </a:t>
            </a:r>
            <a:r>
              <a:rPr lang="es-ES_tradnl" sz="1800" b="1" dirty="0">
                <a:solidFill>
                  <a:prstClr val="black"/>
                </a:solidFill>
                <a:latin typeface="Calibri"/>
              </a:rPr>
              <a:t>B</a:t>
            </a:r>
            <a:r>
              <a:rPr lang="es-ES_tradnl" sz="1800" dirty="0">
                <a:solidFill>
                  <a:prstClr val="black"/>
                </a:solidFill>
                <a:latin typeface="Calibri"/>
              </a:rPr>
              <a:t> ejerce una fuerza igual y de sentido contrario sobre el </a:t>
            </a:r>
            <a:r>
              <a:rPr lang="es-ES_tradnl" sz="1800" b="1" dirty="0">
                <a:solidFill>
                  <a:prstClr val="black"/>
                </a:solidFill>
                <a:latin typeface="Calibri"/>
              </a:rPr>
              <a:t>A</a:t>
            </a:r>
            <a:r>
              <a:rPr lang="es-ES_tradnl" sz="1800" dirty="0">
                <a:solidFill>
                  <a:prstClr val="black"/>
                </a:solidFill>
                <a:latin typeface="Calibri"/>
              </a:rPr>
              <a:t>.</a:t>
            </a:r>
          </a:p>
          <a:p>
            <a:pPr algn="just" fontAlgn="auto">
              <a:spcBef>
                <a:spcPts val="0"/>
              </a:spcBef>
              <a:spcAft>
                <a:spcPts val="0"/>
              </a:spcAft>
            </a:pPr>
            <a:endParaRPr lang="es-ES_tradnl" sz="1800" dirty="0">
              <a:solidFill>
                <a:prstClr val="black"/>
              </a:solidFill>
              <a:latin typeface="Calibri"/>
            </a:endParaRPr>
          </a:p>
          <a:p>
            <a:pPr algn="just" fontAlgn="auto">
              <a:spcBef>
                <a:spcPts val="0"/>
              </a:spcBef>
              <a:spcAft>
                <a:spcPts val="0"/>
              </a:spcAft>
              <a:tabLst>
                <a:tab pos="265113" algn="l"/>
              </a:tabLst>
            </a:pPr>
            <a:r>
              <a:rPr lang="es-ES_tradnl" sz="1800" dirty="0">
                <a:solidFill>
                  <a:prstClr val="black"/>
                </a:solidFill>
                <a:latin typeface="Calibri"/>
              </a:rPr>
              <a:t>	Estas fuerzas no pueden anularse porque ¡¡¡</a:t>
            </a:r>
            <a:r>
              <a:rPr lang="es-ES_tradnl" sz="1800" b="1" dirty="0">
                <a:solidFill>
                  <a:srgbClr val="FF0000"/>
                </a:solidFill>
                <a:latin typeface="Calibri"/>
              </a:rPr>
              <a:t>están aplicadas a cuerpos distintos</a:t>
            </a:r>
            <a:r>
              <a:rPr lang="es-ES_tradnl" sz="1800" dirty="0">
                <a:solidFill>
                  <a:prstClr val="black"/>
                </a:solidFill>
                <a:latin typeface="Calibri"/>
              </a:rPr>
              <a:t>!!! y, lo que “</a:t>
            </a:r>
            <a:r>
              <a:rPr lang="es-ES_tradnl" sz="1800" i="1" dirty="0">
                <a:solidFill>
                  <a:prstClr val="black"/>
                </a:solidFill>
                <a:latin typeface="Calibri"/>
              </a:rPr>
              <a:t>le ocurre</a:t>
            </a:r>
            <a:r>
              <a:rPr lang="es-ES_tradnl" sz="1800" dirty="0">
                <a:solidFill>
                  <a:prstClr val="black"/>
                </a:solidFill>
                <a:latin typeface="Calibri"/>
              </a:rPr>
              <a:t>” a un cuerpo depende exclusivamente de las fuerzas que actúan sobre él, no de lo que “</a:t>
            </a:r>
            <a:r>
              <a:rPr lang="es-ES_tradnl" sz="1800" i="1" dirty="0">
                <a:solidFill>
                  <a:prstClr val="black"/>
                </a:solidFill>
                <a:latin typeface="Calibri"/>
              </a:rPr>
              <a:t>les ocurre a sus vecinos</a:t>
            </a:r>
            <a:r>
              <a:rPr lang="es-ES_tradnl" sz="1800" dirty="0">
                <a:solidFill>
                  <a:prstClr val="black"/>
                </a:solidFill>
                <a:latin typeface="Calibri"/>
              </a:rPr>
              <a:t>”.</a:t>
            </a:r>
          </a:p>
          <a:p>
            <a:pPr algn="just" fontAlgn="auto">
              <a:spcBef>
                <a:spcPts val="0"/>
              </a:spcBef>
              <a:spcAft>
                <a:spcPts val="0"/>
              </a:spcAft>
              <a:tabLst>
                <a:tab pos="265113" algn="l"/>
              </a:tabLst>
            </a:pPr>
            <a:r>
              <a:rPr lang="es-ES_tradnl" sz="1800" dirty="0">
                <a:solidFill>
                  <a:prstClr val="black"/>
                </a:solidFill>
                <a:latin typeface="Calibri"/>
              </a:rPr>
              <a:t>	Si las fuerzas de acción se anularan con las de reacción, entre otras muchas cosas no podríamos andar ni nadar, los pájaros no podrían volar…</a:t>
            </a: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 name="20 Rectángulo"/>
          <p:cNvSpPr/>
          <p:nvPr/>
        </p:nvSpPr>
        <p:spPr>
          <a:xfrm>
            <a:off x="927100" y="1528763"/>
            <a:ext cx="7158038"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22" name="21 Rectángulo"/>
          <p:cNvSpPr/>
          <p:nvPr/>
        </p:nvSpPr>
        <p:spPr>
          <a:xfrm>
            <a:off x="927100" y="2154238"/>
            <a:ext cx="7158038"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23" name="22 Rectángulo"/>
          <p:cNvSpPr/>
          <p:nvPr/>
        </p:nvSpPr>
        <p:spPr>
          <a:xfrm>
            <a:off x="927100" y="2863850"/>
            <a:ext cx="7158038" cy="79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24" name="23 Rectángulo"/>
          <p:cNvSpPr/>
          <p:nvPr/>
        </p:nvSpPr>
        <p:spPr>
          <a:xfrm>
            <a:off x="927100" y="3849688"/>
            <a:ext cx="7158038" cy="638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25" name="24 Rectángulo"/>
          <p:cNvSpPr/>
          <p:nvPr/>
        </p:nvSpPr>
        <p:spPr>
          <a:xfrm>
            <a:off x="927100" y="4572000"/>
            <a:ext cx="7158038" cy="638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7" name="16 Rectángulo"/>
          <p:cNvSpPr/>
          <p:nvPr/>
        </p:nvSpPr>
        <p:spPr>
          <a:xfrm>
            <a:off x="312821" y="397042"/>
            <a:ext cx="8554453" cy="6051883"/>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8" name="Rectangle 1"/>
          <p:cNvSpPr>
            <a:spLocks noChangeArrowheads="1"/>
          </p:cNvSpPr>
          <p:nvPr/>
        </p:nvSpPr>
        <p:spPr bwMode="auto">
          <a:xfrm>
            <a:off x="372979" y="503483"/>
            <a:ext cx="8337884" cy="2528897"/>
          </a:xfrm>
          <a:prstGeom prst="rect">
            <a:avLst/>
          </a:prstGeom>
          <a:noFill/>
          <a:ln w="9525">
            <a:noFill/>
            <a:miter lim="800000"/>
            <a:headEnd/>
            <a:tailEnd/>
          </a:ln>
          <a:effectLst/>
        </p:spPr>
        <p:txBody>
          <a:bodyPr wrap="square" anchor="ctr">
            <a:spAutoFit/>
          </a:bodyPr>
          <a:lstStyle/>
          <a:p>
            <a:pPr marL="265113" indent="-265113" algn="just" eaLnBrk="0" hangingPunct="0">
              <a:lnSpc>
                <a:spcPts val="1900"/>
              </a:lnSpc>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6.	¿Fuerza centrífuga?</a:t>
            </a:r>
          </a:p>
          <a:p>
            <a:pPr marL="265113" indent="-265113" algn="ctr" eaLnBrk="0" hangingPunct="0">
              <a:lnSpc>
                <a:spcPts val="1900"/>
              </a:lnSpc>
              <a:tabLst>
                <a:tab pos="-792163" algn="l"/>
                <a:tab pos="-457200" algn="l"/>
                <a:tab pos="417513" algn="l"/>
                <a:tab pos="914400" algn="l"/>
              </a:tabLst>
              <a:defRPr/>
            </a:pPr>
            <a:r>
              <a:rPr lang="es-ES_tradnl" sz="1800" b="1" dirty="0">
                <a:solidFill>
                  <a:srgbClr val="FF0000"/>
                </a:solidFill>
                <a:latin typeface="Calibri"/>
                <a:ea typeface="Times New Roman" pitchFamily="18" charset="0"/>
                <a:cs typeface="Arial" pitchFamily="34" charset="0"/>
              </a:rPr>
              <a:t>		¡¡Falso!! </a:t>
            </a:r>
            <a:r>
              <a:rPr lang="es-ES_tradnl" sz="1800" dirty="0">
                <a:solidFill>
                  <a:prstClr val="black"/>
                </a:solidFill>
                <a:latin typeface="Calibri"/>
                <a:ea typeface="Times New Roman" pitchFamily="18" charset="0"/>
                <a:cs typeface="Arial" pitchFamily="34" charset="0"/>
              </a:rPr>
              <a:t>(Concepción errónea de los alumnos).</a:t>
            </a:r>
          </a:p>
          <a:p>
            <a:pPr marL="342900" indent="-342900" algn="just" eaLnBrk="0" hangingPunct="0">
              <a:lnSpc>
                <a:spcPts val="1900"/>
              </a:lnSpc>
              <a:tabLst>
                <a:tab pos="-792163" algn="l"/>
                <a:tab pos="-457200" algn="l"/>
                <a:tab pos="417513" algn="l"/>
                <a:tab pos="914400" algn="l"/>
              </a:tabLst>
              <a:defRPr/>
            </a:pPr>
            <a:endParaRPr lang="es-ES_tradnl" sz="1800" b="1" dirty="0">
              <a:solidFill>
                <a:prstClr val="black"/>
              </a:solidFill>
              <a:latin typeface="Calibri"/>
              <a:ea typeface="Times New Roman" pitchFamily="18" charset="0"/>
              <a:cs typeface="Arial" pitchFamily="34" charset="0"/>
            </a:endParaRPr>
          </a:p>
          <a:p>
            <a:pPr marL="265113" indent="-265113" algn="just" eaLnBrk="0" hangingPunct="0">
              <a:lnSpc>
                <a:spcPts val="1900"/>
              </a:lnSpc>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			</a:t>
            </a:r>
            <a:r>
              <a:rPr lang="es-ES_tradnl" sz="1600" dirty="0">
                <a:solidFill>
                  <a:prstClr val="black"/>
                </a:solidFill>
                <a:latin typeface="Calibri"/>
                <a:ea typeface="Times New Roman" pitchFamily="18" charset="0"/>
                <a:cs typeface="Arial" pitchFamily="34" charset="0"/>
              </a:rPr>
              <a:t>Un error que con mucha frecuencia cometen los alumnos al estudiar el movimiento circular uniforme es considerar que sobre el cuerpo actúa la “</a:t>
            </a:r>
            <a:r>
              <a:rPr lang="es-ES_tradnl" sz="1600" i="1" dirty="0">
                <a:solidFill>
                  <a:prstClr val="black"/>
                </a:solidFill>
                <a:latin typeface="Calibri"/>
                <a:ea typeface="Times New Roman" pitchFamily="18" charset="0"/>
                <a:cs typeface="Arial" pitchFamily="34" charset="0"/>
              </a:rPr>
              <a:t>fuerza centrífuga</a:t>
            </a:r>
            <a:r>
              <a:rPr lang="es-ES_tradnl" sz="1600" dirty="0">
                <a:solidFill>
                  <a:prstClr val="black"/>
                </a:solidFill>
                <a:latin typeface="Calibri"/>
                <a:ea typeface="Times New Roman" pitchFamily="18" charset="0"/>
                <a:cs typeface="Arial" pitchFamily="34" charset="0"/>
              </a:rPr>
              <a:t>” anulando a la fuerza central, ya sea ésta gravitatoria, electrostática,…, lo que, según su interpretación, </a:t>
            </a:r>
            <a:r>
              <a:rPr lang="es-ES_tradnl" sz="1600" i="1" dirty="0">
                <a:solidFill>
                  <a:prstClr val="black"/>
                </a:solidFill>
                <a:latin typeface="Calibri"/>
                <a:ea typeface="Times New Roman" pitchFamily="18" charset="0"/>
                <a:cs typeface="Arial" pitchFamily="34" charset="0"/>
              </a:rPr>
              <a:t>permite al cuerpo mantener su movimiento circular</a:t>
            </a:r>
            <a:r>
              <a:rPr lang="es-ES_tradnl" sz="1600" dirty="0">
                <a:solidFill>
                  <a:prstClr val="black"/>
                </a:solidFill>
                <a:latin typeface="Calibri"/>
                <a:ea typeface="Times New Roman" pitchFamily="18" charset="0"/>
                <a:cs typeface="Arial" pitchFamily="34" charset="0"/>
              </a:rPr>
              <a:t>. </a:t>
            </a:r>
          </a:p>
          <a:p>
            <a:pPr marL="265113" indent="-265113" algn="just" eaLnBrk="0" hangingPunct="0">
              <a:lnSpc>
                <a:spcPts val="1900"/>
              </a:lnSpc>
              <a:tabLst>
                <a:tab pos="-792163" algn="l"/>
                <a:tab pos="-457200" algn="l"/>
                <a:tab pos="417513" algn="l"/>
                <a:tab pos="914400" algn="l"/>
              </a:tabLst>
              <a:defRPr/>
            </a:pPr>
            <a:r>
              <a:rPr lang="es-ES_tradnl" sz="1600" dirty="0">
                <a:solidFill>
                  <a:prstClr val="black"/>
                </a:solidFill>
                <a:latin typeface="Calibri"/>
                <a:ea typeface="Times New Roman" pitchFamily="18" charset="0"/>
                <a:cs typeface="Arial" pitchFamily="34" charset="0"/>
              </a:rPr>
              <a:t>			Si así fuera, en el caso de la Luna en su movimiento alrededor del Sol, la resultante de ambas fuerzas sería nula y, en consecuencia, la Luna estaría animada de un movimiento </a:t>
            </a:r>
            <a:r>
              <a:rPr lang="es-ES_tradnl" sz="1600" b="1" dirty="0">
                <a:solidFill>
                  <a:srgbClr val="FF0000"/>
                </a:solidFill>
                <a:latin typeface="Calibri"/>
                <a:ea typeface="Times New Roman" pitchFamily="18" charset="0"/>
                <a:cs typeface="Arial" pitchFamily="34" charset="0"/>
              </a:rPr>
              <a:t>rectilíneo y uniforme</a:t>
            </a:r>
            <a:r>
              <a:rPr lang="es-ES_tradnl" sz="1600" dirty="0">
                <a:solidFill>
                  <a:prstClr val="black"/>
                </a:solidFill>
                <a:latin typeface="Calibri"/>
                <a:ea typeface="Times New Roman" pitchFamily="18" charset="0"/>
                <a:cs typeface="Arial" pitchFamily="34" charset="0"/>
              </a:rPr>
              <a:t>:		</a:t>
            </a:r>
          </a:p>
        </p:txBody>
      </p:sp>
      <p:sp>
        <p:nvSpPr>
          <p:cNvPr id="26" name="25 CuadroTexto"/>
          <p:cNvSpPr txBox="1"/>
          <p:nvPr/>
        </p:nvSpPr>
        <p:spPr>
          <a:xfrm>
            <a:off x="3128211" y="3850105"/>
            <a:ext cx="2959768" cy="2092881"/>
          </a:xfrm>
          <a:prstGeom prst="rect">
            <a:avLst/>
          </a:prstGeom>
          <a:noFill/>
        </p:spPr>
        <p:txBody>
          <a:bodyPr wrap="square" rtlCol="0">
            <a:spAutoFit/>
          </a:bodyPr>
          <a:lstStyle/>
          <a:p>
            <a:pPr algn="ctr" fontAlgn="auto">
              <a:spcBef>
                <a:spcPts val="0"/>
              </a:spcBef>
              <a:spcAft>
                <a:spcPts val="0"/>
              </a:spcAft>
            </a:pPr>
            <a:r>
              <a:rPr lang="es-ES_tradnl" sz="1800" b="1" dirty="0">
                <a:solidFill>
                  <a:srgbClr val="009A46"/>
                </a:solidFill>
                <a:latin typeface="Calibri"/>
                <a:ea typeface="Times New Roman" pitchFamily="18" charset="0"/>
                <a:cs typeface="Arial" pitchFamily="34" charset="0"/>
              </a:rPr>
              <a:t>INTERPRETACIÓN CORRECTA:</a:t>
            </a:r>
          </a:p>
          <a:p>
            <a:pPr algn="ctr" fontAlgn="auto">
              <a:spcBef>
                <a:spcPts val="0"/>
              </a:spcBef>
              <a:spcAft>
                <a:spcPts val="0"/>
              </a:spcAft>
            </a:pPr>
            <a:endParaRPr lang="es-ES_tradnl" sz="1600" b="1" dirty="0">
              <a:solidFill>
                <a:srgbClr val="009A46"/>
              </a:solidFill>
              <a:latin typeface="Calibri"/>
              <a:ea typeface="Times New Roman" pitchFamily="18" charset="0"/>
              <a:cs typeface="Arial" pitchFamily="34" charset="0"/>
            </a:endParaRPr>
          </a:p>
          <a:p>
            <a:pPr algn="ctr" fontAlgn="auto">
              <a:spcBef>
                <a:spcPts val="0"/>
              </a:spcBef>
              <a:spcAft>
                <a:spcPts val="0"/>
              </a:spcAft>
            </a:pPr>
            <a:r>
              <a:rPr lang="es-ES_tradnl" sz="1600" b="1" dirty="0">
                <a:solidFill>
                  <a:srgbClr val="009A46"/>
                </a:solidFill>
                <a:latin typeface="Calibri"/>
                <a:ea typeface="Times New Roman" pitchFamily="18" charset="0"/>
                <a:cs typeface="Arial" pitchFamily="34" charset="0"/>
              </a:rPr>
              <a:t>Para que un cuerpo esté animado de un movimiento circular uniforme, la resultante de todas las fuerzas que actúan sobre él ha de tener carácter centrípeto.</a:t>
            </a:r>
            <a:endParaRPr lang="es-ES_tradnl" sz="1800" b="1" dirty="0">
              <a:solidFill>
                <a:srgbClr val="009A46"/>
              </a:solidFill>
              <a:latin typeface="Calibri"/>
            </a:endParaRPr>
          </a:p>
        </p:txBody>
      </p:sp>
      <p:graphicFrame>
        <p:nvGraphicFramePr>
          <p:cNvPr id="27" name="26 Objeto"/>
          <p:cNvGraphicFramePr>
            <a:graphicFrameLocks noChangeAspect="1"/>
          </p:cNvGraphicFramePr>
          <p:nvPr/>
        </p:nvGraphicFramePr>
        <p:xfrm>
          <a:off x="3106924" y="2877220"/>
          <a:ext cx="4015771" cy="487897"/>
        </p:xfrm>
        <a:graphic>
          <a:graphicData uri="http://schemas.openxmlformats.org/presentationml/2006/ole">
            <p:oleObj spid="_x0000_s435202" name="Equation" r:id="rId3" imgW="1358640" imgH="164880" progId="Equation.DSMT4">
              <p:embed/>
            </p:oleObj>
          </a:graphicData>
        </a:graphic>
      </p:graphicFrame>
      <p:grpSp>
        <p:nvGrpSpPr>
          <p:cNvPr id="2" name="34 Grupo"/>
          <p:cNvGrpSpPr/>
          <p:nvPr/>
        </p:nvGrpSpPr>
        <p:grpSpPr>
          <a:xfrm>
            <a:off x="782052" y="3549315"/>
            <a:ext cx="2201779" cy="2658979"/>
            <a:chOff x="782052" y="3549315"/>
            <a:chExt cx="2201779" cy="2658979"/>
          </a:xfrm>
        </p:grpSpPr>
        <p:grpSp>
          <p:nvGrpSpPr>
            <p:cNvPr id="3" name="19 Grupo"/>
            <p:cNvGrpSpPr/>
            <p:nvPr/>
          </p:nvGrpSpPr>
          <p:grpSpPr>
            <a:xfrm>
              <a:off x="782052" y="3549315"/>
              <a:ext cx="2201779" cy="2658979"/>
              <a:chOff x="1624263" y="2683041"/>
              <a:chExt cx="2201779" cy="2658979"/>
            </a:xfrm>
          </p:grpSpPr>
          <p:grpSp>
            <p:nvGrpSpPr>
              <p:cNvPr id="4" name="Group 73"/>
              <p:cNvGrpSpPr>
                <a:grpSpLocks/>
              </p:cNvGrpSpPr>
              <p:nvPr/>
            </p:nvGrpSpPr>
            <p:grpSpPr bwMode="auto">
              <a:xfrm>
                <a:off x="1828381" y="2827346"/>
                <a:ext cx="1718767" cy="2249978"/>
                <a:chOff x="1198" y="1276"/>
                <a:chExt cx="728" cy="953"/>
              </a:xfrm>
            </p:grpSpPr>
            <p:sp>
              <p:nvSpPr>
                <p:cNvPr id="10" name="Oval 74"/>
                <p:cNvSpPr>
                  <a:spLocks noChangeArrowheads="1"/>
                </p:cNvSpPr>
                <p:nvPr/>
              </p:nvSpPr>
              <p:spPr bwMode="auto">
                <a:xfrm>
                  <a:off x="1198" y="1501"/>
                  <a:ext cx="728" cy="728"/>
                </a:xfrm>
                <a:prstGeom prst="ellipse">
                  <a:avLst/>
                </a:prstGeom>
                <a:noFill/>
                <a:ln w="9525">
                  <a:solidFill>
                    <a:srgbClr val="000000"/>
                  </a:solidFill>
                  <a:prstDash val="dash"/>
                  <a:round/>
                  <a:headEnd/>
                  <a:tailEnd/>
                </a:ln>
              </p:spPr>
              <p:txBody>
                <a:bodyPr wrap="none" anchor="ctr"/>
                <a:lstStyle/>
                <a:p>
                  <a:pPr fontAlgn="auto">
                    <a:spcBef>
                      <a:spcPts val="0"/>
                    </a:spcBef>
                    <a:spcAft>
                      <a:spcPts val="0"/>
                    </a:spcAft>
                    <a:defRPr/>
                  </a:pPr>
                  <a:endParaRPr lang="es-ES_tradnl" sz="1800" kern="0">
                    <a:solidFill>
                      <a:srgbClr val="000000"/>
                    </a:solidFill>
                    <a:latin typeface="Arial"/>
                  </a:endParaRPr>
                </a:p>
              </p:txBody>
            </p:sp>
            <p:sp>
              <p:nvSpPr>
                <p:cNvPr id="11" name="Oval 75"/>
                <p:cNvSpPr>
                  <a:spLocks noChangeArrowheads="1"/>
                </p:cNvSpPr>
                <p:nvPr/>
              </p:nvSpPr>
              <p:spPr bwMode="auto">
                <a:xfrm>
                  <a:off x="1463" y="1751"/>
                  <a:ext cx="212" cy="212"/>
                </a:xfrm>
                <a:prstGeom prst="ellipse">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es-ES_tradnl" sz="1800" kern="0">
                    <a:solidFill>
                      <a:srgbClr val="000000"/>
                    </a:solidFill>
                    <a:latin typeface="Arial"/>
                  </a:endParaRPr>
                </a:p>
              </p:txBody>
            </p:sp>
            <p:sp>
              <p:nvSpPr>
                <p:cNvPr id="12" name="Text Box 76"/>
                <p:cNvSpPr txBox="1">
                  <a:spLocks noChangeArrowheads="1"/>
                </p:cNvSpPr>
                <p:nvPr/>
              </p:nvSpPr>
              <p:spPr bwMode="auto">
                <a:xfrm>
                  <a:off x="1495" y="1771"/>
                  <a:ext cx="282" cy="196"/>
                </a:xfrm>
                <a:prstGeom prst="rect">
                  <a:avLst/>
                </a:prstGeom>
                <a:noFill/>
                <a:ln w="9525">
                  <a:noFill/>
                  <a:miter lim="800000"/>
                  <a:headEnd/>
                  <a:tailEnd/>
                </a:ln>
              </p:spPr>
              <p:txBody>
                <a:bodyPr>
                  <a:spAutoFit/>
                </a:bodyPr>
                <a:lstStyle/>
                <a:p>
                  <a:pPr fontAlgn="auto">
                    <a:spcBef>
                      <a:spcPct val="50000"/>
                    </a:spcBef>
                    <a:spcAft>
                      <a:spcPts val="0"/>
                    </a:spcAft>
                    <a:defRPr/>
                  </a:pPr>
                  <a:r>
                    <a:rPr lang="es-ES" b="1" kern="0" dirty="0">
                      <a:solidFill>
                        <a:srgbClr val="000000"/>
                      </a:solidFill>
                      <a:latin typeface="Calibri" pitchFamily="34" charset="0"/>
                      <a:cs typeface="Calibri" pitchFamily="34" charset="0"/>
                    </a:rPr>
                    <a:t>T</a:t>
                  </a:r>
                </a:p>
              </p:txBody>
            </p:sp>
            <p:sp>
              <p:nvSpPr>
                <p:cNvPr id="13" name="Oval 77"/>
                <p:cNvSpPr>
                  <a:spLocks noChangeArrowheads="1"/>
                </p:cNvSpPr>
                <p:nvPr/>
              </p:nvSpPr>
              <p:spPr bwMode="auto">
                <a:xfrm>
                  <a:off x="1493" y="1439"/>
                  <a:ext cx="152" cy="152"/>
                </a:xfrm>
                <a:prstGeom prst="ellipse">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es-ES_tradnl" sz="1800" kern="0">
                    <a:solidFill>
                      <a:srgbClr val="000000"/>
                    </a:solidFill>
                    <a:latin typeface="Arial"/>
                  </a:endParaRPr>
                </a:p>
              </p:txBody>
            </p:sp>
            <p:sp>
              <p:nvSpPr>
                <p:cNvPr id="14" name="Line 78"/>
                <p:cNvSpPr>
                  <a:spLocks noChangeShapeType="1"/>
                </p:cNvSpPr>
                <p:nvPr/>
              </p:nvSpPr>
              <p:spPr bwMode="auto">
                <a:xfrm>
                  <a:off x="1570" y="1500"/>
                  <a:ext cx="0" cy="224"/>
                </a:xfrm>
                <a:prstGeom prst="line">
                  <a:avLst/>
                </a:prstGeom>
                <a:noFill/>
                <a:ln w="38100">
                  <a:solidFill>
                    <a:srgbClr val="FF3300"/>
                  </a:solidFill>
                  <a:round/>
                  <a:headEnd/>
                  <a:tailEnd type="triangle" w="med" len="med"/>
                </a:ln>
              </p:spPr>
              <p:txBody>
                <a:bodyPr/>
                <a:lstStyle/>
                <a:p>
                  <a:pPr fontAlgn="auto">
                    <a:spcBef>
                      <a:spcPts val="0"/>
                    </a:spcBef>
                    <a:spcAft>
                      <a:spcPts val="0"/>
                    </a:spcAft>
                    <a:defRPr/>
                  </a:pPr>
                  <a:endParaRPr lang="es-ES_tradnl" sz="1800" kern="0">
                    <a:solidFill>
                      <a:srgbClr val="000000"/>
                    </a:solidFill>
                    <a:latin typeface="Arial"/>
                  </a:endParaRPr>
                </a:p>
              </p:txBody>
            </p:sp>
            <p:sp>
              <p:nvSpPr>
                <p:cNvPr id="15" name="Line 78"/>
                <p:cNvSpPr>
                  <a:spLocks noChangeShapeType="1"/>
                </p:cNvSpPr>
                <p:nvPr/>
              </p:nvSpPr>
              <p:spPr bwMode="auto">
                <a:xfrm flipV="1">
                  <a:off x="1570" y="1276"/>
                  <a:ext cx="0" cy="224"/>
                </a:xfrm>
                <a:prstGeom prst="line">
                  <a:avLst/>
                </a:prstGeom>
                <a:noFill/>
                <a:ln w="38100">
                  <a:solidFill>
                    <a:srgbClr val="00B050"/>
                  </a:solidFill>
                  <a:round/>
                  <a:headEnd/>
                  <a:tailEnd type="triangle" w="med" len="med"/>
                </a:ln>
              </p:spPr>
              <p:txBody>
                <a:bodyPr/>
                <a:lstStyle/>
                <a:p>
                  <a:pPr fontAlgn="auto">
                    <a:spcBef>
                      <a:spcPts val="0"/>
                    </a:spcBef>
                    <a:spcAft>
                      <a:spcPts val="0"/>
                    </a:spcAft>
                    <a:defRPr/>
                  </a:pPr>
                  <a:endParaRPr lang="es-ES_tradnl" sz="1800" kern="0">
                    <a:solidFill>
                      <a:srgbClr val="000000"/>
                    </a:solidFill>
                    <a:latin typeface="Arial"/>
                  </a:endParaRPr>
                </a:p>
              </p:txBody>
            </p:sp>
          </p:grpSp>
          <p:sp>
            <p:nvSpPr>
              <p:cNvPr id="16" name="15 CuadroTexto"/>
              <p:cNvSpPr txBox="1"/>
              <p:nvPr/>
            </p:nvSpPr>
            <p:spPr>
              <a:xfrm>
                <a:off x="2768767" y="2985084"/>
                <a:ext cx="228600"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L</a:t>
                </a:r>
              </a:p>
            </p:txBody>
          </p:sp>
          <p:sp>
            <p:nvSpPr>
              <p:cNvPr id="19" name="18 Rectángulo"/>
              <p:cNvSpPr/>
              <p:nvPr/>
            </p:nvSpPr>
            <p:spPr>
              <a:xfrm>
                <a:off x="1624263" y="2683041"/>
                <a:ext cx="2201779" cy="2658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grpSp>
        <p:grpSp>
          <p:nvGrpSpPr>
            <p:cNvPr id="5" name="30 Grupo"/>
            <p:cNvGrpSpPr/>
            <p:nvPr/>
          </p:nvGrpSpPr>
          <p:grpSpPr>
            <a:xfrm>
              <a:off x="1756488" y="3848100"/>
              <a:ext cx="240630" cy="192505"/>
              <a:chOff x="4271211" y="5149516"/>
              <a:chExt cx="300789" cy="240631"/>
            </a:xfrm>
          </p:grpSpPr>
          <p:cxnSp>
            <p:nvCxnSpPr>
              <p:cNvPr id="29" name="28 Conector recto"/>
              <p:cNvCxnSpPr/>
              <p:nvPr/>
            </p:nvCxnSpPr>
            <p:spPr>
              <a:xfrm flipV="1">
                <a:off x="4271211" y="5149516"/>
                <a:ext cx="216568" cy="24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29 Conector recto"/>
              <p:cNvCxnSpPr/>
              <p:nvPr/>
            </p:nvCxnSpPr>
            <p:spPr>
              <a:xfrm flipV="1">
                <a:off x="4355432" y="5149516"/>
                <a:ext cx="216568" cy="24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 name="31 Grupo"/>
            <p:cNvGrpSpPr/>
            <p:nvPr/>
          </p:nvGrpSpPr>
          <p:grpSpPr>
            <a:xfrm>
              <a:off x="1756488" y="4429125"/>
              <a:ext cx="240630" cy="192505"/>
              <a:chOff x="4271211" y="5149516"/>
              <a:chExt cx="300789" cy="240631"/>
            </a:xfrm>
          </p:grpSpPr>
          <p:cxnSp>
            <p:nvCxnSpPr>
              <p:cNvPr id="33" name="32 Conector recto"/>
              <p:cNvCxnSpPr/>
              <p:nvPr/>
            </p:nvCxnSpPr>
            <p:spPr>
              <a:xfrm flipV="1">
                <a:off x="4271211" y="5149516"/>
                <a:ext cx="216568" cy="24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33 Conector recto"/>
              <p:cNvCxnSpPr/>
              <p:nvPr/>
            </p:nvCxnSpPr>
            <p:spPr>
              <a:xfrm flipV="1">
                <a:off x="4355432" y="5149516"/>
                <a:ext cx="216568" cy="24063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7" name="36 Grupo"/>
          <p:cNvGrpSpPr/>
          <p:nvPr/>
        </p:nvGrpSpPr>
        <p:grpSpPr>
          <a:xfrm>
            <a:off x="6280483" y="3549315"/>
            <a:ext cx="2201779" cy="2658979"/>
            <a:chOff x="1624263" y="2683041"/>
            <a:chExt cx="2201779" cy="2658979"/>
          </a:xfrm>
        </p:grpSpPr>
        <p:grpSp>
          <p:nvGrpSpPr>
            <p:cNvPr id="8" name="Group 73"/>
            <p:cNvGrpSpPr>
              <a:grpSpLocks/>
            </p:cNvGrpSpPr>
            <p:nvPr/>
          </p:nvGrpSpPr>
          <p:grpSpPr bwMode="auto">
            <a:xfrm>
              <a:off x="1828381" y="3212179"/>
              <a:ext cx="1718767" cy="1865144"/>
              <a:chOff x="1198" y="1439"/>
              <a:chExt cx="728" cy="790"/>
            </a:xfrm>
          </p:grpSpPr>
          <p:sp>
            <p:nvSpPr>
              <p:cNvPr id="47" name="Oval 74"/>
              <p:cNvSpPr>
                <a:spLocks noChangeArrowheads="1"/>
              </p:cNvSpPr>
              <p:nvPr/>
            </p:nvSpPr>
            <p:spPr bwMode="auto">
              <a:xfrm>
                <a:off x="1198" y="1501"/>
                <a:ext cx="728" cy="728"/>
              </a:xfrm>
              <a:prstGeom prst="ellipse">
                <a:avLst/>
              </a:prstGeom>
              <a:noFill/>
              <a:ln w="9525">
                <a:solidFill>
                  <a:srgbClr val="000000"/>
                </a:solidFill>
                <a:prstDash val="dash"/>
                <a:round/>
                <a:headEnd/>
                <a:tailEnd/>
              </a:ln>
            </p:spPr>
            <p:txBody>
              <a:bodyPr wrap="none" anchor="ctr"/>
              <a:lstStyle/>
              <a:p>
                <a:pPr fontAlgn="auto">
                  <a:spcBef>
                    <a:spcPts val="0"/>
                  </a:spcBef>
                  <a:spcAft>
                    <a:spcPts val="0"/>
                  </a:spcAft>
                  <a:defRPr/>
                </a:pPr>
                <a:endParaRPr lang="es-ES_tradnl" sz="1800" kern="0">
                  <a:solidFill>
                    <a:srgbClr val="000000"/>
                  </a:solidFill>
                  <a:latin typeface="Arial"/>
                </a:endParaRPr>
              </a:p>
            </p:txBody>
          </p:sp>
          <p:sp>
            <p:nvSpPr>
              <p:cNvPr id="48" name="Oval 75"/>
              <p:cNvSpPr>
                <a:spLocks noChangeArrowheads="1"/>
              </p:cNvSpPr>
              <p:nvPr/>
            </p:nvSpPr>
            <p:spPr bwMode="auto">
              <a:xfrm>
                <a:off x="1463" y="1751"/>
                <a:ext cx="212" cy="212"/>
              </a:xfrm>
              <a:prstGeom prst="ellipse">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es-ES_tradnl" sz="1800" kern="0">
                  <a:solidFill>
                    <a:srgbClr val="000000"/>
                  </a:solidFill>
                  <a:latin typeface="Arial"/>
                </a:endParaRPr>
              </a:p>
            </p:txBody>
          </p:sp>
          <p:sp>
            <p:nvSpPr>
              <p:cNvPr id="49" name="Text Box 76"/>
              <p:cNvSpPr txBox="1">
                <a:spLocks noChangeArrowheads="1"/>
              </p:cNvSpPr>
              <p:nvPr/>
            </p:nvSpPr>
            <p:spPr bwMode="auto">
              <a:xfrm>
                <a:off x="1495" y="1771"/>
                <a:ext cx="282" cy="196"/>
              </a:xfrm>
              <a:prstGeom prst="rect">
                <a:avLst/>
              </a:prstGeom>
              <a:noFill/>
              <a:ln w="9525">
                <a:noFill/>
                <a:miter lim="800000"/>
                <a:headEnd/>
                <a:tailEnd/>
              </a:ln>
            </p:spPr>
            <p:txBody>
              <a:bodyPr>
                <a:spAutoFit/>
              </a:bodyPr>
              <a:lstStyle/>
              <a:p>
                <a:pPr fontAlgn="auto">
                  <a:spcBef>
                    <a:spcPct val="50000"/>
                  </a:spcBef>
                  <a:spcAft>
                    <a:spcPts val="0"/>
                  </a:spcAft>
                  <a:defRPr/>
                </a:pPr>
                <a:r>
                  <a:rPr lang="es-ES" b="1" kern="0" dirty="0">
                    <a:solidFill>
                      <a:srgbClr val="000000"/>
                    </a:solidFill>
                    <a:latin typeface="Calibri" pitchFamily="34" charset="0"/>
                    <a:cs typeface="Calibri" pitchFamily="34" charset="0"/>
                  </a:rPr>
                  <a:t>T</a:t>
                </a:r>
              </a:p>
            </p:txBody>
          </p:sp>
          <p:sp>
            <p:nvSpPr>
              <p:cNvPr id="50" name="Oval 77"/>
              <p:cNvSpPr>
                <a:spLocks noChangeArrowheads="1"/>
              </p:cNvSpPr>
              <p:nvPr/>
            </p:nvSpPr>
            <p:spPr bwMode="auto">
              <a:xfrm>
                <a:off x="1493" y="1439"/>
                <a:ext cx="152" cy="152"/>
              </a:xfrm>
              <a:prstGeom prst="ellipse">
                <a:avLst/>
              </a:prstGeom>
              <a:solidFill>
                <a:srgbClr val="BBE0E3"/>
              </a:solidFill>
              <a:ln w="9525">
                <a:solidFill>
                  <a:srgbClr val="000000"/>
                </a:solidFill>
                <a:round/>
                <a:headEnd/>
                <a:tailEnd/>
              </a:ln>
            </p:spPr>
            <p:txBody>
              <a:bodyPr wrap="none" anchor="ctr"/>
              <a:lstStyle/>
              <a:p>
                <a:pPr fontAlgn="auto">
                  <a:spcBef>
                    <a:spcPts val="0"/>
                  </a:spcBef>
                  <a:spcAft>
                    <a:spcPts val="0"/>
                  </a:spcAft>
                  <a:defRPr/>
                </a:pPr>
                <a:endParaRPr lang="es-ES_tradnl" sz="1800" kern="0">
                  <a:solidFill>
                    <a:srgbClr val="000000"/>
                  </a:solidFill>
                  <a:latin typeface="Arial"/>
                </a:endParaRPr>
              </a:p>
            </p:txBody>
          </p:sp>
          <p:sp>
            <p:nvSpPr>
              <p:cNvPr id="51" name="Line 78"/>
              <p:cNvSpPr>
                <a:spLocks noChangeShapeType="1"/>
              </p:cNvSpPr>
              <p:nvPr/>
            </p:nvSpPr>
            <p:spPr bwMode="auto">
              <a:xfrm>
                <a:off x="1570" y="1500"/>
                <a:ext cx="0" cy="224"/>
              </a:xfrm>
              <a:prstGeom prst="line">
                <a:avLst/>
              </a:prstGeom>
              <a:noFill/>
              <a:ln w="38100">
                <a:solidFill>
                  <a:srgbClr val="FF3300"/>
                </a:solidFill>
                <a:round/>
                <a:headEnd/>
                <a:tailEnd type="triangle" w="med" len="med"/>
              </a:ln>
            </p:spPr>
            <p:txBody>
              <a:bodyPr/>
              <a:lstStyle/>
              <a:p>
                <a:pPr fontAlgn="auto">
                  <a:spcBef>
                    <a:spcPts val="0"/>
                  </a:spcBef>
                  <a:spcAft>
                    <a:spcPts val="0"/>
                  </a:spcAft>
                  <a:defRPr/>
                </a:pPr>
                <a:endParaRPr lang="es-ES_tradnl" sz="1800" kern="0">
                  <a:solidFill>
                    <a:srgbClr val="000000"/>
                  </a:solidFill>
                  <a:latin typeface="Arial"/>
                </a:endParaRPr>
              </a:p>
            </p:txBody>
          </p:sp>
        </p:grpSp>
        <p:sp>
          <p:nvSpPr>
            <p:cNvPr id="45" name="44 CuadroTexto"/>
            <p:cNvSpPr txBox="1"/>
            <p:nvPr/>
          </p:nvSpPr>
          <p:spPr>
            <a:xfrm>
              <a:off x="2576262" y="2852736"/>
              <a:ext cx="228600"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L</a:t>
              </a:r>
            </a:p>
          </p:txBody>
        </p:sp>
        <p:sp>
          <p:nvSpPr>
            <p:cNvPr id="46" name="45 Rectángulo"/>
            <p:cNvSpPr/>
            <p:nvPr/>
          </p:nvSpPr>
          <p:spPr>
            <a:xfrm>
              <a:off x="1624263" y="2683041"/>
              <a:ext cx="2201779" cy="2658979"/>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grpSp>
      <p:sp>
        <p:nvSpPr>
          <p:cNvPr id="53" name="52 CuadroTexto"/>
          <p:cNvSpPr txBox="1"/>
          <p:nvPr/>
        </p:nvSpPr>
        <p:spPr>
          <a:xfrm>
            <a:off x="938463" y="5510462"/>
            <a:ext cx="2213811" cy="707886"/>
          </a:xfrm>
          <a:prstGeom prst="rect">
            <a:avLst/>
          </a:prstGeom>
          <a:noFill/>
        </p:spPr>
        <p:txBody>
          <a:bodyPr wrap="square" rtlCol="0">
            <a:spAutoFit/>
          </a:bodyPr>
          <a:lstStyle/>
          <a:p>
            <a:pPr fontAlgn="auto">
              <a:spcBef>
                <a:spcPts val="0"/>
              </a:spcBef>
              <a:spcAft>
                <a:spcPts val="0"/>
              </a:spcAft>
            </a:pPr>
            <a:r>
              <a:rPr lang="es-ES_tradnl" sz="4000" b="1" dirty="0">
                <a:solidFill>
                  <a:srgbClr val="FF0000"/>
                </a:solidFill>
                <a:latin typeface="Calibri"/>
              </a:rPr>
              <a:t>¡¡ NO !!</a:t>
            </a:r>
          </a:p>
        </p:txBody>
      </p:sp>
      <p:sp>
        <p:nvSpPr>
          <p:cNvPr id="54" name="53 CuadroTexto"/>
          <p:cNvSpPr txBox="1"/>
          <p:nvPr/>
        </p:nvSpPr>
        <p:spPr>
          <a:xfrm>
            <a:off x="6665496" y="5510462"/>
            <a:ext cx="1576136" cy="707886"/>
          </a:xfrm>
          <a:prstGeom prst="rect">
            <a:avLst/>
          </a:prstGeom>
          <a:noFill/>
        </p:spPr>
        <p:txBody>
          <a:bodyPr wrap="square" rtlCol="0">
            <a:spAutoFit/>
          </a:bodyPr>
          <a:lstStyle/>
          <a:p>
            <a:pPr fontAlgn="auto">
              <a:spcBef>
                <a:spcPts val="0"/>
              </a:spcBef>
              <a:spcAft>
                <a:spcPts val="0"/>
              </a:spcAft>
            </a:pPr>
            <a:r>
              <a:rPr lang="es-ES_tradnl" sz="4000" b="1" dirty="0">
                <a:solidFill>
                  <a:srgbClr val="00B050"/>
                </a:solidFill>
                <a:latin typeface="Calibri"/>
              </a:rPr>
              <a:t>¡¡ SÍ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par>
                                <p:cTn id="19" presetID="35" presetClass="emph" presetSubtype="0" repeatCount="indefinite" fill="hold" grpId="1" nodeType="withEffect">
                                  <p:stCondLst>
                                    <p:cond delay="0"/>
                                  </p:stCondLst>
                                  <p:childTnLst>
                                    <p:anim calcmode="discrete" valueType="str">
                                      <p:cBhvr>
                                        <p:cTn id="20" dur="500" fill="hold"/>
                                        <p:tgtEl>
                                          <p:spTgt spid="53"/>
                                        </p:tgtEl>
                                        <p:attrNameLst>
                                          <p:attrName>style.visibility</p:attrName>
                                        </p:attrNameLst>
                                      </p:cBhvr>
                                      <p:tavLst>
                                        <p:tav tm="0">
                                          <p:val>
                                            <p:strVal val="hidden"/>
                                          </p:val>
                                        </p:tav>
                                        <p:tav tm="50000">
                                          <p:val>
                                            <p:strVal val="visible"/>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par>
                          <p:cTn id="29" fill="hold">
                            <p:stCondLst>
                              <p:cond delay="0"/>
                            </p:stCondLst>
                            <p:childTnLst>
                              <p:par>
                                <p:cTn id="30" presetID="1" presetClass="entr" presetSubtype="0" fill="hold" grpId="0" nodeType="afterEffect">
                                  <p:stCondLst>
                                    <p:cond delay="0"/>
                                  </p:stCondLst>
                                  <p:childTnLst>
                                    <p:set>
                                      <p:cBhvr>
                                        <p:cTn id="31" dur="1" fill="hold">
                                          <p:stCondLst>
                                            <p:cond delay="0"/>
                                          </p:stCondLst>
                                        </p:cTn>
                                        <p:tgtEl>
                                          <p:spTgt spid="54"/>
                                        </p:tgtEl>
                                        <p:attrNameLst>
                                          <p:attrName>style.visibility</p:attrName>
                                        </p:attrNameLst>
                                      </p:cBhvr>
                                      <p:to>
                                        <p:strVal val="visible"/>
                                      </p:to>
                                    </p:set>
                                  </p:childTnLst>
                                </p:cTn>
                              </p:par>
                              <p:par>
                                <p:cTn id="32" presetID="35" presetClass="emph" presetSubtype="0" repeatCount="indefinite" fill="hold" grpId="1" nodeType="withEffect">
                                  <p:stCondLst>
                                    <p:cond delay="0"/>
                                  </p:stCondLst>
                                  <p:childTnLst>
                                    <p:anim calcmode="discrete" valueType="str">
                                      <p:cBhvr>
                                        <p:cTn id="33" dur="500" fill="hold"/>
                                        <p:tgtEl>
                                          <p:spTgt spid="54"/>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6" grpId="0"/>
      <p:bldP spid="53" grpId="0"/>
      <p:bldP spid="53" grpId="1"/>
      <p:bldP spid="54" grpId="0"/>
      <p:bldP spid="54" grpId="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3" name="2 Rectángulo"/>
          <p:cNvSpPr/>
          <p:nvPr/>
        </p:nvSpPr>
        <p:spPr>
          <a:xfrm>
            <a:off x="445168" y="481263"/>
            <a:ext cx="8361947" cy="51254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sp>
        <p:nvSpPr>
          <p:cNvPr id="4" name="3 CuadroTexto"/>
          <p:cNvSpPr txBox="1"/>
          <p:nvPr/>
        </p:nvSpPr>
        <p:spPr>
          <a:xfrm>
            <a:off x="577515" y="601579"/>
            <a:ext cx="8049126" cy="923330"/>
          </a:xfrm>
          <a:prstGeom prst="rect">
            <a:avLst/>
          </a:prstGeom>
          <a:noFill/>
        </p:spPr>
        <p:txBody>
          <a:bodyPr wrap="square" rtlCol="0">
            <a:spAutoFit/>
          </a:bodyPr>
          <a:lstStyle/>
          <a:p>
            <a:pPr marL="360363" indent="-360363" algn="just" fontAlgn="auto">
              <a:spcBef>
                <a:spcPts val="0"/>
              </a:spcBef>
              <a:spcAft>
                <a:spcPts val="0"/>
              </a:spcAft>
            </a:pPr>
            <a:r>
              <a:rPr lang="es-ES_tradnl" sz="1800" b="1" dirty="0">
                <a:solidFill>
                  <a:prstClr val="black"/>
                </a:solidFill>
                <a:latin typeface="Calibri"/>
              </a:rPr>
              <a:t>7. La acción continuada de una fuerza produce un movimiento rectilíneo y uniforme.</a:t>
            </a:r>
          </a:p>
          <a:p>
            <a:pPr marL="360363" indent="-360363" algn="ctr" fontAlgn="auto">
              <a:spcBef>
                <a:spcPts val="0"/>
              </a:spcBef>
              <a:spcAft>
                <a:spcPts val="0"/>
              </a:spcAft>
            </a:pPr>
            <a:r>
              <a:rPr lang="es-ES_tradnl" sz="1800" b="1" dirty="0">
                <a:solidFill>
                  <a:prstClr val="black"/>
                </a:solidFill>
                <a:latin typeface="Calibri"/>
              </a:rPr>
              <a:t>	</a:t>
            </a:r>
            <a:r>
              <a:rPr lang="es-ES_tradnl" sz="1800" b="1" dirty="0">
                <a:solidFill>
                  <a:srgbClr val="FF0000"/>
                </a:solidFill>
                <a:latin typeface="Calibri"/>
                <a:ea typeface="Times New Roman" pitchFamily="18" charset="0"/>
                <a:cs typeface="Arial" pitchFamily="34" charset="0"/>
              </a:rPr>
              <a:t>¡¡Falso!! </a:t>
            </a:r>
            <a:r>
              <a:rPr lang="es-ES_tradnl" sz="1800" dirty="0">
                <a:solidFill>
                  <a:prstClr val="black"/>
                </a:solidFill>
                <a:latin typeface="Calibri"/>
                <a:ea typeface="Times New Roman" pitchFamily="18" charset="0"/>
                <a:cs typeface="Arial" pitchFamily="34" charset="0"/>
              </a:rPr>
              <a:t>(Concepción errónea de los alumnos</a:t>
            </a:r>
            <a:r>
              <a:rPr lang="es-ES_tradnl" sz="1800" b="1" dirty="0">
                <a:solidFill>
                  <a:prstClr val="black"/>
                </a:solidFill>
                <a:latin typeface="Calibri"/>
                <a:ea typeface="Times New Roman" pitchFamily="18" charset="0"/>
                <a:cs typeface="Arial" pitchFamily="34" charset="0"/>
              </a:rPr>
              <a:t>).</a:t>
            </a:r>
            <a:endParaRPr lang="es-ES_tradnl" sz="1800" b="1" dirty="0">
              <a:solidFill>
                <a:prstClr val="black"/>
              </a:solidFill>
              <a:latin typeface="Calibri"/>
            </a:endParaRPr>
          </a:p>
        </p:txBody>
      </p:sp>
      <p:sp>
        <p:nvSpPr>
          <p:cNvPr id="6" name="5 CuadroTexto"/>
          <p:cNvSpPr txBox="1"/>
          <p:nvPr/>
        </p:nvSpPr>
        <p:spPr>
          <a:xfrm>
            <a:off x="962526" y="2177716"/>
            <a:ext cx="7615988" cy="369332"/>
          </a:xfrm>
          <a:prstGeom prst="rect">
            <a:avLst/>
          </a:prstGeom>
          <a:noFill/>
        </p:spPr>
        <p:txBody>
          <a:bodyPr wrap="square" rtlCol="0">
            <a:spAutoFit/>
          </a:bodyPr>
          <a:lstStyle/>
          <a:p>
            <a:pPr algn="ctr" fontAlgn="auto">
              <a:spcBef>
                <a:spcPts val="0"/>
              </a:spcBef>
              <a:spcAft>
                <a:spcPts val="0"/>
              </a:spcAft>
            </a:pPr>
            <a:r>
              <a:rPr lang="es-ES_tradnl" sz="1800" dirty="0">
                <a:solidFill>
                  <a:prstClr val="black"/>
                </a:solidFill>
                <a:latin typeface="Calibri"/>
              </a:rPr>
              <a:t>Si  </a:t>
            </a:r>
            <a:r>
              <a:rPr lang="es-ES_tradnl" sz="1800" b="1" dirty="0">
                <a:solidFill>
                  <a:prstClr val="black"/>
                </a:solidFill>
                <a:latin typeface="Calibri"/>
              </a:rPr>
              <a:t>F </a:t>
            </a:r>
            <a:r>
              <a:rPr lang="es-ES_tradnl" sz="1800" dirty="0">
                <a:solidFill>
                  <a:prstClr val="black"/>
                </a:solidFill>
                <a:latin typeface="Calibri"/>
              </a:rPr>
              <a:t>= constante              </a:t>
            </a:r>
          </a:p>
        </p:txBody>
      </p:sp>
      <p:cxnSp>
        <p:nvCxnSpPr>
          <p:cNvPr id="8" name="7 Conector recto de flecha"/>
          <p:cNvCxnSpPr/>
          <p:nvPr/>
        </p:nvCxnSpPr>
        <p:spPr>
          <a:xfrm rot="5400000">
            <a:off x="4523872" y="2863515"/>
            <a:ext cx="481264" cy="0"/>
          </a:xfrm>
          <a:prstGeom prst="straightConnector1">
            <a:avLst/>
          </a:prstGeom>
          <a:ln w="38100">
            <a:solidFill>
              <a:srgbClr val="00B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7" name="6 CuadroTexto"/>
          <p:cNvSpPr txBox="1"/>
          <p:nvPr/>
        </p:nvSpPr>
        <p:spPr>
          <a:xfrm>
            <a:off x="4030577" y="3140241"/>
            <a:ext cx="1612233"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a</a:t>
            </a:r>
            <a:r>
              <a:rPr lang="es-ES_tradnl" sz="1800" dirty="0">
                <a:solidFill>
                  <a:prstClr val="black"/>
                </a:solidFill>
                <a:latin typeface="Calibri"/>
              </a:rPr>
              <a:t> = constante. </a:t>
            </a:r>
          </a:p>
        </p:txBody>
      </p:sp>
      <p:sp>
        <p:nvSpPr>
          <p:cNvPr id="10" name="9 CuadroTexto"/>
          <p:cNvSpPr txBox="1"/>
          <p:nvPr/>
        </p:nvSpPr>
        <p:spPr>
          <a:xfrm>
            <a:off x="2863515" y="4150893"/>
            <a:ext cx="3982454" cy="369332"/>
          </a:xfrm>
          <a:prstGeom prst="rect">
            <a:avLst/>
          </a:prstGeom>
          <a:noFill/>
        </p:spPr>
        <p:txBody>
          <a:bodyPr wrap="square" rtlCol="0">
            <a:spAutoFit/>
          </a:bodyPr>
          <a:lstStyle/>
          <a:p>
            <a:pPr fontAlgn="auto">
              <a:spcBef>
                <a:spcPts val="0"/>
              </a:spcBef>
              <a:spcAft>
                <a:spcPts val="0"/>
              </a:spcAft>
            </a:pPr>
            <a:r>
              <a:rPr lang="es-ES_tradnl" sz="1800" b="1" dirty="0">
                <a:solidFill>
                  <a:srgbClr val="FF0000"/>
                </a:solidFill>
                <a:latin typeface="Calibri"/>
              </a:rPr>
              <a:t>Movimiento uniformemente acelerado</a:t>
            </a:r>
            <a:r>
              <a:rPr lang="es-ES_tradnl" sz="1800" dirty="0">
                <a:solidFill>
                  <a:prstClr val="black"/>
                </a:solidFill>
                <a:latin typeface="Calibri"/>
              </a:rPr>
              <a:t>. </a:t>
            </a:r>
          </a:p>
        </p:txBody>
      </p:sp>
      <p:cxnSp>
        <p:nvCxnSpPr>
          <p:cNvPr id="11" name="10 Conector recto de flecha"/>
          <p:cNvCxnSpPr/>
          <p:nvPr/>
        </p:nvCxnSpPr>
        <p:spPr>
          <a:xfrm rot="5400000">
            <a:off x="4523872" y="3801978"/>
            <a:ext cx="481264" cy="0"/>
          </a:xfrm>
          <a:prstGeom prst="straightConnector1">
            <a:avLst/>
          </a:prstGeom>
          <a:ln w="38100">
            <a:solidFill>
              <a:srgbClr val="00B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2" name="11 CuadroTexto"/>
          <p:cNvSpPr txBox="1"/>
          <p:nvPr/>
        </p:nvSpPr>
        <p:spPr>
          <a:xfrm>
            <a:off x="962526" y="1756609"/>
            <a:ext cx="7615988" cy="400110"/>
          </a:xfrm>
          <a:prstGeom prst="rect">
            <a:avLst/>
          </a:prstGeom>
          <a:noFill/>
        </p:spPr>
        <p:txBody>
          <a:bodyPr wrap="square" rtlCol="0">
            <a:spAutoFit/>
          </a:bodyPr>
          <a:lstStyle/>
          <a:p>
            <a:pPr fontAlgn="auto">
              <a:spcBef>
                <a:spcPts val="0"/>
              </a:spcBef>
              <a:spcAft>
                <a:spcPts val="0"/>
              </a:spcAft>
            </a:pPr>
            <a:r>
              <a:rPr lang="es-ES_tradnl" sz="1800" dirty="0">
                <a:solidFill>
                  <a:prstClr val="black"/>
                </a:solidFill>
                <a:latin typeface="Calibri"/>
              </a:rPr>
              <a:t>Según la ley de Newton:                     </a:t>
            </a:r>
            <a:r>
              <a:rPr lang="es-ES_tradnl" sz="2000" b="1" dirty="0">
                <a:solidFill>
                  <a:prstClr val="black"/>
                </a:solidFill>
                <a:latin typeface="Calibri"/>
                <a:cs typeface="Times New Roman" pitchFamily="18" charset="0"/>
              </a:rPr>
              <a:t>F = </a:t>
            </a:r>
            <a:r>
              <a:rPr lang="es-ES_tradnl" sz="2000" b="1" dirty="0" err="1">
                <a:solidFill>
                  <a:prstClr val="black"/>
                </a:solidFill>
                <a:latin typeface="Calibri"/>
                <a:cs typeface="Times New Roman" pitchFamily="18" charset="0"/>
              </a:rPr>
              <a:t>m.a</a:t>
            </a:r>
            <a:endParaRPr lang="es-ES_tradnl" sz="2000" b="1" dirty="0">
              <a:solidFill>
                <a:prstClr val="black"/>
              </a:solidFill>
              <a:latin typeface="Calibri"/>
              <a:cs typeface="Times New Roman" pitchFamily="18" charset="0"/>
            </a:endParaRPr>
          </a:p>
        </p:txBody>
      </p:sp>
      <p:cxnSp>
        <p:nvCxnSpPr>
          <p:cNvPr id="13" name="12 Conector recto de flecha"/>
          <p:cNvCxnSpPr/>
          <p:nvPr/>
        </p:nvCxnSpPr>
        <p:spPr>
          <a:xfrm rot="5400000">
            <a:off x="4523872" y="4752473"/>
            <a:ext cx="481264" cy="0"/>
          </a:xfrm>
          <a:prstGeom prst="straightConnector1">
            <a:avLst/>
          </a:prstGeom>
          <a:ln w="38100">
            <a:solidFill>
              <a:srgbClr val="00B050"/>
            </a:solidFill>
            <a:headEnd type="none" w="med" len="med"/>
            <a:tailEnd type="triangle" w="lg" len="med"/>
          </a:ln>
        </p:spPr>
        <p:style>
          <a:lnRef idx="1">
            <a:schemeClr val="accent1"/>
          </a:lnRef>
          <a:fillRef idx="0">
            <a:schemeClr val="accent1"/>
          </a:fillRef>
          <a:effectRef idx="0">
            <a:schemeClr val="accent1"/>
          </a:effectRef>
          <a:fontRef idx="minor">
            <a:schemeClr val="tx1"/>
          </a:fontRef>
        </p:style>
      </p:cxnSp>
      <p:sp>
        <p:nvSpPr>
          <p:cNvPr id="14" name="13 CuadroTexto"/>
          <p:cNvSpPr txBox="1"/>
          <p:nvPr/>
        </p:nvSpPr>
        <p:spPr>
          <a:xfrm>
            <a:off x="3862135" y="5065294"/>
            <a:ext cx="2141622" cy="369332"/>
          </a:xfrm>
          <a:prstGeom prst="rect">
            <a:avLst/>
          </a:prstGeom>
          <a:noFill/>
        </p:spPr>
        <p:txBody>
          <a:bodyPr wrap="square" rtlCol="0">
            <a:spAutoFit/>
          </a:bodyPr>
          <a:lstStyle/>
          <a:p>
            <a:pPr fontAlgn="auto">
              <a:spcBef>
                <a:spcPts val="0"/>
              </a:spcBef>
              <a:spcAft>
                <a:spcPts val="0"/>
              </a:spcAft>
            </a:pPr>
            <a:r>
              <a:rPr lang="es-ES_tradnl" sz="1800" b="1" dirty="0">
                <a:solidFill>
                  <a:prstClr val="black"/>
                </a:solidFill>
                <a:latin typeface="Calibri"/>
              </a:rPr>
              <a:t>v</a:t>
            </a:r>
            <a:r>
              <a:rPr lang="es-ES_tradnl" sz="1800" dirty="0">
                <a:solidFill>
                  <a:prstClr val="black"/>
                </a:solidFill>
                <a:latin typeface="Calibri"/>
              </a:rPr>
              <a:t> = NO CONSTANTE.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2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20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000"/>
                                        <p:tgtEl>
                                          <p:spTgt spid="1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fade">
                                      <p:cBhvr>
                                        <p:cTn id="45"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0" grpId="0"/>
      <p:bldP spid="12" grpId="0"/>
      <p:bldP spid="14"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17" name="16 Rectángulo"/>
          <p:cNvSpPr/>
          <p:nvPr/>
        </p:nvSpPr>
        <p:spPr>
          <a:xfrm>
            <a:off x="541421" y="818564"/>
            <a:ext cx="8109284" cy="3452645"/>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8" name="Rectangle 1"/>
          <p:cNvSpPr>
            <a:spLocks noChangeArrowheads="1"/>
          </p:cNvSpPr>
          <p:nvPr/>
        </p:nvSpPr>
        <p:spPr bwMode="auto">
          <a:xfrm>
            <a:off x="745958" y="1017819"/>
            <a:ext cx="7543800" cy="3016210"/>
          </a:xfrm>
          <a:prstGeom prst="rect">
            <a:avLst/>
          </a:prstGeom>
          <a:noFill/>
          <a:ln w="9525">
            <a:noFill/>
            <a:miter lim="800000"/>
            <a:headEnd/>
            <a:tailEnd/>
          </a:ln>
          <a:effectLst/>
        </p:spPr>
        <p:txBody>
          <a:bodyPr wrap="square" anchor="ctr">
            <a:spAutoFit/>
          </a:bodyPr>
          <a:lstStyle/>
          <a:p>
            <a:pPr marL="265113" indent="-265113" algn="just" eaLnBrk="0" hangingPunct="0">
              <a:lnSpc>
                <a:spcPts val="1900"/>
              </a:lnSpc>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8.	Se ha de evitar que los alumnos “</a:t>
            </a:r>
            <a:r>
              <a:rPr lang="es-ES_tradnl" sz="1800" b="1" i="1" dirty="0">
                <a:solidFill>
                  <a:prstClr val="black"/>
                </a:solidFill>
                <a:latin typeface="Calibri"/>
                <a:ea typeface="Times New Roman" pitchFamily="18" charset="0"/>
                <a:cs typeface="Arial" pitchFamily="34" charset="0"/>
              </a:rPr>
              <a:t>inventen”</a:t>
            </a:r>
            <a:r>
              <a:rPr lang="es-ES_tradnl" sz="1800" b="1" dirty="0">
                <a:solidFill>
                  <a:prstClr val="black"/>
                </a:solidFill>
                <a:latin typeface="Calibri"/>
                <a:ea typeface="Times New Roman" pitchFamily="18" charset="0"/>
                <a:cs typeface="Arial" pitchFamily="34" charset="0"/>
              </a:rPr>
              <a:t> las fuerzas que actúan sobre los cuerpos. Los alumnos tienen que </a:t>
            </a:r>
            <a:r>
              <a:rPr lang="es-ES_tradnl" sz="1800" b="1" dirty="0">
                <a:solidFill>
                  <a:srgbClr val="FF0000"/>
                </a:solidFill>
                <a:latin typeface="Calibri"/>
                <a:ea typeface="Times New Roman" pitchFamily="18" charset="0"/>
                <a:cs typeface="Arial" pitchFamily="34" charset="0"/>
              </a:rPr>
              <a:t>identificar</a:t>
            </a:r>
            <a:r>
              <a:rPr lang="es-ES_tradnl" sz="1800" b="1" dirty="0">
                <a:solidFill>
                  <a:prstClr val="black"/>
                </a:solidFill>
                <a:latin typeface="Calibri"/>
                <a:ea typeface="Times New Roman" pitchFamily="18" charset="0"/>
                <a:cs typeface="Arial" pitchFamily="34" charset="0"/>
              </a:rPr>
              <a:t> el origen de las fuerzas que proponen al interpretar una situación, </a:t>
            </a:r>
            <a:r>
              <a:rPr lang="es-ES_tradnl" sz="1800" b="1" dirty="0">
                <a:solidFill>
                  <a:srgbClr val="FF0000"/>
                </a:solidFill>
                <a:latin typeface="Calibri"/>
                <a:ea typeface="Times New Roman" pitchFamily="18" charset="0"/>
                <a:cs typeface="Arial" pitchFamily="34" charset="0"/>
              </a:rPr>
              <a:t>quién las ejerce</a:t>
            </a:r>
            <a:r>
              <a:rPr lang="es-ES_tradnl" sz="1800" b="1" dirty="0">
                <a:solidFill>
                  <a:prstClr val="black"/>
                </a:solidFill>
                <a:latin typeface="Calibri"/>
                <a:ea typeface="Times New Roman" pitchFamily="18" charset="0"/>
                <a:cs typeface="Arial" pitchFamily="34" charset="0"/>
              </a:rPr>
              <a:t>,…</a:t>
            </a:r>
          </a:p>
          <a:p>
            <a:pPr marL="342900" indent="-342900" algn="just" eaLnBrk="0" hangingPunct="0">
              <a:lnSpc>
                <a:spcPts val="1900"/>
              </a:lnSpc>
              <a:buFontTx/>
              <a:buAutoNum type="arabicPeriod" startAt="8"/>
              <a:tabLst>
                <a:tab pos="-792163" algn="l"/>
                <a:tab pos="-457200" algn="l"/>
                <a:tab pos="417513" algn="l"/>
                <a:tab pos="914400" algn="l"/>
              </a:tabLst>
              <a:defRPr/>
            </a:pPr>
            <a:endParaRPr lang="es-ES_tradnl" sz="1800" b="1" dirty="0">
              <a:solidFill>
                <a:prstClr val="black"/>
              </a:solidFill>
              <a:latin typeface="Calibri"/>
              <a:ea typeface="Times New Roman" pitchFamily="18" charset="0"/>
              <a:cs typeface="Arial" pitchFamily="34" charset="0"/>
            </a:endParaRPr>
          </a:p>
          <a:p>
            <a:pPr marL="265113" indent="-265113" algn="just" eaLnBrk="0" hangingPunct="0">
              <a:lnSpc>
                <a:spcPts val="1900"/>
              </a:lnSpc>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		</a:t>
            </a:r>
            <a:r>
              <a:rPr lang="es-ES_tradnl" sz="1600" b="1" dirty="0">
                <a:solidFill>
                  <a:prstClr val="black"/>
                </a:solidFill>
                <a:latin typeface="Calibri"/>
                <a:ea typeface="Times New Roman" pitchFamily="18" charset="0"/>
                <a:cs typeface="Arial" pitchFamily="34" charset="0"/>
              </a:rPr>
              <a:t>Ejemplo: </a:t>
            </a:r>
            <a:r>
              <a:rPr lang="es-ES_tradnl" sz="1600" dirty="0">
                <a:solidFill>
                  <a:prstClr val="black"/>
                </a:solidFill>
                <a:latin typeface="Calibri"/>
                <a:ea typeface="Times New Roman" pitchFamily="18" charset="0"/>
                <a:cs typeface="Arial" pitchFamily="34" charset="0"/>
              </a:rPr>
              <a:t>si al estudiar el movimiento circular </a:t>
            </a:r>
            <a:r>
              <a:rPr lang="es-ES_tradnl" sz="1600" dirty="0" smtClean="0">
                <a:solidFill>
                  <a:prstClr val="black"/>
                </a:solidFill>
                <a:latin typeface="Calibri"/>
                <a:ea typeface="Times New Roman" pitchFamily="18" charset="0"/>
                <a:cs typeface="Arial" pitchFamily="34" charset="0"/>
              </a:rPr>
              <a:t>uniforme </a:t>
            </a:r>
            <a:r>
              <a:rPr lang="es-ES_tradnl" sz="1600" dirty="0">
                <a:solidFill>
                  <a:prstClr val="black"/>
                </a:solidFill>
                <a:latin typeface="Calibri"/>
                <a:ea typeface="Times New Roman" pitchFamily="18" charset="0"/>
                <a:cs typeface="Arial" pitchFamily="34" charset="0"/>
              </a:rPr>
              <a:t>de la Luna alrededor de la Tierra, del electrón alrededor del núcleo en el átomo de hidrógeno, del péndulo cónico,…, el alumno “</a:t>
            </a:r>
            <a:r>
              <a:rPr lang="es-ES_tradnl" sz="1600" i="1" dirty="0">
                <a:solidFill>
                  <a:prstClr val="black"/>
                </a:solidFill>
                <a:latin typeface="Calibri"/>
                <a:ea typeface="Times New Roman" pitchFamily="18" charset="0"/>
                <a:cs typeface="Arial" pitchFamily="34" charset="0"/>
              </a:rPr>
              <a:t>inventa</a:t>
            </a:r>
            <a:r>
              <a:rPr lang="es-ES_tradnl" sz="1600" dirty="0">
                <a:solidFill>
                  <a:prstClr val="black"/>
                </a:solidFill>
                <a:latin typeface="Calibri"/>
                <a:ea typeface="Times New Roman" pitchFamily="18" charset="0"/>
                <a:cs typeface="Arial" pitchFamily="34" charset="0"/>
              </a:rPr>
              <a:t>” la fuerza centrífuga, tendrá que justificar quién ejerce esa fuerza, pero no lo tendrá fácil porque tal fuerza tiene un carácter virtual sin existencia real.</a:t>
            </a:r>
            <a:endParaRPr lang="es-ES_tradnl" sz="1600" dirty="0">
              <a:solidFill>
                <a:prstClr val="black"/>
              </a:solidFill>
              <a:latin typeface="Calibri"/>
              <a:ea typeface="Times New Roman" pitchFamily="18" charset="0"/>
              <a:cs typeface="Arial" pitchFamily="34" charset="0"/>
            </a:endParaRPr>
          </a:p>
          <a:p>
            <a:pPr marL="265113" indent="-265113" algn="just" eaLnBrk="0" hangingPunct="0">
              <a:lnSpc>
                <a:spcPts val="1900"/>
              </a:lnSpc>
              <a:tabLst>
                <a:tab pos="-792163" algn="l"/>
                <a:tab pos="-457200" algn="l"/>
                <a:tab pos="417513" algn="l"/>
                <a:tab pos="914400" algn="l"/>
              </a:tabLst>
              <a:defRPr/>
            </a:pPr>
            <a:r>
              <a:rPr lang="es-ES_tradnl" sz="1600" dirty="0">
                <a:solidFill>
                  <a:prstClr val="black"/>
                </a:solidFill>
                <a:latin typeface="Calibri"/>
                <a:ea typeface="Times New Roman" pitchFamily="18" charset="0"/>
                <a:cs typeface="Arial" pitchFamily="34" charset="0"/>
              </a:rPr>
              <a:t>			Lo que llamamos “</a:t>
            </a:r>
            <a:r>
              <a:rPr lang="es-ES_tradnl" sz="1600" i="1" dirty="0">
                <a:solidFill>
                  <a:prstClr val="black"/>
                </a:solidFill>
                <a:latin typeface="Calibri"/>
                <a:ea typeface="Times New Roman" pitchFamily="18" charset="0"/>
                <a:cs typeface="Arial" pitchFamily="34" charset="0"/>
              </a:rPr>
              <a:t>fuerza centrífuga” </a:t>
            </a:r>
            <a:r>
              <a:rPr lang="es-ES_tradnl" sz="1600" dirty="0">
                <a:solidFill>
                  <a:prstClr val="black"/>
                </a:solidFill>
                <a:latin typeface="Calibri"/>
                <a:ea typeface="Times New Roman" pitchFamily="18" charset="0"/>
                <a:cs typeface="Arial" pitchFamily="34" charset="0"/>
              </a:rPr>
              <a:t>es un recurso matemático que ha de utilizar un observador no inercial para estudiar el movimiento circular uniforme en el marco de las leyes de Newton.     </a:t>
            </a:r>
          </a:p>
        </p:txBody>
      </p:sp>
      <p:sp>
        <p:nvSpPr>
          <p:cNvPr id="9" name="8 CuadroTexto"/>
          <p:cNvSpPr txBox="1"/>
          <p:nvPr/>
        </p:nvSpPr>
        <p:spPr>
          <a:xfrm>
            <a:off x="0" y="0"/>
            <a:ext cx="9143999" cy="461665"/>
          </a:xfrm>
          <a:prstGeom prst="rect">
            <a:avLst/>
          </a:prstGeom>
          <a:solidFill>
            <a:srgbClr val="002060"/>
          </a:solidFill>
        </p:spPr>
        <p:txBody>
          <a:bodyPr wrap="square" rtlCol="0">
            <a:spAutoFit/>
          </a:bodyPr>
          <a:lstStyle/>
          <a:p>
            <a:pPr algn="ctr" fontAlgn="auto">
              <a:spcBef>
                <a:spcPts val="0"/>
              </a:spcBef>
              <a:spcAft>
                <a:spcPts val="0"/>
              </a:spcAft>
            </a:pPr>
            <a:r>
              <a:rPr lang="es-ES_tradnl" b="1" dirty="0">
                <a:solidFill>
                  <a:prstClr val="white"/>
                </a:solidFill>
                <a:latin typeface="Calibri"/>
              </a:rPr>
              <a:t>ALGUNAS SUGERENCIAS IMPORTANTES</a:t>
            </a:r>
          </a:p>
        </p:txBody>
      </p:sp>
      <p:sp>
        <p:nvSpPr>
          <p:cNvPr id="10" name="9 Rectángulo"/>
          <p:cNvSpPr/>
          <p:nvPr/>
        </p:nvSpPr>
        <p:spPr>
          <a:xfrm>
            <a:off x="541421" y="4644189"/>
            <a:ext cx="8097253" cy="1732550"/>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1" name="Rectangle 1"/>
          <p:cNvSpPr>
            <a:spLocks noChangeArrowheads="1"/>
          </p:cNvSpPr>
          <p:nvPr/>
        </p:nvSpPr>
        <p:spPr bwMode="auto">
          <a:xfrm>
            <a:off x="682823" y="4824399"/>
            <a:ext cx="5231176" cy="335989"/>
          </a:xfrm>
          <a:prstGeom prst="rect">
            <a:avLst/>
          </a:prstGeom>
          <a:noFill/>
          <a:ln w="9525">
            <a:noFill/>
            <a:miter lim="800000"/>
            <a:headEnd/>
            <a:tailEnd/>
          </a:ln>
          <a:effectLst/>
        </p:spPr>
        <p:txBody>
          <a:bodyPr wrap="square" anchor="ctr">
            <a:spAutoFit/>
          </a:bodyPr>
          <a:lstStyle/>
          <a:p>
            <a:pPr marL="265113" indent="-265113" algn="just" eaLnBrk="0" hangingPunct="0">
              <a:lnSpc>
                <a:spcPts val="1900"/>
              </a:lnSpc>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9.	Las fuerzas en la naturaleza aparecen de 2 en 2.</a:t>
            </a:r>
          </a:p>
        </p:txBody>
      </p:sp>
      <p:sp>
        <p:nvSpPr>
          <p:cNvPr id="12" name="11 CuadroTexto"/>
          <p:cNvSpPr txBox="1"/>
          <p:nvPr/>
        </p:nvSpPr>
        <p:spPr>
          <a:xfrm>
            <a:off x="985949" y="5342020"/>
            <a:ext cx="7386560" cy="830997"/>
          </a:xfrm>
          <a:prstGeom prst="rect">
            <a:avLst/>
          </a:prstGeom>
          <a:noFill/>
        </p:spPr>
        <p:txBody>
          <a:bodyPr wrap="square" rtlCol="0">
            <a:spAutoFit/>
          </a:bodyPr>
          <a:lstStyle/>
          <a:p>
            <a:pPr algn="just" fontAlgn="auto">
              <a:spcBef>
                <a:spcPts val="0"/>
              </a:spcBef>
              <a:spcAft>
                <a:spcPts val="0"/>
              </a:spcAft>
              <a:tabLst>
                <a:tab pos="265113" algn="l"/>
              </a:tabLst>
            </a:pPr>
            <a:r>
              <a:rPr lang="es-ES_tradnl" sz="1600" dirty="0">
                <a:solidFill>
                  <a:prstClr val="black"/>
                </a:solidFill>
                <a:latin typeface="Calibri"/>
              </a:rPr>
              <a:t>	Puesto que las fuerzas </a:t>
            </a:r>
            <a:r>
              <a:rPr lang="es-ES_tradnl" sz="1600" b="1" i="1" dirty="0">
                <a:solidFill>
                  <a:srgbClr val="FF0000"/>
                </a:solidFill>
                <a:latin typeface="Calibri"/>
              </a:rPr>
              <a:t>no surgen de la nada</a:t>
            </a:r>
            <a:r>
              <a:rPr lang="es-ES_tradnl" sz="1600" i="1" dirty="0">
                <a:solidFill>
                  <a:prstClr val="black"/>
                </a:solidFill>
                <a:latin typeface="Calibri"/>
              </a:rPr>
              <a:t> </a:t>
            </a:r>
            <a:r>
              <a:rPr lang="es-ES_tradnl" sz="1600" dirty="0">
                <a:solidFill>
                  <a:prstClr val="black"/>
                </a:solidFill>
                <a:latin typeface="Calibri"/>
              </a:rPr>
              <a:t>sino que las ejerce </a:t>
            </a:r>
            <a:r>
              <a:rPr lang="es-ES_tradnl" sz="1600" i="1" dirty="0">
                <a:solidFill>
                  <a:prstClr val="black"/>
                </a:solidFill>
                <a:latin typeface="Calibri"/>
              </a:rPr>
              <a:t>alguien sobre alguien</a:t>
            </a:r>
            <a:r>
              <a:rPr lang="es-ES_tradnl" sz="1600" dirty="0">
                <a:solidFill>
                  <a:prstClr val="black"/>
                </a:solidFill>
                <a:latin typeface="Calibri"/>
              </a:rPr>
              <a:t>, en virtud del principio de acción y reacción las fuerzas en la naturaleza </a:t>
            </a:r>
            <a:r>
              <a:rPr lang="es-ES_tradnl" sz="1600" b="1" dirty="0">
                <a:solidFill>
                  <a:prstClr val="black"/>
                </a:solidFill>
                <a:latin typeface="Calibri"/>
              </a:rPr>
              <a:t>aparecen siempre de 2 en 2</a:t>
            </a:r>
            <a:r>
              <a:rPr lang="es-ES_tradnl" sz="1600" dirty="0">
                <a:solidFill>
                  <a:prstClr val="black"/>
                </a:solidFill>
                <a:latin typeface="Calibri"/>
              </a:rPr>
              <a:t>.</a:t>
            </a:r>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1" name="20 Rectángulo"/>
          <p:cNvSpPr/>
          <p:nvPr/>
        </p:nvSpPr>
        <p:spPr>
          <a:xfrm>
            <a:off x="927100" y="1528763"/>
            <a:ext cx="7158038"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22" name="21 Rectángulo"/>
          <p:cNvSpPr/>
          <p:nvPr/>
        </p:nvSpPr>
        <p:spPr>
          <a:xfrm>
            <a:off x="927100" y="2154238"/>
            <a:ext cx="7158038" cy="5651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23" name="22 Rectángulo"/>
          <p:cNvSpPr/>
          <p:nvPr/>
        </p:nvSpPr>
        <p:spPr>
          <a:xfrm>
            <a:off x="927100" y="2863850"/>
            <a:ext cx="7158038" cy="7937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24" name="23 Rectángulo"/>
          <p:cNvSpPr/>
          <p:nvPr/>
        </p:nvSpPr>
        <p:spPr>
          <a:xfrm>
            <a:off x="927100" y="3849688"/>
            <a:ext cx="7158038" cy="638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25" name="24 Rectángulo"/>
          <p:cNvSpPr/>
          <p:nvPr/>
        </p:nvSpPr>
        <p:spPr>
          <a:xfrm>
            <a:off x="927100" y="4572000"/>
            <a:ext cx="7158038" cy="6381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7" name="16 Rectángulo"/>
          <p:cNvSpPr/>
          <p:nvPr/>
        </p:nvSpPr>
        <p:spPr>
          <a:xfrm>
            <a:off x="733425" y="324853"/>
            <a:ext cx="7556500" cy="6280484"/>
          </a:xfrm>
          <a:prstGeom prst="rect">
            <a:avLst/>
          </a:prstGeom>
          <a:solidFill>
            <a:schemeClr val="bg1"/>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s-ES_tradnl" sz="1800">
              <a:solidFill>
                <a:prstClr val="white"/>
              </a:solidFill>
            </a:endParaRPr>
          </a:p>
        </p:txBody>
      </p:sp>
      <p:sp>
        <p:nvSpPr>
          <p:cNvPr id="18" name="Rectangle 1"/>
          <p:cNvSpPr>
            <a:spLocks noChangeArrowheads="1"/>
          </p:cNvSpPr>
          <p:nvPr/>
        </p:nvSpPr>
        <p:spPr bwMode="auto">
          <a:xfrm>
            <a:off x="1034131" y="524589"/>
            <a:ext cx="6894512" cy="1066959"/>
          </a:xfrm>
          <a:prstGeom prst="rect">
            <a:avLst/>
          </a:prstGeom>
          <a:noFill/>
          <a:ln w="9525">
            <a:noFill/>
            <a:miter lim="800000"/>
            <a:headEnd/>
            <a:tailEnd/>
          </a:ln>
          <a:effectLst/>
        </p:spPr>
        <p:txBody>
          <a:bodyPr anchor="ctr">
            <a:spAutoFit/>
          </a:bodyPr>
          <a:lstStyle/>
          <a:p>
            <a:pPr marL="342900" indent="-342900" algn="just" eaLnBrk="0" hangingPunct="0">
              <a:lnSpc>
                <a:spcPts val="1900"/>
              </a:lnSpc>
              <a:buFontTx/>
              <a:buAutoNum type="arabicPeriod" startAt="10"/>
              <a:tabLst>
                <a:tab pos="-792163" algn="l"/>
                <a:tab pos="-457200" algn="l"/>
                <a:tab pos="417513" algn="l"/>
                <a:tab pos="914400" algn="l"/>
              </a:tabLst>
              <a:defRPr/>
            </a:pPr>
            <a:r>
              <a:rPr lang="es-ES_tradnl" sz="1800" b="1" dirty="0">
                <a:solidFill>
                  <a:prstClr val="black"/>
                </a:solidFill>
                <a:latin typeface="Calibri"/>
                <a:ea typeface="Times New Roman" pitchFamily="18" charset="0"/>
                <a:cs typeface="Arial" pitchFamily="34" charset="0"/>
              </a:rPr>
              <a:t>¡¡ No se pueden sumar magnitudes vectoriales distintas !! </a:t>
            </a:r>
          </a:p>
          <a:p>
            <a:pPr marL="342900" indent="-342900" algn="just" eaLnBrk="0" hangingPunct="0">
              <a:lnSpc>
                <a:spcPts val="1900"/>
              </a:lnSpc>
              <a:tabLst>
                <a:tab pos="-792163" algn="l"/>
                <a:tab pos="-457200" algn="l"/>
                <a:tab pos="417513" algn="l"/>
                <a:tab pos="914400" algn="l"/>
              </a:tabLst>
              <a:defRPr/>
            </a:pPr>
            <a:endParaRPr lang="es-ES_tradnl" sz="1600" dirty="0">
              <a:solidFill>
                <a:prstClr val="black"/>
              </a:solidFill>
              <a:latin typeface="Calibri"/>
              <a:ea typeface="Times New Roman" pitchFamily="18" charset="0"/>
              <a:cs typeface="Arial" pitchFamily="34" charset="0"/>
            </a:endParaRPr>
          </a:p>
          <a:p>
            <a:pPr algn="just" eaLnBrk="0" hangingPunct="0">
              <a:lnSpc>
                <a:spcPts val="1900"/>
              </a:lnSpc>
              <a:tabLst>
                <a:tab pos="-792163" algn="l"/>
                <a:tab pos="-457200" algn="l"/>
                <a:tab pos="265113" algn="l"/>
              </a:tabLst>
              <a:defRPr/>
            </a:pPr>
            <a:r>
              <a:rPr lang="es-ES_tradnl" sz="1600" dirty="0">
                <a:solidFill>
                  <a:prstClr val="black"/>
                </a:solidFill>
                <a:latin typeface="Calibri"/>
                <a:ea typeface="Times New Roman" pitchFamily="18" charset="0"/>
                <a:cs typeface="Arial" pitchFamily="34" charset="0"/>
              </a:rPr>
              <a:t>		Los alumnos tienen tendencia a sumar vectores sea cual sea su naturaleza. Por ejemplo: </a:t>
            </a:r>
            <a:r>
              <a:rPr lang="es-ES_tradnl" sz="1800" b="1" dirty="0">
                <a:solidFill>
                  <a:prstClr val="black"/>
                </a:solidFill>
                <a:latin typeface="Calibri"/>
                <a:ea typeface="Times New Roman" pitchFamily="18" charset="0"/>
                <a:cs typeface="Arial" pitchFamily="34" charset="0"/>
              </a:rPr>
              <a:t>		</a:t>
            </a:r>
            <a:endParaRPr lang="es-ES_tradnl" sz="1600" dirty="0">
              <a:solidFill>
                <a:prstClr val="black"/>
              </a:solidFill>
              <a:latin typeface="Calibri"/>
              <a:ea typeface="Times New Roman" pitchFamily="18" charset="0"/>
              <a:cs typeface="Arial" pitchFamily="34" charset="0"/>
            </a:endParaRPr>
          </a:p>
        </p:txBody>
      </p:sp>
      <p:sp>
        <p:nvSpPr>
          <p:cNvPr id="9" name="8 Elipse"/>
          <p:cNvSpPr/>
          <p:nvPr/>
        </p:nvSpPr>
        <p:spPr>
          <a:xfrm>
            <a:off x="3179966" y="1927231"/>
            <a:ext cx="2880320" cy="2880320"/>
          </a:xfrm>
          <a:prstGeom prst="ellipse">
            <a:avLst/>
          </a:prstGeom>
          <a:solidFill>
            <a:schemeClr val="bg1">
              <a:lumMod val="95000"/>
            </a:schemeClr>
          </a:solid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graphicFrame>
        <p:nvGraphicFramePr>
          <p:cNvPr id="10" name="Object 3"/>
          <p:cNvGraphicFramePr>
            <a:graphicFrameLocks noChangeAspect="1"/>
          </p:cNvGraphicFramePr>
          <p:nvPr/>
        </p:nvGraphicFramePr>
        <p:xfrm>
          <a:off x="4379494" y="3097882"/>
          <a:ext cx="535907" cy="535907"/>
        </p:xfrm>
        <a:graphic>
          <a:graphicData uri="http://schemas.openxmlformats.org/presentationml/2006/ole">
            <p:oleObj spid="_x0000_s436226" name="Fotografía de Photo Editor" r:id="rId3" imgW="3048426" imgH="3048426" progId="">
              <p:embed/>
            </p:oleObj>
          </a:graphicData>
        </a:graphic>
      </p:graphicFrame>
      <p:grpSp>
        <p:nvGrpSpPr>
          <p:cNvPr id="2" name="10 Grupo"/>
          <p:cNvGrpSpPr/>
          <p:nvPr/>
        </p:nvGrpSpPr>
        <p:grpSpPr>
          <a:xfrm>
            <a:off x="4441680" y="1708987"/>
            <a:ext cx="446172" cy="913898"/>
            <a:chOff x="6775806" y="2503070"/>
            <a:chExt cx="446172" cy="913898"/>
          </a:xfrm>
        </p:grpSpPr>
        <p:pic>
          <p:nvPicPr>
            <p:cNvPr id="12" name="Picture 22" descr="33698"/>
            <p:cNvPicPr>
              <a:picLocks noChangeAspect="1" noChangeArrowheads="1"/>
            </p:cNvPicPr>
            <p:nvPr/>
          </p:nvPicPr>
          <p:blipFill>
            <a:blip r:embed="rId4" cstate="print">
              <a:clrChange>
                <a:clrFrom>
                  <a:srgbClr val="020202"/>
                </a:clrFrom>
                <a:clrTo>
                  <a:srgbClr val="020202">
                    <a:alpha val="0"/>
                  </a:srgbClr>
                </a:clrTo>
              </a:clrChange>
            </a:blip>
            <a:srcRect b="5696"/>
            <a:stretch>
              <a:fillRect/>
            </a:stretch>
          </p:blipFill>
          <p:spPr bwMode="auto">
            <a:xfrm>
              <a:off x="6775806" y="2503070"/>
              <a:ext cx="446172" cy="420604"/>
            </a:xfrm>
            <a:prstGeom prst="rect">
              <a:avLst/>
            </a:prstGeom>
            <a:noFill/>
            <a:ln w="9525">
              <a:noFill/>
              <a:miter lim="800000"/>
              <a:headEnd type="none" w="med" len="med"/>
              <a:tailEnd type="triangle" w="med" len="med"/>
            </a:ln>
          </p:spPr>
        </p:pic>
        <p:cxnSp>
          <p:nvCxnSpPr>
            <p:cNvPr id="13" name="12 Conector recto de flecha"/>
            <p:cNvCxnSpPr/>
            <p:nvPr/>
          </p:nvCxnSpPr>
          <p:spPr>
            <a:xfrm>
              <a:off x="7014411" y="2731168"/>
              <a:ext cx="0" cy="68580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4" name="13 CuadroTexto"/>
          <p:cNvSpPr txBox="1"/>
          <p:nvPr/>
        </p:nvSpPr>
        <p:spPr>
          <a:xfrm>
            <a:off x="4535905" y="2562727"/>
            <a:ext cx="264696" cy="461665"/>
          </a:xfrm>
          <a:prstGeom prst="rect">
            <a:avLst/>
          </a:prstGeom>
          <a:noFill/>
        </p:spPr>
        <p:txBody>
          <a:bodyPr wrap="square" rtlCol="0">
            <a:spAutoFit/>
          </a:bodyPr>
          <a:lstStyle/>
          <a:p>
            <a:pPr fontAlgn="auto">
              <a:spcBef>
                <a:spcPts val="0"/>
              </a:spcBef>
              <a:spcAft>
                <a:spcPts val="0"/>
              </a:spcAft>
            </a:pPr>
            <a:r>
              <a:rPr lang="es-ES_tradnl" b="1" dirty="0">
                <a:solidFill>
                  <a:srgbClr val="FF0000"/>
                </a:solidFill>
                <a:latin typeface="Calibri"/>
              </a:rPr>
              <a:t>F</a:t>
            </a:r>
          </a:p>
        </p:txBody>
      </p:sp>
      <p:cxnSp>
        <p:nvCxnSpPr>
          <p:cNvPr id="15" name="14 Conector recto de flecha"/>
          <p:cNvCxnSpPr/>
          <p:nvPr/>
        </p:nvCxnSpPr>
        <p:spPr>
          <a:xfrm rot="5400000" flipH="1">
            <a:off x="4435643" y="1684422"/>
            <a:ext cx="0" cy="465222"/>
          </a:xfrm>
          <a:prstGeom prst="straightConnector1">
            <a:avLst/>
          </a:prstGeom>
          <a:ln w="38100">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6" name="15 CuadroTexto"/>
          <p:cNvSpPr txBox="1"/>
          <p:nvPr/>
        </p:nvSpPr>
        <p:spPr>
          <a:xfrm>
            <a:off x="3910263" y="1660359"/>
            <a:ext cx="264696" cy="461665"/>
          </a:xfrm>
          <a:prstGeom prst="rect">
            <a:avLst/>
          </a:prstGeom>
          <a:noFill/>
        </p:spPr>
        <p:txBody>
          <a:bodyPr wrap="square" rtlCol="0">
            <a:spAutoFit/>
          </a:bodyPr>
          <a:lstStyle/>
          <a:p>
            <a:pPr fontAlgn="auto">
              <a:spcBef>
                <a:spcPts val="0"/>
              </a:spcBef>
              <a:spcAft>
                <a:spcPts val="0"/>
              </a:spcAft>
            </a:pPr>
            <a:r>
              <a:rPr lang="es-ES_tradnl" b="1" dirty="0">
                <a:solidFill>
                  <a:srgbClr val="00B050"/>
                </a:solidFill>
                <a:latin typeface="Calibri"/>
              </a:rPr>
              <a:t>v</a:t>
            </a:r>
          </a:p>
        </p:txBody>
      </p:sp>
      <p:sp>
        <p:nvSpPr>
          <p:cNvPr id="19" name="18 Rectángulo"/>
          <p:cNvSpPr/>
          <p:nvPr/>
        </p:nvSpPr>
        <p:spPr>
          <a:xfrm>
            <a:off x="2779294" y="1660359"/>
            <a:ext cx="3609474" cy="34410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s-ES_tradnl" sz="1800">
              <a:solidFill>
                <a:prstClr val="white"/>
              </a:solidFill>
            </a:endParaRPr>
          </a:p>
        </p:txBody>
      </p:sp>
      <p:sp>
        <p:nvSpPr>
          <p:cNvPr id="20" name="19 Forma libre"/>
          <p:cNvSpPr/>
          <p:nvPr/>
        </p:nvSpPr>
        <p:spPr>
          <a:xfrm>
            <a:off x="4205288" y="1921669"/>
            <a:ext cx="476250" cy="697706"/>
          </a:xfrm>
          <a:custGeom>
            <a:avLst/>
            <a:gdLst>
              <a:gd name="connsiteX0" fmla="*/ 0 w 476250"/>
              <a:gd name="connsiteY0" fmla="*/ 0 h 697706"/>
              <a:gd name="connsiteX1" fmla="*/ 14287 w 476250"/>
              <a:gd name="connsiteY1" fmla="*/ 697706 h 697706"/>
              <a:gd name="connsiteX2" fmla="*/ 476250 w 476250"/>
              <a:gd name="connsiteY2" fmla="*/ 697706 h 697706"/>
              <a:gd name="connsiteX0" fmla="*/ 0 w 476250"/>
              <a:gd name="connsiteY0" fmla="*/ 0 h 697706"/>
              <a:gd name="connsiteX1" fmla="*/ 9524 w 476250"/>
              <a:gd name="connsiteY1" fmla="*/ 697706 h 697706"/>
              <a:gd name="connsiteX2" fmla="*/ 476250 w 476250"/>
              <a:gd name="connsiteY2" fmla="*/ 697706 h 697706"/>
            </a:gdLst>
            <a:ahLst/>
            <a:cxnLst>
              <a:cxn ang="0">
                <a:pos x="connsiteX0" y="connsiteY0"/>
              </a:cxn>
              <a:cxn ang="0">
                <a:pos x="connsiteX1" y="connsiteY1"/>
              </a:cxn>
              <a:cxn ang="0">
                <a:pos x="connsiteX2" y="connsiteY2"/>
              </a:cxn>
            </a:cxnLst>
            <a:rect l="l" t="t" r="r" b="b"/>
            <a:pathLst>
              <a:path w="476250" h="697706">
                <a:moveTo>
                  <a:pt x="0" y="0"/>
                </a:moveTo>
                <a:lnTo>
                  <a:pt x="9524" y="697706"/>
                </a:lnTo>
                <a:lnTo>
                  <a:pt x="476250" y="697706"/>
                </a:lnTo>
              </a:path>
            </a:pathLst>
          </a:custGeom>
          <a:ln>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s-ES_tradnl" sz="1800">
              <a:solidFill>
                <a:prstClr val="black"/>
              </a:solidFill>
            </a:endParaRPr>
          </a:p>
        </p:txBody>
      </p:sp>
      <p:grpSp>
        <p:nvGrpSpPr>
          <p:cNvPr id="3" name="29 Grupo"/>
          <p:cNvGrpSpPr/>
          <p:nvPr/>
        </p:nvGrpSpPr>
        <p:grpSpPr>
          <a:xfrm>
            <a:off x="3962400" y="1919288"/>
            <a:ext cx="714375" cy="1023996"/>
            <a:chOff x="3962400" y="1919288"/>
            <a:chExt cx="714375" cy="1023996"/>
          </a:xfrm>
        </p:grpSpPr>
        <p:cxnSp>
          <p:nvCxnSpPr>
            <p:cNvPr id="26" name="25 Conector recto de flecha"/>
            <p:cNvCxnSpPr>
              <a:endCxn id="20" idx="1"/>
            </p:cNvCxnSpPr>
            <p:nvPr/>
          </p:nvCxnSpPr>
          <p:spPr>
            <a:xfrm flipH="1">
              <a:off x="4214812" y="1919288"/>
              <a:ext cx="461963" cy="700087"/>
            </a:xfrm>
            <a:prstGeom prst="straightConnector1">
              <a:avLst/>
            </a:prstGeom>
            <a:ln w="381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9" name="28 CuadroTexto"/>
            <p:cNvSpPr txBox="1"/>
            <p:nvPr/>
          </p:nvSpPr>
          <p:spPr>
            <a:xfrm>
              <a:off x="3962400" y="2543174"/>
              <a:ext cx="471487" cy="400110"/>
            </a:xfrm>
            <a:prstGeom prst="rect">
              <a:avLst/>
            </a:prstGeom>
            <a:noFill/>
          </p:spPr>
          <p:txBody>
            <a:bodyPr wrap="square" rtlCol="0">
              <a:spAutoFit/>
            </a:bodyPr>
            <a:lstStyle/>
            <a:p>
              <a:pPr fontAlgn="auto">
                <a:spcBef>
                  <a:spcPts val="0"/>
                </a:spcBef>
                <a:spcAft>
                  <a:spcPts val="0"/>
                </a:spcAft>
              </a:pPr>
              <a:r>
                <a:rPr lang="es-ES_tradnl" sz="2000" b="1" dirty="0">
                  <a:solidFill>
                    <a:prstClr val="black"/>
                  </a:solidFill>
                  <a:cs typeface="Times New Roman" pitchFamily="18" charset="0"/>
                </a:rPr>
                <a:t>¿?</a:t>
              </a:r>
            </a:p>
          </p:txBody>
        </p:sp>
      </p:grpSp>
      <p:sp>
        <p:nvSpPr>
          <p:cNvPr id="31" name="30 CuadroTexto"/>
          <p:cNvSpPr txBox="1"/>
          <p:nvPr/>
        </p:nvSpPr>
        <p:spPr>
          <a:xfrm>
            <a:off x="878306" y="5305926"/>
            <a:ext cx="7194884" cy="1077218"/>
          </a:xfrm>
          <a:prstGeom prst="rect">
            <a:avLst/>
          </a:prstGeom>
          <a:noFill/>
        </p:spPr>
        <p:txBody>
          <a:bodyPr wrap="square" rtlCol="0">
            <a:spAutoFit/>
          </a:bodyPr>
          <a:lstStyle/>
          <a:p>
            <a:pPr algn="just" fontAlgn="auto">
              <a:spcBef>
                <a:spcPts val="0"/>
              </a:spcBef>
              <a:spcAft>
                <a:spcPts val="0"/>
              </a:spcAft>
              <a:tabLst>
                <a:tab pos="265113" algn="l"/>
              </a:tabLst>
            </a:pPr>
            <a:r>
              <a:rPr lang="es-ES_tradnl" sz="1600" dirty="0">
                <a:solidFill>
                  <a:prstClr val="black"/>
                </a:solidFill>
                <a:latin typeface="Calibri"/>
                <a:ea typeface="Times New Roman" pitchFamily="18" charset="0"/>
                <a:cs typeface="Arial" pitchFamily="34" charset="0"/>
              </a:rPr>
              <a:t>	De la misma forma que no se pueden sumar magnitudes escalares diferentes, como tiempos (segundos) y masas (gramos), tampoco se pueden sumar magnitudes vectoriales diferentes como velocidades </a:t>
            </a:r>
            <a:r>
              <a:rPr lang="es-ES_tradnl" sz="1600" b="1" dirty="0">
                <a:solidFill>
                  <a:srgbClr val="00B050"/>
                </a:solidFill>
                <a:latin typeface="Calibri"/>
                <a:ea typeface="Times New Roman" pitchFamily="18" charset="0"/>
                <a:cs typeface="Arial" pitchFamily="34" charset="0"/>
              </a:rPr>
              <a:t>V</a:t>
            </a:r>
            <a:r>
              <a:rPr lang="es-ES_tradnl" sz="1600" dirty="0">
                <a:solidFill>
                  <a:prstClr val="black"/>
                </a:solidFill>
                <a:latin typeface="Calibri"/>
                <a:ea typeface="Times New Roman" pitchFamily="18" charset="0"/>
                <a:cs typeface="Arial" pitchFamily="34" charset="0"/>
              </a:rPr>
              <a:t> con fuerzas </a:t>
            </a:r>
            <a:r>
              <a:rPr lang="es-ES_tradnl" sz="1600" b="1" dirty="0">
                <a:solidFill>
                  <a:srgbClr val="FF0000"/>
                </a:solidFill>
                <a:latin typeface="Calibri"/>
                <a:ea typeface="Times New Roman" pitchFamily="18" charset="0"/>
                <a:cs typeface="Arial" pitchFamily="34" charset="0"/>
              </a:rPr>
              <a:t>F</a:t>
            </a:r>
            <a:r>
              <a:rPr lang="es-ES_tradnl" sz="1600" dirty="0">
                <a:solidFill>
                  <a:prstClr val="black"/>
                </a:solidFill>
                <a:latin typeface="Calibri"/>
                <a:ea typeface="Times New Roman" pitchFamily="18" charset="0"/>
                <a:cs typeface="Arial" pitchFamily="34" charset="0"/>
              </a:rPr>
              <a:t>, lo cual es un error que con mucha frecuencia cometen los alumnos.</a:t>
            </a:r>
            <a:endParaRPr lang="es-ES_tradnl" sz="1800" dirty="0">
              <a:solidFill>
                <a:prstClr val="black"/>
              </a:solidFill>
              <a:latin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up)">
                                      <p:cBhvr>
                                        <p:cTn id="27" dur="2000"/>
                                        <p:tgtEl>
                                          <p:spTgt spid="20"/>
                                        </p:tgtEl>
                                      </p:cBhvr>
                                    </p:animEffect>
                                  </p:childTnLst>
                                </p:cTn>
                              </p:par>
                            </p:childTnLst>
                          </p:cTn>
                        </p:par>
                        <p:par>
                          <p:cTn id="28" fill="hold">
                            <p:stCondLst>
                              <p:cond delay="2000"/>
                            </p:stCondLst>
                            <p:childTnLst>
                              <p:par>
                                <p:cTn id="29" presetID="1"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p:bldP spid="16" grpId="0"/>
      <p:bldP spid="20" grpId="0" animBg="1"/>
      <p:bldP spid="31"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3 CuadroTexto"/>
          <p:cNvSpPr txBox="1"/>
          <p:nvPr/>
        </p:nvSpPr>
        <p:spPr>
          <a:xfrm>
            <a:off x="1022684" y="2261936"/>
            <a:ext cx="7110663" cy="769441"/>
          </a:xfrm>
          <a:prstGeom prst="rect">
            <a:avLst/>
          </a:prstGeom>
          <a:noFill/>
        </p:spPr>
        <p:txBody>
          <a:bodyPr wrap="square" rtlCol="0">
            <a:spAutoFit/>
          </a:bodyPr>
          <a:lstStyle/>
          <a:p>
            <a:pPr algn="ctr" fontAlgn="auto">
              <a:spcBef>
                <a:spcPts val="0"/>
              </a:spcBef>
              <a:spcAft>
                <a:spcPts val="0"/>
              </a:spcAft>
            </a:pPr>
            <a:r>
              <a:rPr lang="es-ES_tradnl" sz="4400" b="1" dirty="0">
                <a:solidFill>
                  <a:srgbClr val="2AF642"/>
                </a:solidFill>
                <a:latin typeface="Calibri"/>
              </a:rPr>
              <a:t>FIN DE MI DECÁLOGO</a:t>
            </a: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098" name="Rectangle 4"/>
          <p:cNvSpPr>
            <a:spLocks noChangeArrowheads="1"/>
          </p:cNvSpPr>
          <p:nvPr/>
        </p:nvSpPr>
        <p:spPr bwMode="auto">
          <a:xfrm>
            <a:off x="719138" y="1300163"/>
            <a:ext cx="7704137" cy="1477962"/>
          </a:xfrm>
          <a:prstGeom prst="rect">
            <a:avLst/>
          </a:prstGeom>
          <a:noFill/>
          <a:ln w="9525">
            <a:noFill/>
            <a:miter lim="800000"/>
            <a:headEnd/>
            <a:tailEnd/>
          </a:ln>
        </p:spPr>
        <p:txBody>
          <a:bodyPr>
            <a:spAutoFit/>
          </a:bodyPr>
          <a:lstStyle/>
          <a:p>
            <a:pPr algn="ctr">
              <a:defRPr/>
            </a:pPr>
            <a:r>
              <a:rPr lang="es-ES" i="1" dirty="0">
                <a:solidFill>
                  <a:srgbClr val="FFFF00"/>
                </a:solidFill>
                <a:latin typeface="Arial"/>
              </a:rPr>
              <a:t>De todos los factores que influyen en el aprendizaje, el más importante consiste en lo que el alumno ya sabe. Averígüese esto y enséñese en consecuencia.</a:t>
            </a:r>
          </a:p>
          <a:p>
            <a:pPr algn="ctr">
              <a:defRPr/>
            </a:pPr>
            <a:r>
              <a:rPr lang="es-ES" sz="1800" dirty="0">
                <a:solidFill>
                  <a:srgbClr val="FFFFFF"/>
                </a:solidFill>
                <a:latin typeface="Arial"/>
              </a:rPr>
              <a:t>(</a:t>
            </a:r>
            <a:r>
              <a:rPr lang="es-ES" sz="1800" dirty="0" err="1">
                <a:solidFill>
                  <a:srgbClr val="FFFFFF"/>
                </a:solidFill>
                <a:latin typeface="Arial"/>
              </a:rPr>
              <a:t>Ausubel</a:t>
            </a:r>
            <a:r>
              <a:rPr lang="es-ES" sz="1800" dirty="0">
                <a:solidFill>
                  <a:srgbClr val="FFFFFF"/>
                </a:solidFill>
                <a:latin typeface="Arial"/>
              </a:rPr>
              <a:t>)</a:t>
            </a:r>
          </a:p>
        </p:txBody>
      </p:sp>
      <p:sp>
        <p:nvSpPr>
          <p:cNvPr id="3" name="Rectangle 4"/>
          <p:cNvSpPr>
            <a:spLocks noChangeArrowheads="1"/>
          </p:cNvSpPr>
          <p:nvPr/>
        </p:nvSpPr>
        <p:spPr bwMode="auto">
          <a:xfrm>
            <a:off x="554038" y="3513138"/>
            <a:ext cx="8120062" cy="1016000"/>
          </a:xfrm>
          <a:prstGeom prst="rect">
            <a:avLst/>
          </a:prstGeom>
          <a:noFill/>
          <a:ln w="9525">
            <a:noFill/>
            <a:miter lim="800000"/>
            <a:headEnd/>
            <a:tailEnd/>
          </a:ln>
        </p:spPr>
        <p:txBody>
          <a:bodyPr>
            <a:spAutoFit/>
          </a:bodyPr>
          <a:lstStyle/>
          <a:p>
            <a:pPr algn="ctr">
              <a:defRPr/>
            </a:pPr>
            <a:endParaRPr lang="es-ES" sz="1800">
              <a:solidFill>
                <a:srgbClr val="FFFF00"/>
              </a:solidFill>
              <a:latin typeface="Arial"/>
            </a:endParaRPr>
          </a:p>
          <a:p>
            <a:pPr algn="ctr">
              <a:defRPr/>
            </a:pPr>
            <a:r>
              <a:rPr lang="es-ES" i="1">
                <a:solidFill>
                  <a:srgbClr val="FFFF00"/>
                </a:solidFill>
                <a:latin typeface="Arial"/>
              </a:rPr>
              <a:t>Es más fácil desintegrar un átomo que un pre-concepto</a:t>
            </a:r>
            <a:r>
              <a:rPr lang="es-ES">
                <a:solidFill>
                  <a:srgbClr val="FFFF00"/>
                </a:solidFill>
                <a:latin typeface="Arial"/>
              </a:rPr>
              <a:t>. </a:t>
            </a:r>
            <a:endParaRPr lang="es-ES">
              <a:solidFill>
                <a:srgbClr val="FFFFFF"/>
              </a:solidFill>
              <a:latin typeface="Arial"/>
            </a:endParaRPr>
          </a:p>
          <a:p>
            <a:pPr algn="ctr">
              <a:defRPr/>
            </a:pPr>
            <a:r>
              <a:rPr lang="es-ES" sz="1800">
                <a:solidFill>
                  <a:srgbClr val="FFFFFF"/>
                </a:solidFill>
                <a:latin typeface="Arial"/>
              </a:rPr>
              <a:t>(Albert Einstein)</a:t>
            </a:r>
            <a:endParaRPr lang="es-ES" sz="1800" i="1">
              <a:solidFill>
                <a:srgbClr val="FFFFFF"/>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MCj04229190000[1]"/>
          <p:cNvPicPr>
            <a:picLocks noChangeAspect="1" noChangeArrowheads="1"/>
          </p:cNvPicPr>
          <p:nvPr/>
        </p:nvPicPr>
        <p:blipFill>
          <a:blip r:embed="rId2" cstate="print"/>
          <a:srcRect l="1146"/>
          <a:stretch>
            <a:fillRect/>
          </a:stretch>
        </p:blipFill>
        <p:spPr bwMode="auto">
          <a:xfrm flipH="1">
            <a:off x="0" y="0"/>
            <a:ext cx="9144000" cy="6889750"/>
          </a:xfrm>
          <a:prstGeom prst="rect">
            <a:avLst/>
          </a:prstGeom>
          <a:noFill/>
          <a:ln w="9525">
            <a:noFill/>
            <a:miter lim="800000"/>
            <a:headEnd/>
            <a:tailEnd/>
          </a:ln>
        </p:spPr>
      </p:pic>
      <p:sp>
        <p:nvSpPr>
          <p:cNvPr id="167939" name="Line 3"/>
          <p:cNvSpPr>
            <a:spLocks noChangeShapeType="1"/>
          </p:cNvSpPr>
          <p:nvPr/>
        </p:nvSpPr>
        <p:spPr bwMode="auto">
          <a:xfrm>
            <a:off x="3711575" y="2197100"/>
            <a:ext cx="5937250" cy="0"/>
          </a:xfrm>
          <a:prstGeom prst="line">
            <a:avLst/>
          </a:prstGeom>
          <a:noFill/>
          <a:ln w="9525">
            <a:solidFill>
              <a:schemeClr val="tx1"/>
            </a:solidFill>
            <a:round/>
            <a:headEnd/>
            <a:tailEnd/>
          </a:ln>
        </p:spPr>
        <p:txBody>
          <a:bodyPr/>
          <a:lstStyle/>
          <a:p>
            <a:endParaRPr lang="es-ES_tradnl"/>
          </a:p>
        </p:txBody>
      </p:sp>
      <p:sp>
        <p:nvSpPr>
          <p:cNvPr id="167940" name="Line 4"/>
          <p:cNvSpPr>
            <a:spLocks noChangeShapeType="1"/>
          </p:cNvSpPr>
          <p:nvPr/>
        </p:nvSpPr>
        <p:spPr bwMode="auto">
          <a:xfrm>
            <a:off x="3711575" y="2552700"/>
            <a:ext cx="5937250" cy="0"/>
          </a:xfrm>
          <a:prstGeom prst="line">
            <a:avLst/>
          </a:prstGeom>
          <a:noFill/>
          <a:ln w="9525">
            <a:solidFill>
              <a:schemeClr val="tx1"/>
            </a:solidFill>
            <a:round/>
            <a:headEnd/>
            <a:tailEnd/>
          </a:ln>
        </p:spPr>
        <p:txBody>
          <a:bodyPr/>
          <a:lstStyle/>
          <a:p>
            <a:endParaRPr lang="es-ES_tradnl"/>
          </a:p>
        </p:txBody>
      </p:sp>
      <p:sp>
        <p:nvSpPr>
          <p:cNvPr id="167941" name="Line 5"/>
          <p:cNvSpPr>
            <a:spLocks noChangeShapeType="1"/>
          </p:cNvSpPr>
          <p:nvPr/>
        </p:nvSpPr>
        <p:spPr bwMode="auto">
          <a:xfrm>
            <a:off x="-546100" y="2197100"/>
            <a:ext cx="4162425" cy="0"/>
          </a:xfrm>
          <a:prstGeom prst="line">
            <a:avLst/>
          </a:prstGeom>
          <a:noFill/>
          <a:ln w="9525">
            <a:solidFill>
              <a:schemeClr val="tx1"/>
            </a:solidFill>
            <a:round/>
            <a:headEnd/>
            <a:tailEnd/>
          </a:ln>
        </p:spPr>
        <p:txBody>
          <a:bodyPr/>
          <a:lstStyle/>
          <a:p>
            <a:endParaRPr lang="es-ES_tradnl"/>
          </a:p>
        </p:txBody>
      </p:sp>
      <p:sp>
        <p:nvSpPr>
          <p:cNvPr id="167942" name="Line 6"/>
          <p:cNvSpPr>
            <a:spLocks noChangeShapeType="1"/>
          </p:cNvSpPr>
          <p:nvPr/>
        </p:nvSpPr>
        <p:spPr bwMode="auto">
          <a:xfrm>
            <a:off x="-546100" y="2565400"/>
            <a:ext cx="4162425" cy="0"/>
          </a:xfrm>
          <a:prstGeom prst="line">
            <a:avLst/>
          </a:prstGeom>
          <a:noFill/>
          <a:ln w="9525">
            <a:solidFill>
              <a:schemeClr val="tx1"/>
            </a:solidFill>
            <a:round/>
            <a:headEnd/>
            <a:tailEnd/>
          </a:ln>
        </p:spPr>
        <p:txBody>
          <a:bodyPr/>
          <a:lstStyle/>
          <a:p>
            <a:endParaRPr lang="es-ES_tradnl"/>
          </a:p>
        </p:txBody>
      </p:sp>
      <p:sp>
        <p:nvSpPr>
          <p:cNvPr id="167943" name="Rectangle 7"/>
          <p:cNvSpPr>
            <a:spLocks noChangeArrowheads="1"/>
          </p:cNvSpPr>
          <p:nvPr/>
        </p:nvSpPr>
        <p:spPr bwMode="auto">
          <a:xfrm>
            <a:off x="3562350" y="1897063"/>
            <a:ext cx="149225" cy="4257675"/>
          </a:xfrm>
          <a:prstGeom prst="rect">
            <a:avLst/>
          </a:prstGeom>
          <a:solidFill>
            <a:srgbClr val="4D4D4D"/>
          </a:solidFill>
          <a:ln w="9525">
            <a:noFill/>
            <a:miter lim="800000"/>
            <a:headEnd/>
            <a:tailEnd/>
          </a:ln>
        </p:spPr>
        <p:txBody>
          <a:bodyPr wrap="none" anchor="ctr"/>
          <a:lstStyle/>
          <a:p>
            <a:endParaRPr lang="es-ES_tradnl"/>
          </a:p>
        </p:txBody>
      </p:sp>
      <p:grpSp>
        <p:nvGrpSpPr>
          <p:cNvPr id="2" name="Group 8"/>
          <p:cNvGrpSpPr>
            <a:grpSpLocks/>
          </p:cNvGrpSpPr>
          <p:nvPr/>
        </p:nvGrpSpPr>
        <p:grpSpPr bwMode="auto">
          <a:xfrm>
            <a:off x="984250" y="3560763"/>
            <a:ext cx="7620000" cy="3067050"/>
            <a:chOff x="620" y="2243"/>
            <a:chExt cx="4800" cy="1932"/>
          </a:xfrm>
        </p:grpSpPr>
        <p:sp>
          <p:nvSpPr>
            <p:cNvPr id="167967" name="Rectangle 9"/>
            <p:cNvSpPr>
              <a:spLocks noChangeArrowheads="1"/>
            </p:cNvSpPr>
            <p:nvPr/>
          </p:nvSpPr>
          <p:spPr bwMode="auto">
            <a:xfrm>
              <a:off x="620" y="3751"/>
              <a:ext cx="2198" cy="75"/>
            </a:xfrm>
            <a:prstGeom prst="rect">
              <a:avLst/>
            </a:prstGeom>
            <a:solidFill>
              <a:srgbClr val="663300"/>
            </a:solidFill>
            <a:ln w="9525">
              <a:noFill/>
              <a:miter lim="800000"/>
              <a:headEnd/>
              <a:tailEnd/>
            </a:ln>
          </p:spPr>
          <p:txBody>
            <a:bodyPr wrap="none" anchor="ctr"/>
            <a:lstStyle/>
            <a:p>
              <a:endParaRPr lang="es-ES_tradnl"/>
            </a:p>
          </p:txBody>
        </p:sp>
        <p:grpSp>
          <p:nvGrpSpPr>
            <p:cNvPr id="167968" name="Group 10"/>
            <p:cNvGrpSpPr>
              <a:grpSpLocks/>
            </p:cNvGrpSpPr>
            <p:nvPr/>
          </p:nvGrpSpPr>
          <p:grpSpPr bwMode="auto">
            <a:xfrm>
              <a:off x="727" y="3827"/>
              <a:ext cx="348" cy="348"/>
              <a:chOff x="1289" y="1903"/>
              <a:chExt cx="348" cy="348"/>
            </a:xfrm>
          </p:grpSpPr>
          <p:sp>
            <p:nvSpPr>
              <p:cNvPr id="167995" name="Oval 11"/>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96" name="Oval 12"/>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sp>
          <p:nvSpPr>
            <p:cNvPr id="167969" name="Rectangle 13"/>
            <p:cNvSpPr>
              <a:spLocks noChangeArrowheads="1"/>
            </p:cNvSpPr>
            <p:nvPr/>
          </p:nvSpPr>
          <p:spPr bwMode="auto">
            <a:xfrm>
              <a:off x="2797" y="3751"/>
              <a:ext cx="2198" cy="75"/>
            </a:xfrm>
            <a:prstGeom prst="rect">
              <a:avLst/>
            </a:prstGeom>
            <a:solidFill>
              <a:srgbClr val="663300"/>
            </a:solidFill>
            <a:ln w="9525">
              <a:noFill/>
              <a:miter lim="800000"/>
              <a:headEnd/>
              <a:tailEnd/>
            </a:ln>
          </p:spPr>
          <p:txBody>
            <a:bodyPr wrap="none" anchor="ctr"/>
            <a:lstStyle/>
            <a:p>
              <a:endParaRPr lang="es-ES_tradnl"/>
            </a:p>
          </p:txBody>
        </p:sp>
        <p:grpSp>
          <p:nvGrpSpPr>
            <p:cNvPr id="167970" name="Group 14"/>
            <p:cNvGrpSpPr>
              <a:grpSpLocks/>
            </p:cNvGrpSpPr>
            <p:nvPr/>
          </p:nvGrpSpPr>
          <p:grpSpPr bwMode="auto">
            <a:xfrm>
              <a:off x="4852" y="3827"/>
              <a:ext cx="348" cy="348"/>
              <a:chOff x="1289" y="1903"/>
              <a:chExt cx="348" cy="348"/>
            </a:xfrm>
          </p:grpSpPr>
          <p:sp>
            <p:nvSpPr>
              <p:cNvPr id="167993" name="Oval 15"/>
              <p:cNvSpPr>
                <a:spLocks noChangeArrowheads="1"/>
              </p:cNvSpPr>
              <p:nvPr/>
            </p:nvSpPr>
            <p:spPr bwMode="auto">
              <a:xfrm>
                <a:off x="1289" y="1903"/>
                <a:ext cx="348" cy="348"/>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94" name="Oval 16"/>
              <p:cNvSpPr>
                <a:spLocks noChangeArrowheads="1"/>
              </p:cNvSpPr>
              <p:nvPr/>
            </p:nvSpPr>
            <p:spPr bwMode="auto">
              <a:xfrm>
                <a:off x="1357" y="1971"/>
                <a:ext cx="212" cy="212"/>
              </a:xfrm>
              <a:prstGeom prst="ellipse">
                <a:avLst/>
              </a:prstGeom>
              <a:solidFill>
                <a:schemeClr val="bg1"/>
              </a:solidFill>
              <a:ln w="9525">
                <a:solidFill>
                  <a:schemeClr val="tx1"/>
                </a:solidFill>
                <a:round/>
                <a:headEnd/>
                <a:tailEnd/>
              </a:ln>
            </p:spPr>
            <p:txBody>
              <a:bodyPr wrap="none" anchor="ctr"/>
              <a:lstStyle/>
              <a:p>
                <a:endParaRPr lang="es-ES_tradnl"/>
              </a:p>
            </p:txBody>
          </p:sp>
        </p:grpSp>
        <p:grpSp>
          <p:nvGrpSpPr>
            <p:cNvPr id="167971" name="Group 17"/>
            <p:cNvGrpSpPr>
              <a:grpSpLocks/>
            </p:cNvGrpSpPr>
            <p:nvPr/>
          </p:nvGrpSpPr>
          <p:grpSpPr bwMode="auto">
            <a:xfrm>
              <a:off x="812" y="3910"/>
              <a:ext cx="180" cy="178"/>
              <a:chOff x="1639" y="3491"/>
              <a:chExt cx="306" cy="302"/>
            </a:xfrm>
          </p:grpSpPr>
          <p:sp>
            <p:nvSpPr>
              <p:cNvPr id="167985" name="Oval 18"/>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86" name="Oval 19"/>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87" name="Oval 20"/>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88" name="Line 21"/>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67989" name="Line 22"/>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67990" name="Oval 23"/>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91" name="Oval 24"/>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92" name="Oval 25"/>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grpSp>
          <p:nvGrpSpPr>
            <p:cNvPr id="167972" name="Group 26"/>
            <p:cNvGrpSpPr>
              <a:grpSpLocks/>
            </p:cNvGrpSpPr>
            <p:nvPr/>
          </p:nvGrpSpPr>
          <p:grpSpPr bwMode="auto">
            <a:xfrm>
              <a:off x="4940" y="3910"/>
              <a:ext cx="180" cy="178"/>
              <a:chOff x="1639" y="3491"/>
              <a:chExt cx="306" cy="302"/>
            </a:xfrm>
          </p:grpSpPr>
          <p:sp>
            <p:nvSpPr>
              <p:cNvPr id="167977" name="Oval 27"/>
              <p:cNvSpPr>
                <a:spLocks noChangeArrowheads="1"/>
              </p:cNvSpPr>
              <p:nvPr/>
            </p:nvSpPr>
            <p:spPr bwMode="auto">
              <a:xfrm>
                <a:off x="1778" y="3750"/>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78" name="Oval 28"/>
              <p:cNvSpPr>
                <a:spLocks noChangeArrowheads="1"/>
              </p:cNvSpPr>
              <p:nvPr/>
            </p:nvSpPr>
            <p:spPr bwMode="auto">
              <a:xfrm>
                <a:off x="1902" y="3624"/>
                <a:ext cx="27" cy="27"/>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79" name="Oval 29"/>
              <p:cNvSpPr>
                <a:spLocks noChangeArrowheads="1"/>
              </p:cNvSpPr>
              <p:nvPr/>
            </p:nvSpPr>
            <p:spPr bwMode="auto">
              <a:xfrm>
                <a:off x="1639" y="3606"/>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80" name="Line 30"/>
              <p:cNvSpPr>
                <a:spLocks noChangeShapeType="1"/>
              </p:cNvSpPr>
              <p:nvPr/>
            </p:nvSpPr>
            <p:spPr bwMode="auto">
              <a:xfrm>
                <a:off x="1670" y="3638"/>
                <a:ext cx="245" cy="0"/>
              </a:xfrm>
              <a:prstGeom prst="line">
                <a:avLst/>
              </a:prstGeom>
              <a:noFill/>
              <a:ln w="9525">
                <a:noFill/>
                <a:round/>
                <a:headEnd/>
                <a:tailEnd/>
              </a:ln>
            </p:spPr>
            <p:txBody>
              <a:bodyPr/>
              <a:lstStyle/>
              <a:p>
                <a:endParaRPr lang="es-ES_tradnl"/>
              </a:p>
            </p:txBody>
          </p:sp>
          <p:sp>
            <p:nvSpPr>
              <p:cNvPr id="167981" name="Line 31"/>
              <p:cNvSpPr>
                <a:spLocks noChangeShapeType="1"/>
              </p:cNvSpPr>
              <p:nvPr/>
            </p:nvSpPr>
            <p:spPr bwMode="auto">
              <a:xfrm flipV="1">
                <a:off x="1791" y="3520"/>
                <a:ext cx="0" cy="245"/>
              </a:xfrm>
              <a:prstGeom prst="line">
                <a:avLst/>
              </a:prstGeom>
              <a:noFill/>
              <a:ln w="9525">
                <a:noFill/>
                <a:round/>
                <a:headEnd/>
                <a:tailEnd/>
              </a:ln>
            </p:spPr>
            <p:txBody>
              <a:bodyPr/>
              <a:lstStyle/>
              <a:p>
                <a:endParaRPr lang="es-ES_tradnl"/>
              </a:p>
            </p:txBody>
          </p:sp>
          <p:sp>
            <p:nvSpPr>
              <p:cNvPr id="167982" name="Oval 32"/>
              <p:cNvSpPr>
                <a:spLocks noChangeArrowheads="1"/>
              </p:cNvSpPr>
              <p:nvPr/>
            </p:nvSpPr>
            <p:spPr bwMode="auto">
              <a:xfrm>
                <a:off x="1760" y="3491"/>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83" name="Oval 33"/>
              <p:cNvSpPr>
                <a:spLocks noChangeArrowheads="1"/>
              </p:cNvSpPr>
              <p:nvPr/>
            </p:nvSpPr>
            <p:spPr bwMode="auto">
              <a:xfrm>
                <a:off x="1883" y="3607"/>
                <a:ext cx="62" cy="62"/>
              </a:xfrm>
              <a:prstGeom prst="ellipse">
                <a:avLst/>
              </a:prstGeom>
              <a:solidFill>
                <a:schemeClr val="tx1"/>
              </a:solidFill>
              <a:ln w="9525">
                <a:solidFill>
                  <a:schemeClr val="tx1"/>
                </a:solidFill>
                <a:round/>
                <a:headEnd/>
                <a:tailEnd/>
              </a:ln>
            </p:spPr>
            <p:txBody>
              <a:bodyPr wrap="none" anchor="ctr"/>
              <a:lstStyle/>
              <a:p>
                <a:endParaRPr lang="es-ES_tradnl"/>
              </a:p>
            </p:txBody>
          </p:sp>
          <p:sp>
            <p:nvSpPr>
              <p:cNvPr id="167984" name="Oval 34"/>
              <p:cNvSpPr>
                <a:spLocks noChangeArrowheads="1"/>
              </p:cNvSpPr>
              <p:nvPr/>
            </p:nvSpPr>
            <p:spPr bwMode="auto">
              <a:xfrm>
                <a:off x="1760" y="3731"/>
                <a:ext cx="62" cy="62"/>
              </a:xfrm>
              <a:prstGeom prst="ellipse">
                <a:avLst/>
              </a:prstGeom>
              <a:solidFill>
                <a:schemeClr val="tx1"/>
              </a:solidFill>
              <a:ln w="9525">
                <a:solidFill>
                  <a:schemeClr val="tx1"/>
                </a:solidFill>
                <a:round/>
                <a:headEnd/>
                <a:tailEnd/>
              </a:ln>
            </p:spPr>
            <p:txBody>
              <a:bodyPr wrap="none" anchor="ctr"/>
              <a:lstStyle/>
              <a:p>
                <a:endParaRPr lang="es-ES_tradnl"/>
              </a:p>
            </p:txBody>
          </p:sp>
        </p:grpSp>
        <p:sp>
          <p:nvSpPr>
            <p:cNvPr id="167973" name="Oval 35"/>
            <p:cNvSpPr>
              <a:spLocks noChangeArrowheads="1"/>
            </p:cNvSpPr>
            <p:nvPr/>
          </p:nvSpPr>
          <p:spPr bwMode="auto">
            <a:xfrm>
              <a:off x="5284" y="3426"/>
              <a:ext cx="136" cy="306"/>
            </a:xfrm>
            <a:prstGeom prst="ellipse">
              <a:avLst/>
            </a:prstGeom>
            <a:solidFill>
              <a:schemeClr val="bg1"/>
            </a:solidFill>
            <a:ln w="9525">
              <a:solidFill>
                <a:schemeClr val="tx1"/>
              </a:solidFill>
              <a:round/>
              <a:headEnd/>
              <a:tailEnd/>
            </a:ln>
          </p:spPr>
          <p:txBody>
            <a:bodyPr wrap="none" anchor="ctr"/>
            <a:lstStyle/>
            <a:p>
              <a:endParaRPr lang="es-ES_tradnl"/>
            </a:p>
          </p:txBody>
        </p:sp>
        <p:sp>
          <p:nvSpPr>
            <p:cNvPr id="167974" name="Rectangle 36"/>
            <p:cNvSpPr>
              <a:spLocks noChangeArrowheads="1"/>
            </p:cNvSpPr>
            <p:nvPr/>
          </p:nvSpPr>
          <p:spPr bwMode="auto">
            <a:xfrm>
              <a:off x="2797" y="3754"/>
              <a:ext cx="1807" cy="64"/>
            </a:xfrm>
            <a:prstGeom prst="rect">
              <a:avLst/>
            </a:prstGeom>
            <a:solidFill>
              <a:srgbClr val="663300"/>
            </a:solidFill>
            <a:ln w="9525">
              <a:noFill/>
              <a:miter lim="800000"/>
              <a:headEnd/>
              <a:tailEnd/>
            </a:ln>
          </p:spPr>
          <p:txBody>
            <a:bodyPr wrap="none" anchor="ctr"/>
            <a:lstStyle/>
            <a:p>
              <a:endParaRPr lang="es-ES_tradnl"/>
            </a:p>
          </p:txBody>
        </p:sp>
        <p:sp>
          <p:nvSpPr>
            <p:cNvPr id="167975" name="Freeform 37"/>
            <p:cNvSpPr>
              <a:spLocks/>
            </p:cNvSpPr>
            <p:nvPr/>
          </p:nvSpPr>
          <p:spPr bwMode="auto">
            <a:xfrm>
              <a:off x="4604" y="2243"/>
              <a:ext cx="771" cy="1581"/>
            </a:xfrm>
            <a:custGeom>
              <a:avLst/>
              <a:gdLst>
                <a:gd name="T0" fmla="*/ 0 w 771"/>
                <a:gd name="T1" fmla="*/ 0 h 1769"/>
                <a:gd name="T2" fmla="*/ 453 w 771"/>
                <a:gd name="T3" fmla="*/ 0 h 1769"/>
                <a:gd name="T4" fmla="*/ 771 w 771"/>
                <a:gd name="T5" fmla="*/ 224 h 1769"/>
                <a:gd name="T6" fmla="*/ 771 w 771"/>
                <a:gd name="T7" fmla="*/ 459 h 1769"/>
                <a:gd name="T8" fmla="*/ 0 w 771"/>
                <a:gd name="T9" fmla="*/ 459 h 1769"/>
                <a:gd name="T10" fmla="*/ 0 w 771"/>
                <a:gd name="T11" fmla="*/ 0 h 1769"/>
                <a:gd name="T12" fmla="*/ 0 60000 65536"/>
                <a:gd name="T13" fmla="*/ 0 60000 65536"/>
                <a:gd name="T14" fmla="*/ 0 60000 65536"/>
                <a:gd name="T15" fmla="*/ 0 60000 65536"/>
                <a:gd name="T16" fmla="*/ 0 60000 65536"/>
                <a:gd name="T17" fmla="*/ 0 60000 65536"/>
                <a:gd name="T18" fmla="*/ 0 w 771"/>
                <a:gd name="T19" fmla="*/ 0 h 1769"/>
                <a:gd name="T20" fmla="*/ 771 w 771"/>
                <a:gd name="T21" fmla="*/ 1769 h 1769"/>
              </a:gdLst>
              <a:ahLst/>
              <a:cxnLst>
                <a:cxn ang="T12">
                  <a:pos x="T0" y="T1"/>
                </a:cxn>
                <a:cxn ang="T13">
                  <a:pos x="T2" y="T3"/>
                </a:cxn>
                <a:cxn ang="T14">
                  <a:pos x="T4" y="T5"/>
                </a:cxn>
                <a:cxn ang="T15">
                  <a:pos x="T6" y="T7"/>
                </a:cxn>
                <a:cxn ang="T16">
                  <a:pos x="T8" y="T9"/>
                </a:cxn>
                <a:cxn ang="T17">
                  <a:pos x="T10" y="T11"/>
                </a:cxn>
              </a:cxnLst>
              <a:rect l="T18" t="T19" r="T20" b="T21"/>
              <a:pathLst>
                <a:path w="771" h="1769">
                  <a:moveTo>
                    <a:pt x="0" y="0"/>
                  </a:moveTo>
                  <a:lnTo>
                    <a:pt x="453" y="0"/>
                  </a:lnTo>
                  <a:lnTo>
                    <a:pt x="771" y="862"/>
                  </a:lnTo>
                  <a:lnTo>
                    <a:pt x="771" y="1769"/>
                  </a:lnTo>
                  <a:lnTo>
                    <a:pt x="0" y="1769"/>
                  </a:lnTo>
                  <a:lnTo>
                    <a:pt x="0" y="0"/>
                  </a:lnTo>
                  <a:close/>
                </a:path>
              </a:pathLst>
            </a:custGeom>
            <a:solidFill>
              <a:srgbClr val="B82300"/>
            </a:solidFill>
            <a:ln w="9525">
              <a:noFill/>
              <a:round/>
              <a:headEnd/>
              <a:tailEnd/>
            </a:ln>
          </p:spPr>
          <p:txBody>
            <a:bodyPr/>
            <a:lstStyle/>
            <a:p>
              <a:endParaRPr lang="es-ES_tradnl"/>
            </a:p>
          </p:txBody>
        </p:sp>
        <p:sp>
          <p:nvSpPr>
            <p:cNvPr id="167976" name="Freeform 38"/>
            <p:cNvSpPr>
              <a:spLocks/>
            </p:cNvSpPr>
            <p:nvPr/>
          </p:nvSpPr>
          <p:spPr bwMode="auto">
            <a:xfrm>
              <a:off x="4664" y="2335"/>
              <a:ext cx="635" cy="687"/>
            </a:xfrm>
            <a:custGeom>
              <a:avLst/>
              <a:gdLst>
                <a:gd name="T0" fmla="*/ 0 w 680"/>
                <a:gd name="T1" fmla="*/ 0 h 816"/>
                <a:gd name="T2" fmla="*/ 160 w 680"/>
                <a:gd name="T3" fmla="*/ 0 h 816"/>
                <a:gd name="T4" fmla="*/ 299 w 680"/>
                <a:gd name="T5" fmla="*/ 104 h 816"/>
                <a:gd name="T6" fmla="*/ 0 w 680"/>
                <a:gd name="T7" fmla="*/ 104 h 816"/>
                <a:gd name="T8" fmla="*/ 0 w 680"/>
                <a:gd name="T9" fmla="*/ 0 h 816"/>
                <a:gd name="T10" fmla="*/ 0 60000 65536"/>
                <a:gd name="T11" fmla="*/ 0 60000 65536"/>
                <a:gd name="T12" fmla="*/ 0 60000 65536"/>
                <a:gd name="T13" fmla="*/ 0 60000 65536"/>
                <a:gd name="T14" fmla="*/ 0 60000 65536"/>
                <a:gd name="T15" fmla="*/ 0 w 680"/>
                <a:gd name="T16" fmla="*/ 0 h 816"/>
                <a:gd name="T17" fmla="*/ 680 w 680"/>
                <a:gd name="T18" fmla="*/ 816 h 816"/>
              </a:gdLst>
              <a:ahLst/>
              <a:cxnLst>
                <a:cxn ang="T10">
                  <a:pos x="T0" y="T1"/>
                </a:cxn>
                <a:cxn ang="T11">
                  <a:pos x="T2" y="T3"/>
                </a:cxn>
                <a:cxn ang="T12">
                  <a:pos x="T4" y="T5"/>
                </a:cxn>
                <a:cxn ang="T13">
                  <a:pos x="T6" y="T7"/>
                </a:cxn>
                <a:cxn ang="T14">
                  <a:pos x="T8" y="T9"/>
                </a:cxn>
              </a:cxnLst>
              <a:rect l="T15" t="T16" r="T17" b="T18"/>
              <a:pathLst>
                <a:path w="680" h="816">
                  <a:moveTo>
                    <a:pt x="0" y="0"/>
                  </a:moveTo>
                  <a:lnTo>
                    <a:pt x="363" y="0"/>
                  </a:lnTo>
                  <a:lnTo>
                    <a:pt x="680" y="816"/>
                  </a:lnTo>
                  <a:lnTo>
                    <a:pt x="0" y="816"/>
                  </a:lnTo>
                  <a:lnTo>
                    <a:pt x="0" y="0"/>
                  </a:lnTo>
                  <a:close/>
                </a:path>
              </a:pathLst>
            </a:custGeom>
            <a:solidFill>
              <a:schemeClr val="bg1"/>
            </a:solidFill>
            <a:ln w="9525">
              <a:noFill/>
              <a:round/>
              <a:headEnd/>
              <a:tailEnd/>
            </a:ln>
          </p:spPr>
          <p:txBody>
            <a:bodyPr/>
            <a:lstStyle/>
            <a:p>
              <a:endParaRPr lang="es-ES_tradnl"/>
            </a:p>
          </p:txBody>
        </p:sp>
      </p:grpSp>
      <p:sp>
        <p:nvSpPr>
          <p:cNvPr id="167945" name="Oval 39"/>
          <p:cNvSpPr>
            <a:spLocks noChangeArrowheads="1"/>
          </p:cNvSpPr>
          <p:nvPr/>
        </p:nvSpPr>
        <p:spPr bwMode="auto">
          <a:xfrm>
            <a:off x="3706813" y="2103438"/>
            <a:ext cx="165100" cy="161925"/>
          </a:xfrm>
          <a:prstGeom prst="ellipse">
            <a:avLst/>
          </a:prstGeom>
          <a:solidFill>
            <a:srgbClr val="B2B2B2"/>
          </a:solidFill>
          <a:ln w="9525">
            <a:noFill/>
            <a:round/>
            <a:headEnd/>
            <a:tailEnd/>
          </a:ln>
        </p:spPr>
        <p:txBody>
          <a:bodyPr wrap="none" anchor="ctr"/>
          <a:lstStyle/>
          <a:p>
            <a:endParaRPr lang="es-ES_tradnl"/>
          </a:p>
        </p:txBody>
      </p:sp>
      <p:sp>
        <p:nvSpPr>
          <p:cNvPr id="167946" name="Oval 40"/>
          <p:cNvSpPr>
            <a:spLocks noChangeArrowheads="1"/>
          </p:cNvSpPr>
          <p:nvPr/>
        </p:nvSpPr>
        <p:spPr bwMode="auto">
          <a:xfrm>
            <a:off x="3706813" y="2465388"/>
            <a:ext cx="165100" cy="161925"/>
          </a:xfrm>
          <a:prstGeom prst="ellipse">
            <a:avLst/>
          </a:prstGeom>
          <a:solidFill>
            <a:srgbClr val="B2B2B2"/>
          </a:solidFill>
          <a:ln w="9525">
            <a:noFill/>
            <a:round/>
            <a:headEnd/>
            <a:tailEnd/>
          </a:ln>
        </p:spPr>
        <p:txBody>
          <a:bodyPr wrap="none" anchor="ctr"/>
          <a:lstStyle/>
          <a:p>
            <a:endParaRPr lang="es-ES_tradnl"/>
          </a:p>
        </p:txBody>
      </p:sp>
      <p:sp>
        <p:nvSpPr>
          <p:cNvPr id="167947" name="Oval 41"/>
          <p:cNvSpPr>
            <a:spLocks noChangeArrowheads="1"/>
          </p:cNvSpPr>
          <p:nvPr/>
        </p:nvSpPr>
        <p:spPr bwMode="auto">
          <a:xfrm>
            <a:off x="3395663" y="2465388"/>
            <a:ext cx="165100" cy="161925"/>
          </a:xfrm>
          <a:prstGeom prst="ellipse">
            <a:avLst/>
          </a:prstGeom>
          <a:solidFill>
            <a:srgbClr val="B2B2B2"/>
          </a:solidFill>
          <a:ln w="9525">
            <a:noFill/>
            <a:round/>
            <a:headEnd/>
            <a:tailEnd/>
          </a:ln>
        </p:spPr>
        <p:txBody>
          <a:bodyPr wrap="none" anchor="ctr"/>
          <a:lstStyle/>
          <a:p>
            <a:endParaRPr lang="es-ES_tradnl"/>
          </a:p>
        </p:txBody>
      </p:sp>
      <p:sp>
        <p:nvSpPr>
          <p:cNvPr id="167948" name="Oval 42"/>
          <p:cNvSpPr>
            <a:spLocks noChangeArrowheads="1"/>
          </p:cNvSpPr>
          <p:nvPr/>
        </p:nvSpPr>
        <p:spPr bwMode="auto">
          <a:xfrm>
            <a:off x="3395663" y="2109788"/>
            <a:ext cx="165100" cy="161925"/>
          </a:xfrm>
          <a:prstGeom prst="ellipse">
            <a:avLst/>
          </a:prstGeom>
          <a:solidFill>
            <a:srgbClr val="B2B2B2"/>
          </a:solidFill>
          <a:ln w="9525">
            <a:noFill/>
            <a:round/>
            <a:headEnd/>
            <a:tailEnd/>
          </a:ln>
        </p:spPr>
        <p:txBody>
          <a:bodyPr wrap="none" anchor="ctr"/>
          <a:lstStyle/>
          <a:p>
            <a:pPr algn="ctr" rtl="1"/>
            <a:endParaRPr lang="es-ES" sz="1800">
              <a:latin typeface="Arial" charset="0"/>
            </a:endParaRPr>
          </a:p>
        </p:txBody>
      </p:sp>
      <p:grpSp>
        <p:nvGrpSpPr>
          <p:cNvPr id="7" name="Group 43"/>
          <p:cNvGrpSpPr>
            <a:grpSpLocks/>
          </p:cNvGrpSpPr>
          <p:nvPr/>
        </p:nvGrpSpPr>
        <p:grpSpPr bwMode="auto">
          <a:xfrm>
            <a:off x="3784600" y="3967163"/>
            <a:ext cx="692150" cy="1973262"/>
            <a:chOff x="1872" y="1228"/>
            <a:chExt cx="436" cy="1243"/>
          </a:xfrm>
        </p:grpSpPr>
        <p:sp>
          <p:nvSpPr>
            <p:cNvPr id="167955" name="Line 44"/>
            <p:cNvSpPr>
              <a:spLocks noChangeShapeType="1"/>
            </p:cNvSpPr>
            <p:nvPr/>
          </p:nvSpPr>
          <p:spPr bwMode="auto">
            <a:xfrm rot="1246215">
              <a:off x="2009" y="1672"/>
              <a:ext cx="97" cy="167"/>
            </a:xfrm>
            <a:prstGeom prst="line">
              <a:avLst/>
            </a:prstGeom>
            <a:noFill/>
            <a:ln w="28575">
              <a:solidFill>
                <a:schemeClr val="tx1"/>
              </a:solidFill>
              <a:round/>
              <a:headEnd/>
              <a:tailEnd/>
            </a:ln>
          </p:spPr>
          <p:txBody>
            <a:bodyPr/>
            <a:lstStyle/>
            <a:p>
              <a:endParaRPr lang="es-ES_tradnl"/>
            </a:p>
          </p:txBody>
        </p:sp>
        <p:grpSp>
          <p:nvGrpSpPr>
            <p:cNvPr id="167956" name="Group 45"/>
            <p:cNvGrpSpPr>
              <a:grpSpLocks/>
            </p:cNvGrpSpPr>
            <p:nvPr/>
          </p:nvGrpSpPr>
          <p:grpSpPr bwMode="auto">
            <a:xfrm rot="-1270032">
              <a:off x="2093" y="1810"/>
              <a:ext cx="215" cy="213"/>
              <a:chOff x="1434" y="3161"/>
              <a:chExt cx="120" cy="119"/>
            </a:xfrm>
          </p:grpSpPr>
          <p:sp>
            <p:nvSpPr>
              <p:cNvPr id="167965" name="Freeform 46"/>
              <p:cNvSpPr>
                <a:spLocks/>
              </p:cNvSpPr>
              <p:nvPr/>
            </p:nvSpPr>
            <p:spPr bwMode="auto">
              <a:xfrm>
                <a:off x="1434" y="3161"/>
                <a:ext cx="52" cy="91"/>
              </a:xfrm>
              <a:custGeom>
                <a:avLst/>
                <a:gdLst>
                  <a:gd name="T0" fmla="*/ 7 w 52"/>
                  <a:gd name="T1" fmla="*/ 0 h 91"/>
                  <a:gd name="T2" fmla="*/ 7 w 52"/>
                  <a:gd name="T3" fmla="*/ 45 h 91"/>
                  <a:gd name="T4" fmla="*/ 52 w 52"/>
                  <a:gd name="T5" fmla="*/ 91 h 91"/>
                  <a:gd name="T6" fmla="*/ 0 60000 65536"/>
                  <a:gd name="T7" fmla="*/ 0 60000 65536"/>
                  <a:gd name="T8" fmla="*/ 0 60000 65536"/>
                  <a:gd name="T9" fmla="*/ 0 w 52"/>
                  <a:gd name="T10" fmla="*/ 0 h 91"/>
                  <a:gd name="T11" fmla="*/ 52 w 52"/>
                  <a:gd name="T12" fmla="*/ 91 h 91"/>
                </a:gdLst>
                <a:ahLst/>
                <a:cxnLst>
                  <a:cxn ang="T6">
                    <a:pos x="T0" y="T1"/>
                  </a:cxn>
                  <a:cxn ang="T7">
                    <a:pos x="T2" y="T3"/>
                  </a:cxn>
                  <a:cxn ang="T8">
                    <a:pos x="T4" y="T5"/>
                  </a:cxn>
                </a:cxnLst>
                <a:rect l="T9" t="T10" r="T11" b="T12"/>
                <a:pathLst>
                  <a:path w="52" h="91">
                    <a:moveTo>
                      <a:pt x="7" y="0"/>
                    </a:moveTo>
                    <a:cubicBezTo>
                      <a:pt x="3" y="15"/>
                      <a:pt x="0" y="30"/>
                      <a:pt x="7" y="45"/>
                    </a:cubicBezTo>
                    <a:cubicBezTo>
                      <a:pt x="14" y="60"/>
                      <a:pt x="45" y="83"/>
                      <a:pt x="52" y="91"/>
                    </a:cubicBezTo>
                  </a:path>
                </a:pathLst>
              </a:custGeom>
              <a:noFill/>
              <a:ln w="28575" cmpd="sng">
                <a:solidFill>
                  <a:schemeClr val="tx1"/>
                </a:solidFill>
                <a:round/>
                <a:headEnd/>
                <a:tailEnd/>
              </a:ln>
            </p:spPr>
            <p:txBody>
              <a:bodyPr/>
              <a:lstStyle/>
              <a:p>
                <a:endParaRPr lang="es-ES_tradnl"/>
              </a:p>
            </p:txBody>
          </p:sp>
          <p:sp>
            <p:nvSpPr>
              <p:cNvPr id="167966" name="Freeform 47"/>
              <p:cNvSpPr>
                <a:spLocks/>
              </p:cNvSpPr>
              <p:nvPr/>
            </p:nvSpPr>
            <p:spPr bwMode="auto">
              <a:xfrm rot="2114754">
                <a:off x="1488" y="3231"/>
                <a:ext cx="66" cy="49"/>
              </a:xfrm>
              <a:custGeom>
                <a:avLst/>
                <a:gdLst>
                  <a:gd name="T0" fmla="*/ 3 w 66"/>
                  <a:gd name="T1" fmla="*/ 45 h 49"/>
                  <a:gd name="T2" fmla="*/ 26 w 66"/>
                  <a:gd name="T3" fmla="*/ 48 h 49"/>
                  <a:gd name="T4" fmla="*/ 54 w 66"/>
                  <a:gd name="T5" fmla="*/ 37 h 49"/>
                  <a:gd name="T6" fmla="*/ 66 w 66"/>
                  <a:gd name="T7" fmla="*/ 15 h 49"/>
                  <a:gd name="T8" fmla="*/ 56 w 66"/>
                  <a:gd name="T9" fmla="*/ 1 h 49"/>
                  <a:gd name="T10" fmla="*/ 26 w 66"/>
                  <a:gd name="T11" fmla="*/ 7 h 49"/>
                  <a:gd name="T12" fmla="*/ 8 w 66"/>
                  <a:gd name="T13" fmla="*/ 25 h 49"/>
                  <a:gd name="T14" fmla="*/ 3 w 66"/>
                  <a:gd name="T15" fmla="*/ 45 h 49"/>
                  <a:gd name="T16" fmla="*/ 0 60000 65536"/>
                  <a:gd name="T17" fmla="*/ 0 60000 65536"/>
                  <a:gd name="T18" fmla="*/ 0 60000 65536"/>
                  <a:gd name="T19" fmla="*/ 0 60000 65536"/>
                  <a:gd name="T20" fmla="*/ 0 60000 65536"/>
                  <a:gd name="T21" fmla="*/ 0 60000 65536"/>
                  <a:gd name="T22" fmla="*/ 0 60000 65536"/>
                  <a:gd name="T23" fmla="*/ 0 60000 65536"/>
                  <a:gd name="T24" fmla="*/ 0 w 66"/>
                  <a:gd name="T25" fmla="*/ 0 h 49"/>
                  <a:gd name="T26" fmla="*/ 66 w 66"/>
                  <a:gd name="T27" fmla="*/ 49 h 4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6" h="49">
                    <a:moveTo>
                      <a:pt x="3" y="45"/>
                    </a:moveTo>
                    <a:cubicBezTo>
                      <a:pt x="6" y="49"/>
                      <a:pt x="18" y="49"/>
                      <a:pt x="26" y="48"/>
                    </a:cubicBezTo>
                    <a:cubicBezTo>
                      <a:pt x="34" y="47"/>
                      <a:pt x="47" y="42"/>
                      <a:pt x="54" y="37"/>
                    </a:cubicBezTo>
                    <a:cubicBezTo>
                      <a:pt x="61" y="32"/>
                      <a:pt x="66" y="21"/>
                      <a:pt x="66" y="15"/>
                    </a:cubicBezTo>
                    <a:cubicBezTo>
                      <a:pt x="66" y="9"/>
                      <a:pt x="63" y="2"/>
                      <a:pt x="56" y="1"/>
                    </a:cubicBezTo>
                    <a:cubicBezTo>
                      <a:pt x="49" y="0"/>
                      <a:pt x="34" y="3"/>
                      <a:pt x="26" y="7"/>
                    </a:cubicBezTo>
                    <a:cubicBezTo>
                      <a:pt x="18" y="11"/>
                      <a:pt x="13" y="19"/>
                      <a:pt x="8" y="25"/>
                    </a:cubicBezTo>
                    <a:cubicBezTo>
                      <a:pt x="3" y="31"/>
                      <a:pt x="0" y="41"/>
                      <a:pt x="3" y="45"/>
                    </a:cubicBezTo>
                    <a:close/>
                  </a:path>
                </a:pathLst>
              </a:custGeom>
              <a:solidFill>
                <a:srgbClr val="C0C0C0"/>
              </a:solidFill>
              <a:ln w="28575" cmpd="sng">
                <a:solidFill>
                  <a:schemeClr val="tx1"/>
                </a:solidFill>
                <a:round/>
                <a:headEnd/>
                <a:tailEnd/>
              </a:ln>
            </p:spPr>
            <p:txBody>
              <a:bodyPr/>
              <a:lstStyle/>
              <a:p>
                <a:endParaRPr lang="es-ES_tradnl"/>
              </a:p>
            </p:txBody>
          </p:sp>
        </p:grpSp>
        <p:grpSp>
          <p:nvGrpSpPr>
            <p:cNvPr id="167957" name="Group 48"/>
            <p:cNvGrpSpPr>
              <a:grpSpLocks/>
            </p:cNvGrpSpPr>
            <p:nvPr/>
          </p:nvGrpSpPr>
          <p:grpSpPr bwMode="auto">
            <a:xfrm>
              <a:off x="1872" y="1228"/>
              <a:ext cx="340" cy="1243"/>
              <a:chOff x="762" y="1707"/>
              <a:chExt cx="340" cy="1243"/>
            </a:xfrm>
          </p:grpSpPr>
          <p:sp>
            <p:nvSpPr>
              <p:cNvPr id="167958" name="Freeform 49"/>
              <p:cNvSpPr>
                <a:spLocks/>
              </p:cNvSpPr>
              <p:nvPr/>
            </p:nvSpPr>
            <p:spPr bwMode="auto">
              <a:xfrm>
                <a:off x="921" y="1947"/>
                <a:ext cx="16" cy="447"/>
              </a:xfrm>
              <a:custGeom>
                <a:avLst/>
                <a:gdLst>
                  <a:gd name="T0" fmla="*/ 0 w 9"/>
                  <a:gd name="T1" fmla="*/ 0 h 252"/>
                  <a:gd name="T2" fmla="*/ 2809 w 9"/>
                  <a:gd name="T3" fmla="*/ 57917 h 252"/>
                  <a:gd name="T4" fmla="*/ 8878 w 9"/>
                  <a:gd name="T5" fmla="*/ 125158 h 252"/>
                  <a:gd name="T6" fmla="*/ 0 w 9"/>
                  <a:gd name="T7" fmla="*/ 244614 h 252"/>
                  <a:gd name="T8" fmla="*/ 0 60000 65536"/>
                  <a:gd name="T9" fmla="*/ 0 60000 65536"/>
                  <a:gd name="T10" fmla="*/ 0 60000 65536"/>
                  <a:gd name="T11" fmla="*/ 0 60000 65536"/>
                  <a:gd name="T12" fmla="*/ 0 w 9"/>
                  <a:gd name="T13" fmla="*/ 0 h 252"/>
                  <a:gd name="T14" fmla="*/ 9 w 9"/>
                  <a:gd name="T15" fmla="*/ 252 h 252"/>
                </a:gdLst>
                <a:ahLst/>
                <a:cxnLst>
                  <a:cxn ang="T8">
                    <a:pos x="T0" y="T1"/>
                  </a:cxn>
                  <a:cxn ang="T9">
                    <a:pos x="T2" y="T3"/>
                  </a:cxn>
                  <a:cxn ang="T10">
                    <a:pos x="T4" y="T5"/>
                  </a:cxn>
                  <a:cxn ang="T11">
                    <a:pos x="T6" y="T7"/>
                  </a:cxn>
                </a:cxnLst>
                <a:rect l="T12" t="T13" r="T14" b="T15"/>
                <a:pathLst>
                  <a:path w="9" h="252">
                    <a:moveTo>
                      <a:pt x="0" y="0"/>
                    </a:moveTo>
                    <a:cubicBezTo>
                      <a:pt x="1" y="19"/>
                      <a:pt x="2" y="39"/>
                      <a:pt x="3" y="60"/>
                    </a:cubicBezTo>
                    <a:cubicBezTo>
                      <a:pt x="4" y="81"/>
                      <a:pt x="9" y="97"/>
                      <a:pt x="9" y="129"/>
                    </a:cubicBezTo>
                    <a:cubicBezTo>
                      <a:pt x="9" y="161"/>
                      <a:pt x="4" y="206"/>
                      <a:pt x="0" y="252"/>
                    </a:cubicBezTo>
                  </a:path>
                </a:pathLst>
              </a:custGeom>
              <a:noFill/>
              <a:ln w="28575" cmpd="sng">
                <a:solidFill>
                  <a:schemeClr val="tx1"/>
                </a:solidFill>
                <a:round/>
                <a:headEnd/>
                <a:tailEnd/>
              </a:ln>
            </p:spPr>
            <p:txBody>
              <a:bodyPr/>
              <a:lstStyle/>
              <a:p>
                <a:endParaRPr lang="es-ES_tradnl"/>
              </a:p>
            </p:txBody>
          </p:sp>
          <p:sp>
            <p:nvSpPr>
              <p:cNvPr id="167959" name="Oval 50"/>
              <p:cNvSpPr>
                <a:spLocks noChangeArrowheads="1"/>
              </p:cNvSpPr>
              <p:nvPr/>
            </p:nvSpPr>
            <p:spPr bwMode="auto">
              <a:xfrm>
                <a:off x="820" y="1707"/>
                <a:ext cx="234" cy="234"/>
              </a:xfrm>
              <a:prstGeom prst="ellipse">
                <a:avLst/>
              </a:prstGeom>
              <a:solidFill>
                <a:srgbClr val="C0C0C0"/>
              </a:solidFill>
              <a:ln w="28575">
                <a:solidFill>
                  <a:schemeClr val="tx1"/>
                </a:solidFill>
                <a:round/>
                <a:headEnd/>
                <a:tailEnd/>
              </a:ln>
            </p:spPr>
            <p:txBody>
              <a:bodyPr wrap="none" anchor="ctr"/>
              <a:lstStyle/>
              <a:p>
                <a:endParaRPr lang="es-ES_tradnl"/>
              </a:p>
            </p:txBody>
          </p:sp>
          <p:sp>
            <p:nvSpPr>
              <p:cNvPr id="167960" name="Freeform 51"/>
              <p:cNvSpPr>
                <a:spLocks/>
              </p:cNvSpPr>
              <p:nvPr/>
            </p:nvSpPr>
            <p:spPr bwMode="auto">
              <a:xfrm>
                <a:off x="762" y="2144"/>
                <a:ext cx="170" cy="207"/>
              </a:xfrm>
              <a:custGeom>
                <a:avLst/>
                <a:gdLst>
                  <a:gd name="T0" fmla="*/ 91294 w 96"/>
                  <a:gd name="T1" fmla="*/ 0 h 117"/>
                  <a:gd name="T2" fmla="*/ 0 w 96"/>
                  <a:gd name="T3" fmla="*/ 42658 h 117"/>
                  <a:gd name="T4" fmla="*/ 85446 w 96"/>
                  <a:gd name="T5" fmla="*/ 110041 h 117"/>
                  <a:gd name="T6" fmla="*/ 0 60000 65536"/>
                  <a:gd name="T7" fmla="*/ 0 60000 65536"/>
                  <a:gd name="T8" fmla="*/ 0 60000 65536"/>
                  <a:gd name="T9" fmla="*/ 0 w 96"/>
                  <a:gd name="T10" fmla="*/ 0 h 117"/>
                  <a:gd name="T11" fmla="*/ 96 w 96"/>
                  <a:gd name="T12" fmla="*/ 117 h 117"/>
                </a:gdLst>
                <a:ahLst/>
                <a:cxnLst>
                  <a:cxn ang="T6">
                    <a:pos x="T0" y="T1"/>
                  </a:cxn>
                  <a:cxn ang="T7">
                    <a:pos x="T2" y="T3"/>
                  </a:cxn>
                  <a:cxn ang="T8">
                    <a:pos x="T4" y="T5"/>
                  </a:cxn>
                </a:cxnLst>
                <a:rect l="T9" t="T10" r="T11" b="T12"/>
                <a:pathLst>
                  <a:path w="96" h="117">
                    <a:moveTo>
                      <a:pt x="96" y="0"/>
                    </a:moveTo>
                    <a:lnTo>
                      <a:pt x="0" y="45"/>
                    </a:lnTo>
                    <a:lnTo>
                      <a:pt x="90" y="117"/>
                    </a:lnTo>
                  </a:path>
                </a:pathLst>
              </a:custGeom>
              <a:noFill/>
              <a:ln w="28575" cmpd="sng">
                <a:solidFill>
                  <a:schemeClr val="tx1"/>
                </a:solidFill>
                <a:round/>
                <a:headEnd/>
                <a:tailEnd/>
              </a:ln>
            </p:spPr>
            <p:txBody>
              <a:bodyPr/>
              <a:lstStyle/>
              <a:p>
                <a:endParaRPr lang="es-ES_tradnl"/>
              </a:p>
            </p:txBody>
          </p:sp>
          <p:sp>
            <p:nvSpPr>
              <p:cNvPr id="167961" name="Freeform 52"/>
              <p:cNvSpPr>
                <a:spLocks/>
              </p:cNvSpPr>
              <p:nvPr/>
            </p:nvSpPr>
            <p:spPr bwMode="auto">
              <a:xfrm>
                <a:off x="835" y="2392"/>
                <a:ext cx="131" cy="500"/>
              </a:xfrm>
              <a:custGeom>
                <a:avLst/>
                <a:gdLst>
                  <a:gd name="T0" fmla="*/ 43200 w 74"/>
                  <a:gd name="T1" fmla="*/ 0 h 282"/>
                  <a:gd name="T2" fmla="*/ 0 w 74"/>
                  <a:gd name="T3" fmla="*/ 113972 h 282"/>
                  <a:gd name="T4" fmla="*/ 70239 w 74"/>
                  <a:gd name="T5" fmla="*/ 272408 h 282"/>
                  <a:gd name="T6" fmla="*/ 0 60000 65536"/>
                  <a:gd name="T7" fmla="*/ 0 60000 65536"/>
                  <a:gd name="T8" fmla="*/ 0 60000 65536"/>
                  <a:gd name="T9" fmla="*/ 0 w 74"/>
                  <a:gd name="T10" fmla="*/ 0 h 282"/>
                  <a:gd name="T11" fmla="*/ 74 w 74"/>
                  <a:gd name="T12" fmla="*/ 282 h 282"/>
                </a:gdLst>
                <a:ahLst/>
                <a:cxnLst>
                  <a:cxn ang="T6">
                    <a:pos x="T0" y="T1"/>
                  </a:cxn>
                  <a:cxn ang="T7">
                    <a:pos x="T2" y="T3"/>
                  </a:cxn>
                  <a:cxn ang="T8">
                    <a:pos x="T4" y="T5"/>
                  </a:cxn>
                </a:cxnLst>
                <a:rect l="T9" t="T10" r="T11" b="T12"/>
                <a:pathLst>
                  <a:path w="74" h="282">
                    <a:moveTo>
                      <a:pt x="46" y="0"/>
                    </a:moveTo>
                    <a:lnTo>
                      <a:pt x="0" y="118"/>
                    </a:lnTo>
                    <a:lnTo>
                      <a:pt x="74" y="282"/>
                    </a:lnTo>
                  </a:path>
                </a:pathLst>
              </a:custGeom>
              <a:noFill/>
              <a:ln w="28575" cmpd="sng">
                <a:solidFill>
                  <a:schemeClr val="tx1"/>
                </a:solidFill>
                <a:round/>
                <a:headEnd/>
                <a:tailEnd/>
              </a:ln>
            </p:spPr>
            <p:txBody>
              <a:bodyPr/>
              <a:lstStyle/>
              <a:p>
                <a:endParaRPr lang="es-ES_tradnl"/>
              </a:p>
            </p:txBody>
          </p:sp>
          <p:sp>
            <p:nvSpPr>
              <p:cNvPr id="167962" name="Freeform 53"/>
              <p:cNvSpPr>
                <a:spLocks/>
              </p:cNvSpPr>
              <p:nvPr/>
            </p:nvSpPr>
            <p:spPr bwMode="auto">
              <a:xfrm>
                <a:off x="920" y="2396"/>
                <a:ext cx="142" cy="501"/>
              </a:xfrm>
              <a:custGeom>
                <a:avLst/>
                <a:gdLst>
                  <a:gd name="T0" fmla="*/ 0 w 80"/>
                  <a:gd name="T1" fmla="*/ 0 h 282"/>
                  <a:gd name="T2" fmla="*/ 78157 w 80"/>
                  <a:gd name="T3" fmla="*/ 148109 h 282"/>
                  <a:gd name="T4" fmla="*/ 27592 w 80"/>
                  <a:gd name="T5" fmla="*/ 278751 h 282"/>
                  <a:gd name="T6" fmla="*/ 0 60000 65536"/>
                  <a:gd name="T7" fmla="*/ 0 60000 65536"/>
                  <a:gd name="T8" fmla="*/ 0 60000 65536"/>
                  <a:gd name="T9" fmla="*/ 0 w 80"/>
                  <a:gd name="T10" fmla="*/ 0 h 282"/>
                  <a:gd name="T11" fmla="*/ 80 w 80"/>
                  <a:gd name="T12" fmla="*/ 282 h 282"/>
                </a:gdLst>
                <a:ahLst/>
                <a:cxnLst>
                  <a:cxn ang="T6">
                    <a:pos x="T0" y="T1"/>
                  </a:cxn>
                  <a:cxn ang="T7">
                    <a:pos x="T2" y="T3"/>
                  </a:cxn>
                  <a:cxn ang="T8">
                    <a:pos x="T4" y="T5"/>
                  </a:cxn>
                </a:cxnLst>
                <a:rect l="T9" t="T10" r="T11" b="T12"/>
                <a:pathLst>
                  <a:path w="80" h="282">
                    <a:moveTo>
                      <a:pt x="0" y="0"/>
                    </a:moveTo>
                    <a:lnTo>
                      <a:pt x="80" y="150"/>
                    </a:lnTo>
                    <a:lnTo>
                      <a:pt x="28" y="282"/>
                    </a:lnTo>
                  </a:path>
                </a:pathLst>
              </a:custGeom>
              <a:noFill/>
              <a:ln w="28575" cmpd="sng">
                <a:solidFill>
                  <a:schemeClr val="tx1"/>
                </a:solidFill>
                <a:round/>
                <a:headEnd/>
                <a:tailEnd/>
              </a:ln>
            </p:spPr>
            <p:txBody>
              <a:bodyPr/>
              <a:lstStyle/>
              <a:p>
                <a:endParaRPr lang="es-ES_tradnl"/>
              </a:p>
            </p:txBody>
          </p:sp>
          <p:sp>
            <p:nvSpPr>
              <p:cNvPr id="167963" name="Freeform 54"/>
              <p:cNvSpPr>
                <a:spLocks/>
              </p:cNvSpPr>
              <p:nvPr/>
            </p:nvSpPr>
            <p:spPr bwMode="auto">
              <a:xfrm>
                <a:off x="850" y="2877"/>
                <a:ext cx="252" cy="73"/>
              </a:xfrm>
              <a:custGeom>
                <a:avLst/>
                <a:gdLst>
                  <a:gd name="T0" fmla="*/ 0 w 142"/>
                  <a:gd name="T1" fmla="*/ 22121 h 41"/>
                  <a:gd name="T2" fmla="*/ 21333 w 142"/>
                  <a:gd name="T3" fmla="*/ 8947 h 41"/>
                  <a:gd name="T4" fmla="*/ 59529 w 142"/>
                  <a:gd name="T5" fmla="*/ 6695 h 41"/>
                  <a:gd name="T6" fmla="*/ 68067 w 142"/>
                  <a:gd name="T7" fmla="*/ 27184 h 41"/>
                  <a:gd name="T8" fmla="*/ 102342 w 142"/>
                  <a:gd name="T9" fmla="*/ 34821 h 41"/>
                  <a:gd name="T10" fmla="*/ 127106 w 142"/>
                  <a:gd name="T11" fmla="*/ 28363 h 41"/>
                  <a:gd name="T12" fmla="*/ 134761 w 142"/>
                  <a:gd name="T13" fmla="*/ 8947 h 41"/>
                  <a:gd name="T14" fmla="*/ 100729 w 142"/>
                  <a:gd name="T15" fmla="*/ 0 h 41"/>
                  <a:gd name="T16" fmla="*/ 74400 w 142"/>
                  <a:gd name="T17" fmla="*/ 6695 h 41"/>
                  <a:gd name="T18" fmla="*/ 64402 w 142"/>
                  <a:gd name="T19" fmla="*/ 31315 h 41"/>
                  <a:gd name="T20" fmla="*/ 18515 w 142"/>
                  <a:gd name="T21" fmla="*/ 39386 h 41"/>
                  <a:gd name="T22" fmla="*/ 0 w 142"/>
                  <a:gd name="T23" fmla="*/ 22121 h 4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41"/>
                  <a:gd name="T38" fmla="*/ 142 w 142"/>
                  <a:gd name="T39" fmla="*/ 41 h 4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41">
                    <a:moveTo>
                      <a:pt x="0" y="22"/>
                    </a:moveTo>
                    <a:cubicBezTo>
                      <a:pt x="0" y="17"/>
                      <a:pt x="12" y="11"/>
                      <a:pt x="22" y="9"/>
                    </a:cubicBezTo>
                    <a:cubicBezTo>
                      <a:pt x="32" y="7"/>
                      <a:pt x="53" y="4"/>
                      <a:pt x="61" y="7"/>
                    </a:cubicBezTo>
                    <a:cubicBezTo>
                      <a:pt x="69" y="10"/>
                      <a:pt x="63" y="23"/>
                      <a:pt x="70" y="27"/>
                    </a:cubicBezTo>
                    <a:cubicBezTo>
                      <a:pt x="77" y="31"/>
                      <a:pt x="95" y="34"/>
                      <a:pt x="105" y="34"/>
                    </a:cubicBezTo>
                    <a:cubicBezTo>
                      <a:pt x="115" y="34"/>
                      <a:pt x="125" y="32"/>
                      <a:pt x="130" y="28"/>
                    </a:cubicBezTo>
                    <a:cubicBezTo>
                      <a:pt x="135" y="24"/>
                      <a:pt x="142" y="14"/>
                      <a:pt x="138" y="9"/>
                    </a:cubicBezTo>
                    <a:cubicBezTo>
                      <a:pt x="134" y="4"/>
                      <a:pt x="113" y="0"/>
                      <a:pt x="103" y="0"/>
                    </a:cubicBezTo>
                    <a:cubicBezTo>
                      <a:pt x="93" y="0"/>
                      <a:pt x="82" y="2"/>
                      <a:pt x="76" y="7"/>
                    </a:cubicBezTo>
                    <a:cubicBezTo>
                      <a:pt x="70" y="12"/>
                      <a:pt x="76" y="26"/>
                      <a:pt x="66" y="31"/>
                    </a:cubicBezTo>
                    <a:cubicBezTo>
                      <a:pt x="56" y="36"/>
                      <a:pt x="30" y="41"/>
                      <a:pt x="19" y="39"/>
                    </a:cubicBezTo>
                    <a:cubicBezTo>
                      <a:pt x="8" y="37"/>
                      <a:pt x="0" y="27"/>
                      <a:pt x="0" y="22"/>
                    </a:cubicBezTo>
                    <a:close/>
                  </a:path>
                </a:pathLst>
              </a:custGeom>
              <a:solidFill>
                <a:srgbClr val="C0C0C0"/>
              </a:solidFill>
              <a:ln w="28575" cmpd="sng">
                <a:solidFill>
                  <a:schemeClr val="tx1"/>
                </a:solidFill>
                <a:round/>
                <a:headEnd/>
                <a:tailEnd/>
              </a:ln>
            </p:spPr>
            <p:txBody>
              <a:bodyPr/>
              <a:lstStyle/>
              <a:p>
                <a:endParaRPr lang="es-ES_tradnl"/>
              </a:p>
            </p:txBody>
          </p:sp>
          <p:sp>
            <p:nvSpPr>
              <p:cNvPr id="167964" name="Freeform 55"/>
              <p:cNvSpPr>
                <a:spLocks/>
              </p:cNvSpPr>
              <p:nvPr/>
            </p:nvSpPr>
            <p:spPr bwMode="auto">
              <a:xfrm>
                <a:off x="811" y="2348"/>
                <a:ext cx="110" cy="78"/>
              </a:xfrm>
              <a:custGeom>
                <a:avLst/>
                <a:gdLst>
                  <a:gd name="T0" fmla="*/ 59382 w 62"/>
                  <a:gd name="T1" fmla="*/ 4896 h 44"/>
                  <a:gd name="T2" fmla="*/ 40239 w 62"/>
                  <a:gd name="T3" fmla="*/ 2046 h 44"/>
                  <a:gd name="T4" fmla="*/ 7652 w 62"/>
                  <a:gd name="T5" fmla="*/ 16295 h 44"/>
                  <a:gd name="T6" fmla="*/ 1162 w 62"/>
                  <a:gd name="T7" fmla="*/ 36472 h 44"/>
                  <a:gd name="T8" fmla="*/ 12783 w 62"/>
                  <a:gd name="T9" fmla="*/ 41368 h 44"/>
                  <a:gd name="T10" fmla="*/ 44754 w 62"/>
                  <a:gd name="T11" fmla="*/ 29766 h 44"/>
                  <a:gd name="T12" fmla="*/ 59382 w 62"/>
                  <a:gd name="T13" fmla="*/ 4896 h 44"/>
                  <a:gd name="T14" fmla="*/ 0 60000 65536"/>
                  <a:gd name="T15" fmla="*/ 0 60000 65536"/>
                  <a:gd name="T16" fmla="*/ 0 60000 65536"/>
                  <a:gd name="T17" fmla="*/ 0 60000 65536"/>
                  <a:gd name="T18" fmla="*/ 0 60000 65536"/>
                  <a:gd name="T19" fmla="*/ 0 60000 65536"/>
                  <a:gd name="T20" fmla="*/ 0 60000 65536"/>
                  <a:gd name="T21" fmla="*/ 0 w 62"/>
                  <a:gd name="T22" fmla="*/ 0 h 44"/>
                  <a:gd name="T23" fmla="*/ 62 w 62"/>
                  <a:gd name="T24" fmla="*/ 44 h 4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2" h="44">
                    <a:moveTo>
                      <a:pt x="61" y="5"/>
                    </a:moveTo>
                    <a:cubicBezTo>
                      <a:pt x="60" y="0"/>
                      <a:pt x="50" y="0"/>
                      <a:pt x="41" y="2"/>
                    </a:cubicBezTo>
                    <a:cubicBezTo>
                      <a:pt x="32" y="4"/>
                      <a:pt x="15" y="11"/>
                      <a:pt x="8" y="17"/>
                    </a:cubicBezTo>
                    <a:cubicBezTo>
                      <a:pt x="1" y="23"/>
                      <a:pt x="0" y="34"/>
                      <a:pt x="1" y="38"/>
                    </a:cubicBezTo>
                    <a:cubicBezTo>
                      <a:pt x="2" y="42"/>
                      <a:pt x="6" y="44"/>
                      <a:pt x="13" y="43"/>
                    </a:cubicBezTo>
                    <a:cubicBezTo>
                      <a:pt x="20" y="42"/>
                      <a:pt x="38" y="37"/>
                      <a:pt x="46" y="31"/>
                    </a:cubicBezTo>
                    <a:cubicBezTo>
                      <a:pt x="54" y="25"/>
                      <a:pt x="62" y="10"/>
                      <a:pt x="61" y="5"/>
                    </a:cubicBezTo>
                    <a:close/>
                  </a:path>
                </a:pathLst>
              </a:custGeom>
              <a:solidFill>
                <a:srgbClr val="C0C0C0"/>
              </a:solidFill>
              <a:ln w="28575" cmpd="sng">
                <a:solidFill>
                  <a:schemeClr val="tx1"/>
                </a:solidFill>
                <a:round/>
                <a:headEnd/>
                <a:tailEnd/>
              </a:ln>
            </p:spPr>
            <p:txBody>
              <a:bodyPr/>
              <a:lstStyle/>
              <a:p>
                <a:endParaRPr lang="es-ES_tradnl"/>
              </a:p>
            </p:txBody>
          </p:sp>
        </p:grpSp>
      </p:grpSp>
      <p:grpSp>
        <p:nvGrpSpPr>
          <p:cNvPr id="167950" name="Group 57"/>
          <p:cNvGrpSpPr>
            <a:grpSpLocks/>
          </p:cNvGrpSpPr>
          <p:nvPr/>
        </p:nvGrpSpPr>
        <p:grpSpPr bwMode="auto">
          <a:xfrm>
            <a:off x="169863" y="1814513"/>
            <a:ext cx="1766887" cy="558800"/>
            <a:chOff x="107" y="1143"/>
            <a:chExt cx="1113" cy="352"/>
          </a:xfrm>
        </p:grpSpPr>
        <p:sp>
          <p:nvSpPr>
            <p:cNvPr id="167951" name="Freeform 58"/>
            <p:cNvSpPr>
              <a:spLocks/>
            </p:cNvSpPr>
            <p:nvPr/>
          </p:nvSpPr>
          <p:spPr bwMode="auto">
            <a:xfrm>
              <a:off x="825" y="1158"/>
              <a:ext cx="395" cy="337"/>
            </a:xfrm>
            <a:custGeom>
              <a:avLst/>
              <a:gdLst>
                <a:gd name="T0" fmla="*/ 0 w 990"/>
                <a:gd name="T1" fmla="*/ 0 h 844"/>
                <a:gd name="T2" fmla="*/ 0 w 990"/>
                <a:gd name="T3" fmla="*/ 0 h 844"/>
                <a:gd name="T4" fmla="*/ 0 w 990"/>
                <a:gd name="T5" fmla="*/ 0 h 844"/>
                <a:gd name="T6" fmla="*/ 0 w 990"/>
                <a:gd name="T7" fmla="*/ 0 h 844"/>
                <a:gd name="T8" fmla="*/ 0 w 990"/>
                <a:gd name="T9" fmla="*/ 0 h 844"/>
                <a:gd name="T10" fmla="*/ 0 w 990"/>
                <a:gd name="T11" fmla="*/ 0 h 844"/>
                <a:gd name="T12" fmla="*/ 0 w 990"/>
                <a:gd name="T13" fmla="*/ 0 h 844"/>
                <a:gd name="T14" fmla="*/ 0 w 990"/>
                <a:gd name="T15" fmla="*/ 0 h 844"/>
                <a:gd name="T16" fmla="*/ 0 w 990"/>
                <a:gd name="T17" fmla="*/ 0 h 844"/>
                <a:gd name="T18" fmla="*/ 0 w 990"/>
                <a:gd name="T19" fmla="*/ 0 h 844"/>
                <a:gd name="T20" fmla="*/ 0 w 990"/>
                <a:gd name="T21" fmla="*/ 0 h 844"/>
                <a:gd name="T22" fmla="*/ 0 w 990"/>
                <a:gd name="T23" fmla="*/ 0 h 844"/>
                <a:gd name="T24" fmla="*/ 0 w 990"/>
                <a:gd name="T25" fmla="*/ 0 h 844"/>
                <a:gd name="T26" fmla="*/ 0 w 990"/>
                <a:gd name="T27" fmla="*/ 0 h 844"/>
                <a:gd name="T28" fmla="*/ 0 w 990"/>
                <a:gd name="T29" fmla="*/ 0 h 844"/>
                <a:gd name="T30" fmla="*/ 0 w 990"/>
                <a:gd name="T31" fmla="*/ 0 h 844"/>
                <a:gd name="T32" fmla="*/ 0 w 990"/>
                <a:gd name="T33" fmla="*/ 0 h 844"/>
                <a:gd name="T34" fmla="*/ 0 w 990"/>
                <a:gd name="T35" fmla="*/ 0 h 844"/>
                <a:gd name="T36" fmla="*/ 0 w 990"/>
                <a:gd name="T37" fmla="*/ 0 h 844"/>
                <a:gd name="T38" fmla="*/ 0 w 990"/>
                <a:gd name="T39" fmla="*/ 0 h 844"/>
                <a:gd name="T40" fmla="*/ 0 w 990"/>
                <a:gd name="T41" fmla="*/ 0 h 844"/>
                <a:gd name="T42" fmla="*/ 0 w 990"/>
                <a:gd name="T43" fmla="*/ 0 h 844"/>
                <a:gd name="T44" fmla="*/ 0 w 990"/>
                <a:gd name="T45" fmla="*/ 0 h 844"/>
                <a:gd name="T46" fmla="*/ 0 w 990"/>
                <a:gd name="T47" fmla="*/ 0 h 844"/>
                <a:gd name="T48" fmla="*/ 0 w 990"/>
                <a:gd name="T49" fmla="*/ 0 h 844"/>
                <a:gd name="T50" fmla="*/ 0 w 990"/>
                <a:gd name="T51" fmla="*/ 0 h 844"/>
                <a:gd name="T52" fmla="*/ 0 w 990"/>
                <a:gd name="T53" fmla="*/ 0 h 844"/>
                <a:gd name="T54" fmla="*/ 0 w 990"/>
                <a:gd name="T55" fmla="*/ 0 h 844"/>
                <a:gd name="T56" fmla="*/ 0 w 990"/>
                <a:gd name="T57" fmla="*/ 0 h 844"/>
                <a:gd name="T58" fmla="*/ 0 w 990"/>
                <a:gd name="T59" fmla="*/ 0 h 844"/>
                <a:gd name="T60" fmla="*/ 0 w 990"/>
                <a:gd name="T61" fmla="*/ 0 h 844"/>
                <a:gd name="T62" fmla="*/ 0 w 990"/>
                <a:gd name="T63" fmla="*/ 0 h 844"/>
                <a:gd name="T64" fmla="*/ 0 w 990"/>
                <a:gd name="T65" fmla="*/ 0 h 844"/>
                <a:gd name="T66" fmla="*/ 0 w 990"/>
                <a:gd name="T67" fmla="*/ 0 h 844"/>
                <a:gd name="T68" fmla="*/ 0 w 990"/>
                <a:gd name="T69" fmla="*/ 0 h 844"/>
                <a:gd name="T70" fmla="*/ 0 w 990"/>
                <a:gd name="T71" fmla="*/ 0 h 844"/>
                <a:gd name="T72" fmla="*/ 0 w 990"/>
                <a:gd name="T73" fmla="*/ 0 h 844"/>
                <a:gd name="T74" fmla="*/ 0 w 990"/>
                <a:gd name="T75" fmla="*/ 0 h 844"/>
                <a:gd name="T76" fmla="*/ 0 w 990"/>
                <a:gd name="T77" fmla="*/ 0 h 844"/>
                <a:gd name="T78" fmla="*/ 0 w 990"/>
                <a:gd name="T79" fmla="*/ 0 h 844"/>
                <a:gd name="T80" fmla="*/ 0 w 990"/>
                <a:gd name="T81" fmla="*/ 0 h 844"/>
                <a:gd name="T82" fmla="*/ 0 w 990"/>
                <a:gd name="T83" fmla="*/ 0 h 844"/>
                <a:gd name="T84" fmla="*/ 0 w 990"/>
                <a:gd name="T85" fmla="*/ 0 h 844"/>
                <a:gd name="T86" fmla="*/ 0 w 990"/>
                <a:gd name="T87" fmla="*/ 0 h 844"/>
                <a:gd name="T88" fmla="*/ 0 w 990"/>
                <a:gd name="T89" fmla="*/ 0 h 844"/>
                <a:gd name="T90" fmla="*/ 0 w 990"/>
                <a:gd name="T91" fmla="*/ 0 h 844"/>
                <a:gd name="T92" fmla="*/ 0 w 990"/>
                <a:gd name="T93" fmla="*/ 0 h 844"/>
                <a:gd name="T94" fmla="*/ 0 w 990"/>
                <a:gd name="T95" fmla="*/ 0 h 844"/>
                <a:gd name="T96" fmla="*/ 0 w 990"/>
                <a:gd name="T97" fmla="*/ 0 h 844"/>
                <a:gd name="T98" fmla="*/ 0 w 990"/>
                <a:gd name="T99" fmla="*/ 0 h 8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0"/>
                <a:gd name="T151" fmla="*/ 0 h 844"/>
                <a:gd name="T152" fmla="*/ 990 w 990"/>
                <a:gd name="T153" fmla="*/ 844 h 8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0" h="844">
                  <a:moveTo>
                    <a:pt x="810" y="5"/>
                  </a:moveTo>
                  <a:lnTo>
                    <a:pt x="810" y="5"/>
                  </a:lnTo>
                  <a:lnTo>
                    <a:pt x="790" y="0"/>
                  </a:lnTo>
                  <a:lnTo>
                    <a:pt x="770" y="0"/>
                  </a:lnTo>
                  <a:lnTo>
                    <a:pt x="745" y="5"/>
                  </a:lnTo>
                  <a:lnTo>
                    <a:pt x="725" y="15"/>
                  </a:lnTo>
                  <a:lnTo>
                    <a:pt x="700" y="25"/>
                  </a:lnTo>
                  <a:lnTo>
                    <a:pt x="675" y="40"/>
                  </a:lnTo>
                  <a:lnTo>
                    <a:pt x="655" y="60"/>
                  </a:lnTo>
                  <a:lnTo>
                    <a:pt x="635" y="84"/>
                  </a:lnTo>
                  <a:lnTo>
                    <a:pt x="620" y="109"/>
                  </a:lnTo>
                  <a:lnTo>
                    <a:pt x="600" y="139"/>
                  </a:lnTo>
                  <a:lnTo>
                    <a:pt x="575" y="209"/>
                  </a:lnTo>
                  <a:lnTo>
                    <a:pt x="570" y="224"/>
                  </a:lnTo>
                  <a:lnTo>
                    <a:pt x="560" y="239"/>
                  </a:lnTo>
                  <a:lnTo>
                    <a:pt x="520" y="274"/>
                  </a:lnTo>
                  <a:lnTo>
                    <a:pt x="415" y="344"/>
                  </a:lnTo>
                  <a:lnTo>
                    <a:pt x="345" y="399"/>
                  </a:lnTo>
                  <a:lnTo>
                    <a:pt x="320" y="424"/>
                  </a:lnTo>
                  <a:lnTo>
                    <a:pt x="295" y="454"/>
                  </a:lnTo>
                  <a:lnTo>
                    <a:pt x="280" y="479"/>
                  </a:lnTo>
                  <a:lnTo>
                    <a:pt x="265" y="509"/>
                  </a:lnTo>
                  <a:lnTo>
                    <a:pt x="255" y="534"/>
                  </a:lnTo>
                  <a:lnTo>
                    <a:pt x="245" y="564"/>
                  </a:lnTo>
                  <a:lnTo>
                    <a:pt x="135" y="639"/>
                  </a:lnTo>
                  <a:lnTo>
                    <a:pt x="90" y="674"/>
                  </a:lnTo>
                  <a:lnTo>
                    <a:pt x="55" y="704"/>
                  </a:lnTo>
                  <a:lnTo>
                    <a:pt x="10" y="749"/>
                  </a:lnTo>
                  <a:lnTo>
                    <a:pt x="0" y="769"/>
                  </a:lnTo>
                  <a:lnTo>
                    <a:pt x="0" y="779"/>
                  </a:lnTo>
                  <a:lnTo>
                    <a:pt x="5" y="789"/>
                  </a:lnTo>
                  <a:lnTo>
                    <a:pt x="15" y="794"/>
                  </a:lnTo>
                  <a:lnTo>
                    <a:pt x="30" y="789"/>
                  </a:lnTo>
                  <a:lnTo>
                    <a:pt x="50" y="779"/>
                  </a:lnTo>
                  <a:lnTo>
                    <a:pt x="75" y="769"/>
                  </a:lnTo>
                  <a:lnTo>
                    <a:pt x="105" y="749"/>
                  </a:lnTo>
                  <a:lnTo>
                    <a:pt x="165" y="694"/>
                  </a:lnTo>
                  <a:lnTo>
                    <a:pt x="115" y="764"/>
                  </a:lnTo>
                  <a:lnTo>
                    <a:pt x="85" y="814"/>
                  </a:lnTo>
                  <a:lnTo>
                    <a:pt x="75" y="829"/>
                  </a:lnTo>
                  <a:lnTo>
                    <a:pt x="75" y="839"/>
                  </a:lnTo>
                  <a:lnTo>
                    <a:pt x="80" y="844"/>
                  </a:lnTo>
                  <a:lnTo>
                    <a:pt x="90" y="844"/>
                  </a:lnTo>
                  <a:lnTo>
                    <a:pt x="110" y="834"/>
                  </a:lnTo>
                  <a:lnTo>
                    <a:pt x="130" y="819"/>
                  </a:lnTo>
                  <a:lnTo>
                    <a:pt x="185" y="774"/>
                  </a:lnTo>
                  <a:lnTo>
                    <a:pt x="260" y="699"/>
                  </a:lnTo>
                  <a:lnTo>
                    <a:pt x="350" y="604"/>
                  </a:lnTo>
                  <a:lnTo>
                    <a:pt x="430" y="589"/>
                  </a:lnTo>
                  <a:lnTo>
                    <a:pt x="505" y="569"/>
                  </a:lnTo>
                  <a:lnTo>
                    <a:pt x="570" y="549"/>
                  </a:lnTo>
                  <a:lnTo>
                    <a:pt x="625" y="524"/>
                  </a:lnTo>
                  <a:lnTo>
                    <a:pt x="665" y="504"/>
                  </a:lnTo>
                  <a:lnTo>
                    <a:pt x="700" y="484"/>
                  </a:lnTo>
                  <a:lnTo>
                    <a:pt x="730" y="464"/>
                  </a:lnTo>
                  <a:lnTo>
                    <a:pt x="755" y="439"/>
                  </a:lnTo>
                  <a:lnTo>
                    <a:pt x="775" y="414"/>
                  </a:lnTo>
                  <a:lnTo>
                    <a:pt x="790" y="384"/>
                  </a:lnTo>
                  <a:lnTo>
                    <a:pt x="800" y="354"/>
                  </a:lnTo>
                  <a:lnTo>
                    <a:pt x="805" y="324"/>
                  </a:lnTo>
                  <a:lnTo>
                    <a:pt x="800" y="289"/>
                  </a:lnTo>
                  <a:lnTo>
                    <a:pt x="780" y="249"/>
                  </a:lnTo>
                  <a:lnTo>
                    <a:pt x="750" y="209"/>
                  </a:lnTo>
                  <a:lnTo>
                    <a:pt x="790" y="159"/>
                  </a:lnTo>
                  <a:lnTo>
                    <a:pt x="815" y="139"/>
                  </a:lnTo>
                  <a:lnTo>
                    <a:pt x="835" y="119"/>
                  </a:lnTo>
                  <a:lnTo>
                    <a:pt x="860" y="109"/>
                  </a:lnTo>
                  <a:lnTo>
                    <a:pt x="885" y="99"/>
                  </a:lnTo>
                  <a:lnTo>
                    <a:pt x="910" y="94"/>
                  </a:lnTo>
                  <a:lnTo>
                    <a:pt x="940" y="89"/>
                  </a:lnTo>
                  <a:lnTo>
                    <a:pt x="990" y="89"/>
                  </a:lnTo>
                  <a:lnTo>
                    <a:pt x="960" y="79"/>
                  </a:lnTo>
                  <a:lnTo>
                    <a:pt x="935" y="65"/>
                  </a:lnTo>
                  <a:lnTo>
                    <a:pt x="900" y="60"/>
                  </a:lnTo>
                  <a:lnTo>
                    <a:pt x="865" y="55"/>
                  </a:lnTo>
                  <a:lnTo>
                    <a:pt x="855" y="35"/>
                  </a:lnTo>
                  <a:lnTo>
                    <a:pt x="845" y="25"/>
                  </a:lnTo>
                  <a:lnTo>
                    <a:pt x="825" y="10"/>
                  </a:lnTo>
                  <a:lnTo>
                    <a:pt x="810" y="5"/>
                  </a:lnTo>
                  <a:close/>
                </a:path>
              </a:pathLst>
            </a:custGeom>
            <a:solidFill>
              <a:srgbClr val="71543F"/>
            </a:solidFill>
            <a:ln w="9525">
              <a:noFill/>
              <a:round/>
              <a:headEnd/>
              <a:tailEnd/>
            </a:ln>
          </p:spPr>
          <p:txBody>
            <a:bodyPr/>
            <a:lstStyle/>
            <a:p>
              <a:endParaRPr lang="es-ES_tradnl"/>
            </a:p>
          </p:txBody>
        </p:sp>
        <p:grpSp>
          <p:nvGrpSpPr>
            <p:cNvPr id="167952" name="Group 59"/>
            <p:cNvGrpSpPr>
              <a:grpSpLocks/>
            </p:cNvGrpSpPr>
            <p:nvPr/>
          </p:nvGrpSpPr>
          <p:grpSpPr bwMode="auto">
            <a:xfrm>
              <a:off x="107" y="1143"/>
              <a:ext cx="395" cy="337"/>
              <a:chOff x="107" y="1143"/>
              <a:chExt cx="395" cy="337"/>
            </a:xfrm>
          </p:grpSpPr>
          <p:sp>
            <p:nvSpPr>
              <p:cNvPr id="167953" name="Freeform 60"/>
              <p:cNvSpPr>
                <a:spLocks/>
              </p:cNvSpPr>
              <p:nvPr/>
            </p:nvSpPr>
            <p:spPr bwMode="auto">
              <a:xfrm flipH="1">
                <a:off x="107" y="1143"/>
                <a:ext cx="395" cy="337"/>
              </a:xfrm>
              <a:custGeom>
                <a:avLst/>
                <a:gdLst>
                  <a:gd name="T0" fmla="*/ 0 w 990"/>
                  <a:gd name="T1" fmla="*/ 0 h 844"/>
                  <a:gd name="T2" fmla="*/ 0 w 990"/>
                  <a:gd name="T3" fmla="*/ 0 h 844"/>
                  <a:gd name="T4" fmla="*/ 0 w 990"/>
                  <a:gd name="T5" fmla="*/ 0 h 844"/>
                  <a:gd name="T6" fmla="*/ 0 w 990"/>
                  <a:gd name="T7" fmla="*/ 0 h 844"/>
                  <a:gd name="T8" fmla="*/ 0 w 990"/>
                  <a:gd name="T9" fmla="*/ 0 h 844"/>
                  <a:gd name="T10" fmla="*/ 0 w 990"/>
                  <a:gd name="T11" fmla="*/ 0 h 844"/>
                  <a:gd name="T12" fmla="*/ 0 w 990"/>
                  <a:gd name="T13" fmla="*/ 0 h 844"/>
                  <a:gd name="T14" fmla="*/ 0 w 990"/>
                  <a:gd name="T15" fmla="*/ 0 h 844"/>
                  <a:gd name="T16" fmla="*/ 0 w 990"/>
                  <a:gd name="T17" fmla="*/ 0 h 844"/>
                  <a:gd name="T18" fmla="*/ 0 w 990"/>
                  <a:gd name="T19" fmla="*/ 0 h 844"/>
                  <a:gd name="T20" fmla="*/ 0 w 990"/>
                  <a:gd name="T21" fmla="*/ 0 h 844"/>
                  <a:gd name="T22" fmla="*/ 0 w 990"/>
                  <a:gd name="T23" fmla="*/ 0 h 844"/>
                  <a:gd name="T24" fmla="*/ 0 w 990"/>
                  <a:gd name="T25" fmla="*/ 0 h 844"/>
                  <a:gd name="T26" fmla="*/ 0 w 990"/>
                  <a:gd name="T27" fmla="*/ 0 h 844"/>
                  <a:gd name="T28" fmla="*/ 0 w 990"/>
                  <a:gd name="T29" fmla="*/ 0 h 844"/>
                  <a:gd name="T30" fmla="*/ 0 w 990"/>
                  <a:gd name="T31" fmla="*/ 0 h 844"/>
                  <a:gd name="T32" fmla="*/ 0 w 990"/>
                  <a:gd name="T33" fmla="*/ 0 h 844"/>
                  <a:gd name="T34" fmla="*/ 0 w 990"/>
                  <a:gd name="T35" fmla="*/ 0 h 844"/>
                  <a:gd name="T36" fmla="*/ 0 w 990"/>
                  <a:gd name="T37" fmla="*/ 0 h 844"/>
                  <a:gd name="T38" fmla="*/ 0 w 990"/>
                  <a:gd name="T39" fmla="*/ 0 h 844"/>
                  <a:gd name="T40" fmla="*/ 0 w 990"/>
                  <a:gd name="T41" fmla="*/ 0 h 844"/>
                  <a:gd name="T42" fmla="*/ 0 w 990"/>
                  <a:gd name="T43" fmla="*/ 0 h 844"/>
                  <a:gd name="T44" fmla="*/ 0 w 990"/>
                  <a:gd name="T45" fmla="*/ 0 h 844"/>
                  <a:gd name="T46" fmla="*/ 0 w 990"/>
                  <a:gd name="T47" fmla="*/ 0 h 844"/>
                  <a:gd name="T48" fmla="*/ 0 w 990"/>
                  <a:gd name="T49" fmla="*/ 0 h 844"/>
                  <a:gd name="T50" fmla="*/ 0 w 990"/>
                  <a:gd name="T51" fmla="*/ 0 h 844"/>
                  <a:gd name="T52" fmla="*/ 0 w 990"/>
                  <a:gd name="T53" fmla="*/ 0 h 844"/>
                  <a:gd name="T54" fmla="*/ 0 w 990"/>
                  <a:gd name="T55" fmla="*/ 0 h 844"/>
                  <a:gd name="T56" fmla="*/ 0 w 990"/>
                  <a:gd name="T57" fmla="*/ 0 h 844"/>
                  <a:gd name="T58" fmla="*/ 0 w 990"/>
                  <a:gd name="T59" fmla="*/ 0 h 844"/>
                  <a:gd name="T60" fmla="*/ 0 w 990"/>
                  <a:gd name="T61" fmla="*/ 0 h 844"/>
                  <a:gd name="T62" fmla="*/ 0 w 990"/>
                  <a:gd name="T63" fmla="*/ 0 h 844"/>
                  <a:gd name="T64" fmla="*/ 0 w 990"/>
                  <a:gd name="T65" fmla="*/ 0 h 844"/>
                  <a:gd name="T66" fmla="*/ 0 w 990"/>
                  <a:gd name="T67" fmla="*/ 0 h 844"/>
                  <a:gd name="T68" fmla="*/ 0 w 990"/>
                  <a:gd name="T69" fmla="*/ 0 h 844"/>
                  <a:gd name="T70" fmla="*/ 0 w 990"/>
                  <a:gd name="T71" fmla="*/ 0 h 844"/>
                  <a:gd name="T72" fmla="*/ 0 w 990"/>
                  <a:gd name="T73" fmla="*/ 0 h 844"/>
                  <a:gd name="T74" fmla="*/ 0 w 990"/>
                  <a:gd name="T75" fmla="*/ 0 h 844"/>
                  <a:gd name="T76" fmla="*/ 0 w 990"/>
                  <a:gd name="T77" fmla="*/ 0 h 844"/>
                  <a:gd name="T78" fmla="*/ 0 w 990"/>
                  <a:gd name="T79" fmla="*/ 0 h 844"/>
                  <a:gd name="T80" fmla="*/ 0 w 990"/>
                  <a:gd name="T81" fmla="*/ 0 h 844"/>
                  <a:gd name="T82" fmla="*/ 0 w 990"/>
                  <a:gd name="T83" fmla="*/ 0 h 844"/>
                  <a:gd name="T84" fmla="*/ 0 w 990"/>
                  <a:gd name="T85" fmla="*/ 0 h 844"/>
                  <a:gd name="T86" fmla="*/ 0 w 990"/>
                  <a:gd name="T87" fmla="*/ 0 h 844"/>
                  <a:gd name="T88" fmla="*/ 0 w 990"/>
                  <a:gd name="T89" fmla="*/ 0 h 844"/>
                  <a:gd name="T90" fmla="*/ 0 w 990"/>
                  <a:gd name="T91" fmla="*/ 0 h 844"/>
                  <a:gd name="T92" fmla="*/ 0 w 990"/>
                  <a:gd name="T93" fmla="*/ 0 h 844"/>
                  <a:gd name="T94" fmla="*/ 0 w 990"/>
                  <a:gd name="T95" fmla="*/ 0 h 844"/>
                  <a:gd name="T96" fmla="*/ 0 w 990"/>
                  <a:gd name="T97" fmla="*/ 0 h 844"/>
                  <a:gd name="T98" fmla="*/ 0 w 990"/>
                  <a:gd name="T99" fmla="*/ 0 h 84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990"/>
                  <a:gd name="T151" fmla="*/ 0 h 844"/>
                  <a:gd name="T152" fmla="*/ 990 w 990"/>
                  <a:gd name="T153" fmla="*/ 844 h 84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990" h="844">
                    <a:moveTo>
                      <a:pt x="810" y="5"/>
                    </a:moveTo>
                    <a:lnTo>
                      <a:pt x="810" y="5"/>
                    </a:lnTo>
                    <a:lnTo>
                      <a:pt x="790" y="0"/>
                    </a:lnTo>
                    <a:lnTo>
                      <a:pt x="770" y="0"/>
                    </a:lnTo>
                    <a:lnTo>
                      <a:pt x="745" y="5"/>
                    </a:lnTo>
                    <a:lnTo>
                      <a:pt x="725" y="15"/>
                    </a:lnTo>
                    <a:lnTo>
                      <a:pt x="700" y="25"/>
                    </a:lnTo>
                    <a:lnTo>
                      <a:pt x="675" y="40"/>
                    </a:lnTo>
                    <a:lnTo>
                      <a:pt x="655" y="60"/>
                    </a:lnTo>
                    <a:lnTo>
                      <a:pt x="635" y="84"/>
                    </a:lnTo>
                    <a:lnTo>
                      <a:pt x="620" y="109"/>
                    </a:lnTo>
                    <a:lnTo>
                      <a:pt x="600" y="139"/>
                    </a:lnTo>
                    <a:lnTo>
                      <a:pt x="575" y="209"/>
                    </a:lnTo>
                    <a:lnTo>
                      <a:pt x="570" y="224"/>
                    </a:lnTo>
                    <a:lnTo>
                      <a:pt x="560" y="239"/>
                    </a:lnTo>
                    <a:lnTo>
                      <a:pt x="520" y="274"/>
                    </a:lnTo>
                    <a:lnTo>
                      <a:pt x="415" y="344"/>
                    </a:lnTo>
                    <a:lnTo>
                      <a:pt x="345" y="399"/>
                    </a:lnTo>
                    <a:lnTo>
                      <a:pt x="320" y="424"/>
                    </a:lnTo>
                    <a:lnTo>
                      <a:pt x="295" y="454"/>
                    </a:lnTo>
                    <a:lnTo>
                      <a:pt x="280" y="479"/>
                    </a:lnTo>
                    <a:lnTo>
                      <a:pt x="265" y="509"/>
                    </a:lnTo>
                    <a:lnTo>
                      <a:pt x="255" y="534"/>
                    </a:lnTo>
                    <a:lnTo>
                      <a:pt x="245" y="564"/>
                    </a:lnTo>
                    <a:lnTo>
                      <a:pt x="135" y="639"/>
                    </a:lnTo>
                    <a:lnTo>
                      <a:pt x="90" y="674"/>
                    </a:lnTo>
                    <a:lnTo>
                      <a:pt x="55" y="704"/>
                    </a:lnTo>
                    <a:lnTo>
                      <a:pt x="10" y="749"/>
                    </a:lnTo>
                    <a:lnTo>
                      <a:pt x="0" y="769"/>
                    </a:lnTo>
                    <a:lnTo>
                      <a:pt x="0" y="779"/>
                    </a:lnTo>
                    <a:lnTo>
                      <a:pt x="5" y="789"/>
                    </a:lnTo>
                    <a:lnTo>
                      <a:pt x="15" y="794"/>
                    </a:lnTo>
                    <a:lnTo>
                      <a:pt x="30" y="789"/>
                    </a:lnTo>
                    <a:lnTo>
                      <a:pt x="50" y="779"/>
                    </a:lnTo>
                    <a:lnTo>
                      <a:pt x="75" y="769"/>
                    </a:lnTo>
                    <a:lnTo>
                      <a:pt x="105" y="749"/>
                    </a:lnTo>
                    <a:lnTo>
                      <a:pt x="165" y="694"/>
                    </a:lnTo>
                    <a:lnTo>
                      <a:pt x="115" y="764"/>
                    </a:lnTo>
                    <a:lnTo>
                      <a:pt x="85" y="814"/>
                    </a:lnTo>
                    <a:lnTo>
                      <a:pt x="75" y="829"/>
                    </a:lnTo>
                    <a:lnTo>
                      <a:pt x="75" y="839"/>
                    </a:lnTo>
                    <a:lnTo>
                      <a:pt x="80" y="844"/>
                    </a:lnTo>
                    <a:lnTo>
                      <a:pt x="90" y="844"/>
                    </a:lnTo>
                    <a:lnTo>
                      <a:pt x="110" y="834"/>
                    </a:lnTo>
                    <a:lnTo>
                      <a:pt x="130" y="819"/>
                    </a:lnTo>
                    <a:lnTo>
                      <a:pt x="185" y="774"/>
                    </a:lnTo>
                    <a:lnTo>
                      <a:pt x="260" y="699"/>
                    </a:lnTo>
                    <a:lnTo>
                      <a:pt x="350" y="604"/>
                    </a:lnTo>
                    <a:lnTo>
                      <a:pt x="430" y="589"/>
                    </a:lnTo>
                    <a:lnTo>
                      <a:pt x="505" y="569"/>
                    </a:lnTo>
                    <a:lnTo>
                      <a:pt x="570" y="549"/>
                    </a:lnTo>
                    <a:lnTo>
                      <a:pt x="625" y="524"/>
                    </a:lnTo>
                    <a:lnTo>
                      <a:pt x="665" y="504"/>
                    </a:lnTo>
                    <a:lnTo>
                      <a:pt x="700" y="484"/>
                    </a:lnTo>
                    <a:lnTo>
                      <a:pt x="730" y="464"/>
                    </a:lnTo>
                    <a:lnTo>
                      <a:pt x="755" y="439"/>
                    </a:lnTo>
                    <a:lnTo>
                      <a:pt x="775" y="414"/>
                    </a:lnTo>
                    <a:lnTo>
                      <a:pt x="790" y="384"/>
                    </a:lnTo>
                    <a:lnTo>
                      <a:pt x="800" y="354"/>
                    </a:lnTo>
                    <a:lnTo>
                      <a:pt x="805" y="324"/>
                    </a:lnTo>
                    <a:lnTo>
                      <a:pt x="800" y="289"/>
                    </a:lnTo>
                    <a:lnTo>
                      <a:pt x="780" y="249"/>
                    </a:lnTo>
                    <a:lnTo>
                      <a:pt x="750" y="209"/>
                    </a:lnTo>
                    <a:lnTo>
                      <a:pt x="790" y="159"/>
                    </a:lnTo>
                    <a:lnTo>
                      <a:pt x="815" y="139"/>
                    </a:lnTo>
                    <a:lnTo>
                      <a:pt x="835" y="119"/>
                    </a:lnTo>
                    <a:lnTo>
                      <a:pt x="860" y="109"/>
                    </a:lnTo>
                    <a:lnTo>
                      <a:pt x="885" y="99"/>
                    </a:lnTo>
                    <a:lnTo>
                      <a:pt x="910" y="94"/>
                    </a:lnTo>
                    <a:lnTo>
                      <a:pt x="940" y="89"/>
                    </a:lnTo>
                    <a:lnTo>
                      <a:pt x="990" y="89"/>
                    </a:lnTo>
                    <a:lnTo>
                      <a:pt x="960" y="79"/>
                    </a:lnTo>
                    <a:lnTo>
                      <a:pt x="935" y="65"/>
                    </a:lnTo>
                    <a:lnTo>
                      <a:pt x="900" y="60"/>
                    </a:lnTo>
                    <a:lnTo>
                      <a:pt x="865" y="55"/>
                    </a:lnTo>
                    <a:lnTo>
                      <a:pt x="855" y="35"/>
                    </a:lnTo>
                    <a:lnTo>
                      <a:pt x="845" y="25"/>
                    </a:lnTo>
                    <a:lnTo>
                      <a:pt x="825" y="10"/>
                    </a:lnTo>
                    <a:lnTo>
                      <a:pt x="810" y="5"/>
                    </a:lnTo>
                    <a:close/>
                  </a:path>
                </a:pathLst>
              </a:custGeom>
              <a:solidFill>
                <a:srgbClr val="71543F"/>
              </a:solidFill>
              <a:ln w="9525">
                <a:noFill/>
                <a:round/>
                <a:headEnd/>
                <a:tailEnd/>
              </a:ln>
            </p:spPr>
            <p:txBody>
              <a:bodyPr/>
              <a:lstStyle/>
              <a:p>
                <a:endParaRPr lang="es-ES_tradnl"/>
              </a:p>
            </p:txBody>
          </p:sp>
          <p:sp>
            <p:nvSpPr>
              <p:cNvPr id="167954" name="Freeform 61"/>
              <p:cNvSpPr>
                <a:spLocks/>
              </p:cNvSpPr>
              <p:nvPr/>
            </p:nvSpPr>
            <p:spPr bwMode="auto">
              <a:xfrm flipH="1">
                <a:off x="362" y="1348"/>
                <a:ext cx="42" cy="38"/>
              </a:xfrm>
              <a:custGeom>
                <a:avLst/>
                <a:gdLst>
                  <a:gd name="T0" fmla="*/ 0 w 105"/>
                  <a:gd name="T1" fmla="*/ 0 h 95"/>
                  <a:gd name="T2" fmla="*/ 0 w 105"/>
                  <a:gd name="T3" fmla="*/ 0 h 95"/>
                  <a:gd name="T4" fmla="*/ 0 w 105"/>
                  <a:gd name="T5" fmla="*/ 0 h 95"/>
                  <a:gd name="T6" fmla="*/ 0 w 105"/>
                  <a:gd name="T7" fmla="*/ 0 h 95"/>
                  <a:gd name="T8" fmla="*/ 0 w 105"/>
                  <a:gd name="T9" fmla="*/ 0 h 95"/>
                  <a:gd name="T10" fmla="*/ 0 w 105"/>
                  <a:gd name="T11" fmla="*/ 0 h 95"/>
                  <a:gd name="T12" fmla="*/ 0 w 105"/>
                  <a:gd name="T13" fmla="*/ 0 h 95"/>
                  <a:gd name="T14" fmla="*/ 0 w 105"/>
                  <a:gd name="T15" fmla="*/ 0 h 95"/>
                  <a:gd name="T16" fmla="*/ 0 w 105"/>
                  <a:gd name="T17" fmla="*/ 0 h 95"/>
                  <a:gd name="T18" fmla="*/ 0 w 105"/>
                  <a:gd name="T19" fmla="*/ 0 h 95"/>
                  <a:gd name="T20" fmla="*/ 0 w 105"/>
                  <a:gd name="T21" fmla="*/ 0 h 95"/>
                  <a:gd name="T22" fmla="*/ 0 w 105"/>
                  <a:gd name="T23" fmla="*/ 0 h 95"/>
                  <a:gd name="T24" fmla="*/ 0 w 105"/>
                  <a:gd name="T25" fmla="*/ 0 h 95"/>
                  <a:gd name="T26" fmla="*/ 0 w 105"/>
                  <a:gd name="T27" fmla="*/ 0 h 95"/>
                  <a:gd name="T28" fmla="*/ 0 w 105"/>
                  <a:gd name="T29" fmla="*/ 0 h 95"/>
                  <a:gd name="T30" fmla="*/ 0 w 105"/>
                  <a:gd name="T31" fmla="*/ 0 h 95"/>
                  <a:gd name="T32" fmla="*/ 0 w 105"/>
                  <a:gd name="T33" fmla="*/ 0 h 95"/>
                  <a:gd name="T34" fmla="*/ 0 w 105"/>
                  <a:gd name="T35" fmla="*/ 0 h 95"/>
                  <a:gd name="T36" fmla="*/ 0 w 105"/>
                  <a:gd name="T37" fmla="*/ 0 h 95"/>
                  <a:gd name="T38" fmla="*/ 0 w 105"/>
                  <a:gd name="T39" fmla="*/ 0 h 9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05"/>
                  <a:gd name="T61" fmla="*/ 0 h 95"/>
                  <a:gd name="T62" fmla="*/ 105 w 105"/>
                  <a:gd name="T63" fmla="*/ 95 h 9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05" h="95">
                    <a:moveTo>
                      <a:pt x="85" y="0"/>
                    </a:moveTo>
                    <a:lnTo>
                      <a:pt x="85" y="0"/>
                    </a:lnTo>
                    <a:lnTo>
                      <a:pt x="45" y="25"/>
                    </a:lnTo>
                    <a:lnTo>
                      <a:pt x="20" y="50"/>
                    </a:lnTo>
                    <a:lnTo>
                      <a:pt x="5" y="65"/>
                    </a:lnTo>
                    <a:lnTo>
                      <a:pt x="0" y="80"/>
                    </a:lnTo>
                    <a:lnTo>
                      <a:pt x="10" y="90"/>
                    </a:lnTo>
                    <a:lnTo>
                      <a:pt x="30" y="95"/>
                    </a:lnTo>
                    <a:lnTo>
                      <a:pt x="60" y="95"/>
                    </a:lnTo>
                    <a:lnTo>
                      <a:pt x="105" y="90"/>
                    </a:lnTo>
                    <a:lnTo>
                      <a:pt x="70" y="90"/>
                    </a:lnTo>
                    <a:lnTo>
                      <a:pt x="40" y="90"/>
                    </a:lnTo>
                    <a:lnTo>
                      <a:pt x="20" y="80"/>
                    </a:lnTo>
                    <a:lnTo>
                      <a:pt x="15" y="75"/>
                    </a:lnTo>
                    <a:lnTo>
                      <a:pt x="15" y="60"/>
                    </a:lnTo>
                    <a:lnTo>
                      <a:pt x="30" y="45"/>
                    </a:lnTo>
                    <a:lnTo>
                      <a:pt x="50" y="20"/>
                    </a:lnTo>
                    <a:lnTo>
                      <a:pt x="85" y="0"/>
                    </a:lnTo>
                    <a:close/>
                  </a:path>
                </a:pathLst>
              </a:custGeom>
              <a:solidFill>
                <a:srgbClr val="34190F"/>
              </a:solidFill>
              <a:ln w="9525">
                <a:noFill/>
                <a:round/>
                <a:headEnd/>
                <a:tailEnd/>
              </a:ln>
            </p:spPr>
            <p:txBody>
              <a:bodyPr/>
              <a:lstStyle/>
              <a:p>
                <a:endParaRPr lang="es-ES_tradnl"/>
              </a:p>
            </p:txBody>
          </p:sp>
        </p:gr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fill="hold" nodeType="clickEffect">
                                  <p:stCondLst>
                                    <p:cond delay="0"/>
                                  </p:stCondLst>
                                  <p:childTnLst>
                                    <p:animMotion origin="layout" path="M 0.00034 -0.0007 L 1.02239 -0.00255 " pathEditMode="relative" rAng="0" ptsTypes="AA">
                                      <p:cBhvr>
                                        <p:cTn id="6" dur="1700" fill="hold"/>
                                        <p:tgtEl>
                                          <p:spTgt spid="2"/>
                                        </p:tgtEl>
                                        <p:attrNameLst>
                                          <p:attrName>ppt_x</p:attrName>
                                          <p:attrName>ppt_y</p:attrName>
                                        </p:attrNameLst>
                                      </p:cBhvr>
                                      <p:rCtr x="511" y="-1"/>
                                    </p:animMotion>
                                  </p:childTnLst>
                                </p:cTn>
                              </p:par>
                              <p:par>
                                <p:cTn id="7" presetID="0" presetClass="path" presetSubtype="0" fill="hold" nodeType="withEffect">
                                  <p:stCondLst>
                                    <p:cond delay="700"/>
                                  </p:stCondLst>
                                  <p:childTnLst>
                                    <p:animMotion origin="layout" path="M 3.88889E-6 -4.11656E-6 L 3.88889E-6 0.13923 " pathEditMode="relative" rAng="0" ptsTypes="AA">
                                      <p:cBhvr>
                                        <p:cTn id="8" dur="500" fill="hold"/>
                                        <p:tgtEl>
                                          <p:spTgt spid="7"/>
                                        </p:tgtEl>
                                        <p:attrNameLst>
                                          <p:attrName>ppt_x</p:attrName>
                                          <p:attrName>ppt_y</p:attrName>
                                        </p:attrNameLst>
                                      </p:cBhvr>
                                      <p:rCtr x="0" y="70"/>
                                    </p:animMotion>
                                  </p:childTnLst>
                                </p:cTn>
                              </p:par>
                              <p:par>
                                <p:cTn id="9" presetID="8" presetClass="emph" presetSubtype="0" fill="hold" nodeType="withEffect">
                                  <p:stCondLst>
                                    <p:cond delay="500"/>
                                  </p:stCondLst>
                                  <p:childTnLst>
                                    <p:animRot by="-5400000">
                                      <p:cBhvr>
                                        <p:cTn id="10" dur="5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bg>
      <p:bgPr>
        <a:solidFill>
          <a:srgbClr val="00007E"/>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304800" y="1981200"/>
            <a:ext cx="8610600" cy="1443038"/>
          </a:xfrm>
        </p:spPr>
        <p:txBody>
          <a:bodyPr/>
          <a:lstStyle/>
          <a:p>
            <a:pPr eaLnBrk="1" hangingPunct="1"/>
            <a:r>
              <a:rPr lang="es-ES" b="1" smtClean="0">
                <a:solidFill>
                  <a:schemeClr val="bg1"/>
                </a:solidFill>
              </a:rPr>
              <a:t>Julio V. Santos Benito</a:t>
            </a:r>
            <a:br>
              <a:rPr lang="es-ES" b="1" smtClean="0">
                <a:solidFill>
                  <a:schemeClr val="bg1"/>
                </a:solidFill>
              </a:rPr>
            </a:br>
            <a:r>
              <a:rPr lang="es-ES" sz="3200" smtClean="0">
                <a:solidFill>
                  <a:schemeClr val="bg1"/>
                </a:solidFill>
                <a:hlinkClick r:id="rId3"/>
              </a:rPr>
              <a:t>jsb@ua.es</a:t>
            </a:r>
            <a:endParaRPr lang="es-ES" sz="3200" smtClean="0">
              <a:solidFill>
                <a:srgbClr val="FF0000"/>
              </a:solidFill>
              <a:latin typeface="Comic Sans MS" pitchFamily="66" charset="0"/>
            </a:endParaRPr>
          </a:p>
        </p:txBody>
      </p:sp>
      <p:sp>
        <p:nvSpPr>
          <p:cNvPr id="8195" name="Text Box 3"/>
          <p:cNvSpPr txBox="1">
            <a:spLocks noChangeArrowheads="1"/>
          </p:cNvSpPr>
          <p:nvPr/>
        </p:nvSpPr>
        <p:spPr bwMode="auto">
          <a:xfrm>
            <a:off x="2322513" y="3843338"/>
            <a:ext cx="4525962" cy="822325"/>
          </a:xfrm>
          <a:prstGeom prst="rect">
            <a:avLst/>
          </a:prstGeom>
          <a:noFill/>
          <a:ln w="9525">
            <a:noFill/>
            <a:miter lim="800000"/>
            <a:headEnd/>
            <a:tailEnd/>
          </a:ln>
        </p:spPr>
        <p:txBody>
          <a:bodyPr wrap="none">
            <a:spAutoFit/>
          </a:bodyPr>
          <a:lstStyle/>
          <a:p>
            <a:pPr algn="ctr">
              <a:defRPr/>
            </a:pPr>
            <a:r>
              <a:rPr lang="es-ES" b="1">
                <a:solidFill>
                  <a:srgbClr val="FFFF00"/>
                </a:solidFill>
                <a:latin typeface="Times New Roman"/>
                <a:cs typeface="+mn-cs"/>
              </a:rPr>
              <a:t>Departamento de Física Aplicada</a:t>
            </a:r>
            <a:br>
              <a:rPr lang="es-ES" b="1">
                <a:solidFill>
                  <a:srgbClr val="FFFF00"/>
                </a:solidFill>
                <a:latin typeface="Times New Roman"/>
                <a:cs typeface="+mn-cs"/>
              </a:rPr>
            </a:br>
            <a:r>
              <a:rPr lang="es-ES" b="1">
                <a:solidFill>
                  <a:srgbClr val="FFFF00"/>
                </a:solidFill>
                <a:latin typeface="Times New Roman"/>
                <a:cs typeface="+mn-cs"/>
              </a:rPr>
              <a:t>Universidad de Alicante</a:t>
            </a: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PhAnim="0">
  <p:cSld>
    <p:bg>
      <p:bgPr>
        <a:solidFill>
          <a:srgbClr val="000074"/>
        </a:solidFill>
        <a:effectLst/>
      </p:bgPr>
    </p:bg>
    <p:spTree>
      <p:nvGrpSpPr>
        <p:cNvPr id="1" name=""/>
        <p:cNvGrpSpPr/>
        <p:nvPr/>
      </p:nvGrpSpPr>
      <p:grpSpPr>
        <a:xfrm>
          <a:off x="0" y="0"/>
          <a:ext cx="0" cy="0"/>
          <a:chOff x="0" y="0"/>
          <a:chExt cx="0" cy="0"/>
        </a:xfrm>
      </p:grpSpPr>
      <p:sp>
        <p:nvSpPr>
          <p:cNvPr id="307202" name="Rectangle 2"/>
          <p:cNvSpPr>
            <a:spLocks noGrp="1" noChangeArrowheads="1"/>
          </p:cNvSpPr>
          <p:nvPr>
            <p:ph type="ctrTitle"/>
          </p:nvPr>
        </p:nvSpPr>
        <p:spPr>
          <a:xfrm>
            <a:off x="315913" y="2035175"/>
            <a:ext cx="8610600" cy="1647825"/>
          </a:xfrm>
        </p:spPr>
        <p:txBody>
          <a:bodyPr/>
          <a:lstStyle/>
          <a:p>
            <a:pPr eaLnBrk="1" hangingPunct="1"/>
            <a:r>
              <a:rPr lang="es-ES" sz="9600" b="1" smtClean="0">
                <a:solidFill>
                  <a:schemeClr val="bg1"/>
                </a:solidFill>
              </a:rPr>
              <a:t>F I N</a:t>
            </a:r>
            <a:endParaRPr lang="es-ES" sz="9600" smtClean="0">
              <a:solidFill>
                <a:srgbClr val="FF0000"/>
              </a:solidFill>
              <a:latin typeface="Comic Sans MS" pitchFamily="66" charset="0"/>
            </a:endParaRPr>
          </a:p>
        </p:txBody>
      </p:sp>
    </p:spTree>
  </p:cSld>
  <p:clrMapOvr>
    <a:overrideClrMapping bg1="lt1" tx1="dk1" bg2="lt2" tx2="dk2" accent1="accent1" accent2="accent2" accent3="accent3" accent4="accent4" accent5="accent5" accent6="accent6" hlink="hlink" folHlink="folHlink"/>
  </p:clrMapOvr>
  <p:transition>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02"/>
                                        </p:tgtEl>
                                        <p:attrNameLst>
                                          <p:attrName>style.visibility</p:attrName>
                                        </p:attrNameLst>
                                      </p:cBhvr>
                                      <p:to>
                                        <p:strVal val="visible"/>
                                      </p:to>
                                    </p:set>
                                    <p:animEffect transition="in" filter="fade">
                                      <p:cBhvr>
                                        <p:cTn id="7" dur="2000"/>
                                        <p:tgtEl>
                                          <p:spTgt spid="3072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2"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625475" y="3055938"/>
            <a:ext cx="7808913" cy="1200150"/>
          </a:xfrm>
          <a:prstGeom prst="rect">
            <a:avLst/>
          </a:prstGeom>
          <a:solidFill>
            <a:schemeClr val="bg1"/>
          </a:solidFill>
          <a:ln w="9525">
            <a:solidFill>
              <a:schemeClr val="tx1"/>
            </a:solidFill>
            <a:miter lim="800000"/>
            <a:headEnd/>
            <a:tailEnd/>
          </a:ln>
        </p:spPr>
        <p:txBody>
          <a:bodyPr>
            <a:spAutoFit/>
          </a:bodyPr>
          <a:lstStyle/>
          <a:p>
            <a:pPr algn="ctr"/>
            <a:r>
              <a:rPr lang="es-ES_tradnl" i="1"/>
              <a:t>Todo cuerpo conserva su estado de reposo o movimiento uniforme y rectilíneo a no ser que sea obligado a cambiar su estado por fuerzas que actúen sobre él</a:t>
            </a:r>
            <a:r>
              <a:rPr lang="es-ES_tradnl"/>
              <a:t>.</a:t>
            </a:r>
          </a:p>
        </p:txBody>
      </p:sp>
      <p:sp>
        <p:nvSpPr>
          <p:cNvPr id="3" name="2 CuadroTexto"/>
          <p:cNvSpPr txBox="1">
            <a:spLocks noChangeArrowheads="1"/>
          </p:cNvSpPr>
          <p:nvPr/>
        </p:nvSpPr>
        <p:spPr bwMode="auto">
          <a:xfrm>
            <a:off x="625475" y="1239838"/>
            <a:ext cx="7808913" cy="1200150"/>
          </a:xfrm>
          <a:prstGeom prst="rect">
            <a:avLst/>
          </a:prstGeom>
          <a:solidFill>
            <a:schemeClr val="bg1"/>
          </a:solidFill>
          <a:ln w="9525">
            <a:solidFill>
              <a:schemeClr val="tx1"/>
            </a:solidFill>
            <a:miter lim="800000"/>
            <a:headEnd/>
            <a:tailEnd/>
          </a:ln>
        </p:spPr>
        <p:txBody>
          <a:bodyPr>
            <a:spAutoFit/>
          </a:bodyPr>
          <a:lstStyle/>
          <a:p>
            <a:pPr algn="ctr"/>
            <a:r>
              <a:rPr lang="es-ES_tradnl" i="1"/>
              <a:t>Corpus omne perseverare in statu suo quiescendi vel movendi uniformiter in directum, nisi quatenus illud a viribus impressis cogitur statum suum mutare</a:t>
            </a:r>
            <a:endParaRPr lang="es-ES_trad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7A"/>
        </a:solidFill>
        <a:effectLst/>
      </p:bgPr>
    </p:bg>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a:xfrm>
            <a:off x="457200" y="866775"/>
            <a:ext cx="8229600" cy="4306888"/>
          </a:xfrm>
        </p:spPr>
        <p:txBody>
          <a:bodyPr/>
          <a:lstStyle/>
          <a:p>
            <a:pPr eaLnBrk="1" hangingPunct="1"/>
            <a:r>
              <a:rPr lang="es-ES" sz="5400" b="1" smtClean="0">
                <a:solidFill>
                  <a:srgbClr val="66FF99"/>
                </a:solidFill>
                <a:cs typeface="Times New Roman" pitchFamily="18" charset="0"/>
              </a:rPr>
              <a:t>2ª Ley </a:t>
            </a:r>
            <a:br>
              <a:rPr lang="es-ES" sz="5400" b="1" smtClean="0">
                <a:solidFill>
                  <a:srgbClr val="66FF99"/>
                </a:solidFill>
                <a:cs typeface="Times New Roman" pitchFamily="18" charset="0"/>
              </a:rPr>
            </a:br>
            <a:r>
              <a:rPr lang="es-ES" sz="5400" b="1" smtClean="0">
                <a:solidFill>
                  <a:srgbClr val="FFFF00"/>
                </a:solidFill>
                <a:cs typeface="Times New Roman" pitchFamily="18" charset="0"/>
              </a:rPr>
              <a:t/>
            </a:r>
            <a:br>
              <a:rPr lang="es-ES" sz="5400" b="1" smtClean="0">
                <a:solidFill>
                  <a:srgbClr val="FFFF00"/>
                </a:solidFill>
                <a:cs typeface="Times New Roman" pitchFamily="18" charset="0"/>
              </a:rPr>
            </a:br>
            <a:r>
              <a:rPr lang="es-ES" sz="5400" b="1" smtClean="0">
                <a:solidFill>
                  <a:srgbClr val="FFFF00"/>
                </a:solidFill>
                <a:cs typeface="Times New Roman" pitchFamily="18" charset="0"/>
              </a:rPr>
              <a:t>LEY FUNDAMENTAL</a:t>
            </a:r>
            <a:br>
              <a:rPr lang="es-ES" sz="5400" b="1" smtClean="0">
                <a:solidFill>
                  <a:srgbClr val="FFFF00"/>
                </a:solidFill>
                <a:cs typeface="Times New Roman" pitchFamily="18" charset="0"/>
              </a:rPr>
            </a:br>
            <a:r>
              <a:rPr lang="es-ES" sz="5400" b="1" smtClean="0">
                <a:solidFill>
                  <a:srgbClr val="FFFF00"/>
                </a:solidFill>
                <a:cs typeface="Times New Roman" pitchFamily="18" charset="0"/>
              </a:rPr>
              <a:t>DE LA DINÁMICA:</a:t>
            </a:r>
            <a:br>
              <a:rPr lang="es-ES" sz="5400" b="1" smtClean="0">
                <a:solidFill>
                  <a:srgbClr val="FFFF00"/>
                </a:solidFill>
                <a:cs typeface="Times New Roman" pitchFamily="18" charset="0"/>
              </a:rPr>
            </a:br>
            <a:r>
              <a:rPr lang="es-ES" sz="2400" b="1" smtClean="0">
                <a:solidFill>
                  <a:schemeClr val="bg1"/>
                </a:solidFill>
                <a:cs typeface="Times New Roman" pitchFamily="18" charset="0"/>
              </a:rPr>
              <a:t>(FUERZAS Y ACELERACIONES)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4_Diseño predeterminado">
  <a:themeElements>
    <a:clrScheme name="4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4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4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4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4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4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4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4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6_Diseño predeterminado">
  <a:themeElements>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3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4_Diseño predeterminado">
  <a:themeElements>
    <a:clrScheme name="6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6_Diseño predeterminado">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6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6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6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6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6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6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5_Diseño predeterminado">
  <a:themeElements>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1_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6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Diseño predeterminado">
  <a:themeElements>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Diseño predeterminado">
  <a:themeElements>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Diseño predeterminado">
  <a:themeElements>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iseño predeterminado">
  <a:themeElements>
    <a:clrScheme name="8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iseño predeterminado">
  <a:themeElements>
    <a:clrScheme name="9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9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9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9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9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9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9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9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iseño predeterminado">
  <a:themeElements>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Diseño predeterminad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Diseño predeterminado">
  <a:themeElements>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1_Diseño predeterminad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iseño predeterminado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iseño predeterminado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iseño predeterminado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iseño predeterminado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iseño predeterminad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iseño predeterminad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iseño predeterminad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ppt/theme/themeOverride2.xml><?xml version="1.0" encoding="utf-8"?>
<a:themeOverride xmlns:a="http://schemas.openxmlformats.org/drawingml/2006/main">
  <a:clrScheme name="">
    <a:dk1>
      <a:srgbClr val="FFFFFF"/>
    </a:dk1>
    <a:lt1>
      <a:srgbClr val="FFFFFF"/>
    </a:lt1>
    <a:dk2>
      <a:srgbClr val="000000"/>
    </a:dk2>
    <a:lt2>
      <a:srgbClr val="808080"/>
    </a:lt2>
    <a:accent1>
      <a:srgbClr val="00CC99"/>
    </a:accent1>
    <a:accent2>
      <a:srgbClr val="3333CC"/>
    </a:accent2>
    <a:accent3>
      <a:srgbClr val="FFFFFF"/>
    </a:accent3>
    <a:accent4>
      <a:srgbClr val="DADADA"/>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15092</TotalTime>
  <Words>2417</Words>
  <Application>Microsoft Office PowerPoint</Application>
  <PresentationFormat>Presentación en pantalla (4:3)</PresentationFormat>
  <Paragraphs>453</Paragraphs>
  <Slides>71</Slides>
  <Notes>5</Notes>
  <HiddenSlides>0</HiddenSlides>
  <MMClips>0</MMClips>
  <ScaleCrop>false</ScaleCrop>
  <HeadingPairs>
    <vt:vector size="8" baseType="variant">
      <vt:variant>
        <vt:lpstr>Fuentes usadas</vt:lpstr>
      </vt:variant>
      <vt:variant>
        <vt:i4>5</vt:i4>
      </vt:variant>
      <vt:variant>
        <vt:lpstr>Tema</vt:lpstr>
      </vt:variant>
      <vt:variant>
        <vt:i4>19</vt:i4>
      </vt:variant>
      <vt:variant>
        <vt:lpstr>Servidores OLE incrustados</vt:lpstr>
      </vt:variant>
      <vt:variant>
        <vt:i4>7</vt:i4>
      </vt:variant>
      <vt:variant>
        <vt:lpstr>Títulos de diapositiva</vt:lpstr>
      </vt:variant>
      <vt:variant>
        <vt:i4>71</vt:i4>
      </vt:variant>
    </vt:vector>
  </HeadingPairs>
  <TitlesOfParts>
    <vt:vector size="102" baseType="lpstr">
      <vt:lpstr>Times New Roman</vt:lpstr>
      <vt:lpstr>Arial</vt:lpstr>
      <vt:lpstr>Calibri</vt:lpstr>
      <vt:lpstr>Symbol</vt:lpstr>
      <vt:lpstr>Comic Sans MS</vt:lpstr>
      <vt:lpstr>4_Diseño predeterminado</vt:lpstr>
      <vt:lpstr>5_Diseño predeterminado</vt:lpstr>
      <vt:lpstr>3_Diseño predeterminado</vt:lpstr>
      <vt:lpstr>7_Diseño predeterminado</vt:lpstr>
      <vt:lpstr>8_Diseño predeterminado</vt:lpstr>
      <vt:lpstr>9_Diseño predeterminado</vt:lpstr>
      <vt:lpstr>10_Diseño predeterminado</vt:lpstr>
      <vt:lpstr>Diseño predeterminado</vt:lpstr>
      <vt:lpstr>1_Diseño predeterminado</vt:lpstr>
      <vt:lpstr>6_Diseño predeterminado</vt:lpstr>
      <vt:lpstr>1_Tema de Office</vt:lpstr>
      <vt:lpstr>2_Diseño predeterminado</vt:lpstr>
      <vt:lpstr>12_Diseño predeterminado</vt:lpstr>
      <vt:lpstr>13_Diseño predeterminado</vt:lpstr>
      <vt:lpstr>14_Diseño predeterminado</vt:lpstr>
      <vt:lpstr>15_Diseño predeterminado</vt:lpstr>
      <vt:lpstr>2_Tema de Office</vt:lpstr>
      <vt:lpstr>11_Diseño predeterminado</vt:lpstr>
      <vt:lpstr>16_Diseño predeterminado</vt:lpstr>
      <vt:lpstr>Microsoft Editor de ecuaciones 3.0</vt:lpstr>
      <vt:lpstr>Dibujo de Corel Presentations 8</vt:lpstr>
      <vt:lpstr>Presentations X7 Drawing</vt:lpstr>
      <vt:lpstr>Ecuación</vt:lpstr>
      <vt:lpstr>MathType 6.0 Equation</vt:lpstr>
      <vt:lpstr>Fotografía de Photo Editor</vt:lpstr>
      <vt:lpstr>Foto de Microsoft Photo Editor 3.0</vt:lpstr>
      <vt:lpstr>Diapositiva 1</vt:lpstr>
      <vt:lpstr>Diapositiva 2</vt:lpstr>
      <vt:lpstr>Diapositiva 3</vt:lpstr>
      <vt:lpstr>Diapositiva 4</vt:lpstr>
      <vt:lpstr>1ª Ley  PRINCIPIO DE INERCIA</vt:lpstr>
      <vt:lpstr>Diapositiva 6</vt:lpstr>
      <vt:lpstr>Diapositiva 7</vt:lpstr>
      <vt:lpstr>Diapositiva 8</vt:lpstr>
      <vt:lpstr>2ª Ley   LEY FUNDAMENTAL DE LA DINÁMICA: (FUERZAS Y ACELERACIONES)</vt:lpstr>
      <vt:lpstr>Diapositiva 10</vt:lpstr>
      <vt:lpstr>Diapositiva 11</vt:lpstr>
      <vt:lpstr>Diapositiva 12</vt:lpstr>
      <vt:lpstr>Diapositiva 13</vt:lpstr>
      <vt:lpstr>3ª Ley   PRINCIPIO DE ACCIÓN Y REACCIÓN</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“FUERZAS DE INERCIA”</vt:lpstr>
      <vt:lpstr>Diapositiva 28</vt:lpstr>
      <vt:lpstr>Diapositiva 29</vt:lpstr>
      <vt:lpstr>Diapositiva 30</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“FUERZA CENTRÍFUGA”</vt:lpstr>
      <vt:lpstr>Diapositiva 44</vt:lpstr>
      <vt:lpstr>Diapositiva 45</vt:lpstr>
      <vt:lpstr>Diapositiva 46</vt:lpstr>
      <vt:lpstr>Diapositiva 47</vt:lpstr>
      <vt:lpstr>Diapositiva 48</vt:lpstr>
      <vt:lpstr>Diapositiva 49</vt:lpstr>
      <vt:lpstr>Diapositiva 50</vt:lpstr>
      <vt:lpstr>Diapositiva 51</vt:lpstr>
      <vt:lpstr>Diapositiva 52</vt:lpstr>
      <vt:lpstr>Diapositiva 53</vt:lpstr>
      <vt:lpstr>Diapositiva 54</vt:lpstr>
      <vt:lpstr>Diapositiva 55</vt:lpstr>
      <vt:lpstr>Diapositiva 56</vt:lpstr>
      <vt:lpstr>Diapositiva 57</vt:lpstr>
      <vt:lpstr>Diapositiva 58</vt:lpstr>
      <vt:lpstr>Diapositiva 59</vt:lpstr>
      <vt:lpstr>Diapositiva 60</vt:lpstr>
      <vt:lpstr>Diapositiva 61</vt:lpstr>
      <vt:lpstr>Diapositiva 62</vt:lpstr>
      <vt:lpstr>Diapositiva 63</vt:lpstr>
      <vt:lpstr>Diapositiva 64</vt:lpstr>
      <vt:lpstr>Diapositiva 65</vt:lpstr>
      <vt:lpstr>Diapositiva 66</vt:lpstr>
      <vt:lpstr>Diapositiva 67</vt:lpstr>
      <vt:lpstr>Diapositiva 68</vt:lpstr>
      <vt:lpstr>Diapositiva 69</vt:lpstr>
      <vt:lpstr>Julio V. Santos Benito jsb@ua.es</vt:lpstr>
      <vt:lpstr>F I 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JS</dc:creator>
  <cp:lastModifiedBy>jvsb</cp:lastModifiedBy>
  <cp:revision>146</cp:revision>
  <dcterms:created xsi:type="dcterms:W3CDTF">2004-12-08T17:40:27Z</dcterms:created>
  <dcterms:modified xsi:type="dcterms:W3CDTF">2017-08-01T22:01:02Z</dcterms:modified>
</cp:coreProperties>
</file>