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  <p:sldMasterId id="2147483655" r:id="rId5"/>
    <p:sldMasterId id="2147483757" r:id="rId6"/>
    <p:sldMasterId id="2147483769" r:id="rId7"/>
    <p:sldMasterId id="2147483781" r:id="rId8"/>
    <p:sldMasterId id="2147484037" r:id="rId9"/>
    <p:sldMasterId id="2147484049" r:id="rId10"/>
    <p:sldMasterId id="2147484226" r:id="rId11"/>
    <p:sldMasterId id="2147484238" r:id="rId12"/>
    <p:sldMasterId id="2147484789" r:id="rId13"/>
    <p:sldMasterId id="2147486962" r:id="rId14"/>
    <p:sldMasterId id="2147486974" r:id="rId15"/>
    <p:sldMasterId id="2147486986" r:id="rId16"/>
    <p:sldMasterId id="2147486998" r:id="rId17"/>
    <p:sldMasterId id="2147487010" r:id="rId18"/>
  </p:sldMasterIdLst>
  <p:sldIdLst>
    <p:sldId id="401" r:id="rId19"/>
    <p:sldId id="285" r:id="rId20"/>
    <p:sldId id="322" r:id="rId21"/>
    <p:sldId id="323" r:id="rId22"/>
    <p:sldId id="448" r:id="rId23"/>
    <p:sldId id="427" r:id="rId24"/>
    <p:sldId id="318" r:id="rId25"/>
    <p:sldId id="325" r:id="rId26"/>
    <p:sldId id="326" r:id="rId27"/>
    <p:sldId id="327" r:id="rId28"/>
    <p:sldId id="418" r:id="rId29"/>
    <p:sldId id="419" r:id="rId30"/>
    <p:sldId id="420" r:id="rId31"/>
    <p:sldId id="425" r:id="rId32"/>
    <p:sldId id="422" r:id="rId33"/>
    <p:sldId id="423" r:id="rId34"/>
    <p:sldId id="424" r:id="rId35"/>
    <p:sldId id="348" r:id="rId36"/>
    <p:sldId id="390" r:id="rId37"/>
    <p:sldId id="392" r:id="rId38"/>
    <p:sldId id="393" r:id="rId39"/>
    <p:sldId id="394" r:id="rId40"/>
    <p:sldId id="396" r:id="rId41"/>
    <p:sldId id="439" r:id="rId42"/>
    <p:sldId id="440" r:id="rId43"/>
    <p:sldId id="441" r:id="rId44"/>
    <p:sldId id="403" r:id="rId45"/>
    <p:sldId id="365" r:id="rId46"/>
    <p:sldId id="433" r:id="rId47"/>
    <p:sldId id="434" r:id="rId48"/>
    <p:sldId id="435" r:id="rId49"/>
    <p:sldId id="436" r:id="rId50"/>
    <p:sldId id="442" r:id="rId51"/>
    <p:sldId id="447" r:id="rId52"/>
    <p:sldId id="443" r:id="rId53"/>
    <p:sldId id="444" r:id="rId54"/>
    <p:sldId id="445" r:id="rId55"/>
    <p:sldId id="446" r:id="rId56"/>
    <p:sldId id="370" r:id="rId57"/>
    <p:sldId id="371" r:id="rId58"/>
    <p:sldId id="372" r:id="rId59"/>
    <p:sldId id="410" r:id="rId60"/>
    <p:sldId id="411" r:id="rId61"/>
    <p:sldId id="412" r:id="rId62"/>
    <p:sldId id="413" r:id="rId63"/>
    <p:sldId id="414" r:id="rId64"/>
    <p:sldId id="415" r:id="rId65"/>
    <p:sldId id="416" r:id="rId66"/>
    <p:sldId id="377" r:id="rId67"/>
    <p:sldId id="378" r:id="rId68"/>
    <p:sldId id="317" r:id="rId69"/>
    <p:sldId id="284" r:id="rId70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F97C"/>
    <a:srgbClr val="333399"/>
    <a:srgbClr val="002F8E"/>
    <a:srgbClr val="FFFF8B"/>
    <a:srgbClr val="FFFFBD"/>
    <a:srgbClr val="FFFF00"/>
    <a:srgbClr val="FFDC6D"/>
    <a:srgbClr val="F5FAC6"/>
    <a:srgbClr val="FBFDE3"/>
    <a:srgbClr val="F0F7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94554" autoAdjust="0"/>
  </p:normalViewPr>
  <p:slideViewPr>
    <p:cSldViewPr snapToGrid="0">
      <p:cViewPr varScale="1">
        <p:scale>
          <a:sx n="79" d="100"/>
          <a:sy n="79" d="100"/>
        </p:scale>
        <p:origin x="-7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D19B-2B52-4888-A9EA-927F1496F3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B9C4-7AAF-4AD6-AFBE-2ED9119851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BA596-599A-498A-8FA3-7DF37189BB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6C58-4EA8-4C76-8C8D-C12FB51C20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30DC7-E0A9-4456-B931-BC22EA862F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58179-BD68-4352-A907-278B601EC9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F1A8B-70F5-400C-93E5-16F604F2F7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64F37-907F-4F9C-90FF-FE196465DB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B0FA-35CF-4699-9881-4DBD28E499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884C7-5D43-415D-901E-2B12565A77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59FC2-467A-4D62-A7CF-E2272B3F4A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E3B3C-4D77-4A25-87FA-D19ADE4EA5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E359-C8EF-42F9-9369-46D41A30D5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BED09-A514-49C1-9289-B7A7227584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3A238-418C-4B1C-AA3B-E36B19B8A5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227DC-C345-46A6-87D1-297F36F308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42B07-B474-4228-BB07-99544A21BB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B6D9F-F2AF-457E-B098-36B45F6F7A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50960-613B-49FE-8DC1-CDEF0E6624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7027-ED5D-4713-8630-8A66CF65D9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9DF2A-8D52-4D78-A691-04F9E975B5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CEDD-03BA-45B8-9D5D-1C9A778928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4AE53-54CD-431E-A37F-AC1E84E1B1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405CF-2D69-43D4-B95C-B9AD03EB8FA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697B-53FA-4623-9E70-A4F1CFA75B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9A5D6-E217-4B69-B2D4-9AB9155429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21BAD-BD81-4467-ADC6-36E59C4D13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B0038-DEFC-42E6-8448-2E3FB95FDF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99B5C-9A8A-43DD-BD2B-A9CC450511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497F1-74BE-4C4E-B2E2-C39DBB9E41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84EAC-6DE5-4417-85AA-A371D00FB8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815EC-2DBF-4BE2-92AA-B0507CC190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D1BEA-5DFC-4D5A-A962-317DA987D4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12811-BD8E-43AF-84DE-B022E19934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B37B5-74C3-4C87-982D-81EF6B833A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EE104-7B45-4AAC-BC86-4B8275B5A0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3CEAA-2E1A-4914-8FBE-44FDBB2F14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D8DE3-83DA-40F3-9E55-DBE1FE9325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F4D1-3F98-48E4-8252-25D3F058FF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6D24F-DA8B-4CF2-8E78-65967DD3A4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10AC-9A1F-45EF-A055-CDB4263978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8870-A627-46E2-B416-E8E2A03494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0D4D-508B-4B1A-94C7-DDD7E36322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6293A-D7F7-40F1-8FCD-E9CAAAEEC4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E284-95E9-4F6A-9A07-B2D106CB2A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E560D-E3A5-4228-85FF-D520D6555CC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3368-E356-41D9-B592-6F4622BB54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820B-B3AC-43D0-95C0-B551E877F1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1EF32-7464-46FC-BE65-5512684332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12C4-B9F3-4757-AA35-FA33362431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13B6-1E42-4078-A36D-A702021B93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6577-C998-428E-A304-9C73882DFD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3917-BE63-463D-89DB-E84E2AAF01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C4537-9AFB-4879-894E-9BB9594442D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44C-D7B3-42FD-8199-054DE4693B0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75AB5-6B5F-4F4A-9055-BBD2B763A79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6A1C2-139F-4CDD-86D5-3D6A858522A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148F6-BC54-49CC-8C0E-3E6A0BE7B1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F9617-F2EF-4EB0-81E9-670E4308EE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494B-BF27-43FA-B404-F6E52ACA58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6C02-127E-49F6-9C86-8699D22994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87AD-400D-443B-A30A-F34435F773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98EF-0293-46BD-BC0D-389E0963A68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5-EEEB-474E-935E-38EEAB9BE5FB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98EF-0293-46BD-BC0D-389E0963A68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5-EEEB-474E-935E-38EEAB9BE5FB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98EF-0293-46BD-BC0D-389E0963A68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5-EEEB-474E-935E-38EEAB9BE5FB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98EF-0293-46BD-BC0D-389E0963A68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5-EEEB-474E-935E-38EEAB9BE5FB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98EF-0293-46BD-BC0D-389E0963A68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5-EEEB-474E-935E-38EEAB9BE5FB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97D2C-D118-492A-8FA4-CC6BEE40019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98EF-0293-46BD-BC0D-389E0963A68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5-EEEB-474E-935E-38EEAB9BE5FB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98EF-0293-46BD-BC0D-389E0963A68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5-EEEB-474E-935E-38EEAB9BE5FB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98EF-0293-46BD-BC0D-389E0963A68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5-EEEB-474E-935E-38EEAB9BE5FB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98EF-0293-46BD-BC0D-389E0963A68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5-EEEB-474E-935E-38EEAB9BE5FB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98EF-0293-46BD-BC0D-389E0963A68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5-EEEB-474E-935E-38EEAB9BE5FB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98EF-0293-46BD-BC0D-389E0963A68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5-EEEB-474E-935E-38EEAB9BE5FB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13B6-1E42-4078-A36D-A702021B93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6577-C998-428E-A304-9C73882DFD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3917-BE63-463D-89DB-E84E2AAF01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C4537-9AFB-4879-894E-9BB9594442D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702C-FDFD-40CA-9AB6-E169E433030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44C-D7B3-42FD-8199-054DE4693B0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75AB5-6B5F-4F4A-9055-BBD2B763A79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148F6-BC54-49CC-8C0E-3E6A0BE7B1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F9617-F2EF-4EB0-81E9-670E4308EE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494B-BF27-43FA-B404-F6E52ACA58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6C02-127E-49F6-9C86-8699D22994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87AD-400D-443B-A30A-F34435F773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D19B-2B52-4888-A9EA-927F1496F3C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3820A-D4AA-4188-9482-C1F373E58D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92B9-BC0D-4522-914C-86299B243B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0BFED-1150-4EA6-92F4-8A95C335999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8EC6-EEEA-4583-B25C-21BC01F00D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EE5B2-C876-4B74-815A-C2017DB10A6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819F8-ED64-4DCE-A4B5-92CCB8B19A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1759A-FAB7-47C3-94C1-5AC66F47205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22EBB-8D9A-440A-BA67-08390FA05C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028B4-1879-44D4-8F7C-0CA9B5B7059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B9C4-7AAF-4AD6-AFBE-2ED9119851D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E359-C8EF-42F9-9369-46D41A30D51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C9F7-CD33-4D89-BF56-E7416DC3EE8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4DAB7-C516-4219-9C21-77652B874E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114B4-BCC4-4FAD-B2EF-34F8CABA670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967C-FC50-400A-A02C-3FA6A9ED3B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B017E-D04E-4D9B-A5BB-038A488256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A352-91CB-483F-B49D-6E8F220504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B7A0-19F2-4828-9B30-D0EB49552C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FFA4-C3A2-44EA-934C-14C4B2D521A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A8964-353C-488C-8D31-ED8374061A2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0D5D1-6842-4208-BA54-43C187B190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D50B-0ED2-4D8E-BD00-E0DF4B0EE1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68AA0-42BA-43BA-9B2C-AE48861958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3820A-D4AA-4188-9482-C1F373E58D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B44E-CDAE-4F1D-833C-C509819B0F2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DAD9-E6F7-47E1-BF48-D05C242D122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9F3BB-3340-4B72-A74F-40169E17C15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13B6-1E42-4078-A36D-A702021B93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6577-C998-428E-A304-9C73882DFD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3917-BE63-463D-89DB-E84E2AAF01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C4537-9AFB-4879-894E-9BB9594442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44C-D7B3-42FD-8199-054DE4693B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75AB5-6B5F-4F4A-9055-BBD2B763A7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148F6-BC54-49CC-8C0E-3E6A0BE7B1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92B9-BC0D-4522-914C-86299B243B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F9617-F2EF-4EB0-81E9-670E4308EE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494B-BF27-43FA-B404-F6E52ACA58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6C02-127E-49F6-9C86-8699D22994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87AD-400D-443B-A30A-F34435F773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B4F55-B214-4A3E-BD54-EBB5589189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50EB1-1C3B-41D0-91C7-40D77992CF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42740-E2B7-4D16-9F86-92511728F5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0AA7-DB46-4086-A6C5-FC8AA5E75A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222C-2272-4D97-96BB-826C8B006E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8B7A9-6731-4A33-89C9-1284149F7D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8EC6-EEEA-4583-B25C-21BC01F00D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71BC3-4A51-460E-AC5E-F91D80786B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18143-26B1-4557-B15A-7EAA675770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F292-BBF0-45A6-A957-0CBF07637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FFD00-A9F0-4C26-983A-14E1433530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C5D03-8507-4686-A58E-9F5F0EBA33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C9F7-CD33-4D89-BF56-E7416DC3EE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4DAB7-C516-4219-9C21-77652B874E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967C-FC50-400A-A02C-3FA6A9ED3B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B017E-D04E-4D9B-A5BB-038A488256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A352-91CB-483F-B49D-6E8F220504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EE5B2-C876-4B74-815A-C2017DB10A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B7A0-19F2-4828-9B30-D0EB49552C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FFA4-C3A2-44EA-934C-14C4B2D521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A8964-353C-488C-8D31-ED8374061A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0D5D1-6842-4208-BA54-43C187B190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D50B-0ED2-4D8E-BD00-E0DF4B0EE1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68AA0-42BA-43BA-9B2C-AE48861958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F8AE74-AA95-4457-A718-C3B1EDA62130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373608-DDF5-43DE-B287-1CE31BC5447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EA06289-0063-416C-BDCC-AD872B52B57C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F63C9B4-8D39-4125-86C8-7EB77AB4ED6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71F1997-A267-4806-A0AD-01C986FE5AA5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58E894D-ACFF-4021-B57C-5D98160CAC4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0F47AE-AAC4-43CA-BF3E-408A7CADA85E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0AAF9F-24CA-485F-B529-34D6F5EE8D2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819F8-ED64-4DCE-A4B5-92CCB8B19A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1F68C4-9A46-4DF0-86DC-CD734A7A47E5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AB4E96D-7E4D-4B44-B0C1-0FED88FE210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E45B715-B3F8-4701-9EC6-4A446ABAE259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10409C-1496-4AC7-8089-0DBD758DAA5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1B90B6-6608-4A68-979E-13B9EEEE86A2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33CF4E-17FB-464F-8A25-1DB1A896A4E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EEBD9AB-D791-4062-9103-27238D217507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D72D31A-A70C-40E7-A2A1-51142262FFE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7E8FE9A-598B-4BED-9584-80EAB6882550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780CB-22C4-4FC8-B6DA-F96B778DDC2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F8603F-ECB6-4149-936F-71F93194E676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A894DE-E9A9-4BBC-8FB9-1C4B61F1D58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EB31E-7F70-4260-8FFB-435EEF516FB0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E1EBCB6-D60C-4F4D-857C-1CB9A3CA510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CC947-0B05-448B-AC48-7BDA296614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FADB-9F9C-4FD4-B6A9-88D768EA2C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7E627-D088-443E-9BA2-9F68217572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1759A-FAB7-47C3-94C1-5AC66F4720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B61D-AFA0-4A38-9C67-72CA2856A5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4EA37-1955-4895-BF39-5751736BC7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8BE77-06CA-4990-8DE5-81CE214950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1B2B-D85A-4EE2-9607-8241E84B2F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A1547-AD3A-46DC-BA9A-7E297B2689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5D54-158A-49E6-B7BE-27BB4CE8DA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66F5-285C-4512-89FC-B03FAF3F1B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235B1-0EE3-44F3-8553-CF397750E3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8BF40-2755-40A6-B557-E731858D8B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58F9-8E50-4086-85E1-4E08FF992A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22EBB-8D9A-440A-BA67-08390FA05C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10082-FB25-4F92-8169-94CA3723A3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605BD-A788-4A8D-B60B-09D38BBD8B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77918-323E-4A49-A187-591E1B35B9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0A0D0-751F-459A-A26D-81E2320BE0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2410-61EB-473F-BB93-525C2F548E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3585-A66A-470F-8763-896E9FE410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A445-A4BF-46E6-9720-863415398A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A1D7C-2FA2-43A5-9F94-2E86EFD71B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10634-796F-41CE-84D0-B7A8D7A0C0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0778B7B-3618-46BF-B40D-2A24871F3D57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A2A862D-4F75-41AA-90CD-579F4AD8F43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028B4-1879-44D4-8F7C-0CA9B5B705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AA6159B-6AF0-4573-9072-B29F80F4448C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553FEB4-864B-4FCE-9968-80B967CAE9F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B5A832F-E365-4B8C-B5AB-C0A076DDA7E8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8E3A81-CC02-4671-88EE-2F1223CEDEA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05ABC4A-80A4-487B-A0BD-0D673D018FD6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0FA91F-ADB3-47D8-ACA6-66E083AA96D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8A3EC86-8D4B-46DA-A34C-BA5D8CE02F78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F427430-58F8-442B-89F0-32BF53F4A2A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451932-35C4-4E31-9778-F821B167FD93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1A6183F-54B6-43E2-BC54-BFC2B09573F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1C43A1A-3A33-4C3A-8B64-74F2501989EE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5204E3D-4CFD-4541-9124-9735ED6F0B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8A151E-9835-4783-AEE8-6B712C8B3F96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997A166-E08F-469D-AB49-84E537CD0F7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AB3297-B796-4D8B-9549-350F447CC9CA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82588A-2A2C-40D2-82A2-8EA48756587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4180312-A8DE-442F-9E16-53F075222976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37AD750-0E46-4E30-AA00-25A1EB91CC1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41213C-0FA5-4CBD-B857-80336EC1BC43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A968F6-BEDA-43C9-80FC-9BE54E43D12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146A13-9E50-470D-9C58-B7F5B0CD84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6" r:id="rId1"/>
    <p:sldLayoutId id="2147486797" r:id="rId2"/>
    <p:sldLayoutId id="2147486798" r:id="rId3"/>
    <p:sldLayoutId id="2147486799" r:id="rId4"/>
    <p:sldLayoutId id="2147486800" r:id="rId5"/>
    <p:sldLayoutId id="2147486801" r:id="rId6"/>
    <p:sldLayoutId id="2147486802" r:id="rId7"/>
    <p:sldLayoutId id="2147486803" r:id="rId8"/>
    <p:sldLayoutId id="2147486804" r:id="rId9"/>
    <p:sldLayoutId id="2147486805" r:id="rId10"/>
    <p:sldLayoutId id="21474868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7EB2A74-3B67-4D81-87D7-592F0F6C70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73" r:id="rId1"/>
    <p:sldLayoutId id="2147486874" r:id="rId2"/>
    <p:sldLayoutId id="2147486875" r:id="rId3"/>
    <p:sldLayoutId id="2147486876" r:id="rId4"/>
    <p:sldLayoutId id="2147486877" r:id="rId5"/>
    <p:sldLayoutId id="2147486878" r:id="rId6"/>
    <p:sldLayoutId id="2147486879" r:id="rId7"/>
    <p:sldLayoutId id="2147486880" r:id="rId8"/>
    <p:sldLayoutId id="2147486881" r:id="rId9"/>
    <p:sldLayoutId id="2147486882" r:id="rId10"/>
    <p:sldLayoutId id="21474868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59E822E-D938-4787-A675-D0F6737101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4" r:id="rId1"/>
    <p:sldLayoutId id="2147486885" r:id="rId2"/>
    <p:sldLayoutId id="2147486886" r:id="rId3"/>
    <p:sldLayoutId id="2147486887" r:id="rId4"/>
    <p:sldLayoutId id="2147486888" r:id="rId5"/>
    <p:sldLayoutId id="2147486889" r:id="rId6"/>
    <p:sldLayoutId id="2147486890" r:id="rId7"/>
    <p:sldLayoutId id="2147486891" r:id="rId8"/>
    <p:sldLayoutId id="2147486892" r:id="rId9"/>
    <p:sldLayoutId id="2147486893" r:id="rId10"/>
    <p:sldLayoutId id="2147486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B66BDD-4145-4C13-A57D-4C13FA629C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95" r:id="rId1"/>
    <p:sldLayoutId id="2147486896" r:id="rId2"/>
    <p:sldLayoutId id="2147486897" r:id="rId3"/>
    <p:sldLayoutId id="2147486898" r:id="rId4"/>
    <p:sldLayoutId id="2147486899" r:id="rId5"/>
    <p:sldLayoutId id="2147486900" r:id="rId6"/>
    <p:sldLayoutId id="2147486901" r:id="rId7"/>
    <p:sldLayoutId id="2147486902" r:id="rId8"/>
    <p:sldLayoutId id="2147486903" r:id="rId9"/>
    <p:sldLayoutId id="2147486904" r:id="rId10"/>
    <p:sldLayoutId id="2147486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ACE2C02-68B1-403D-B2BE-7485E508D1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06" r:id="rId1"/>
    <p:sldLayoutId id="2147486907" r:id="rId2"/>
    <p:sldLayoutId id="2147486908" r:id="rId3"/>
    <p:sldLayoutId id="2147486909" r:id="rId4"/>
    <p:sldLayoutId id="2147486910" r:id="rId5"/>
    <p:sldLayoutId id="2147486911" r:id="rId6"/>
    <p:sldLayoutId id="2147486912" r:id="rId7"/>
    <p:sldLayoutId id="2147486913" r:id="rId8"/>
    <p:sldLayoutId id="2147486914" r:id="rId9"/>
    <p:sldLayoutId id="2147486915" r:id="rId10"/>
    <p:sldLayoutId id="21474869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6CBDD7F-A4AC-43DD-9A06-F364011A5C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3" r:id="rId1"/>
    <p:sldLayoutId id="2147486964" r:id="rId2"/>
    <p:sldLayoutId id="2147486965" r:id="rId3"/>
    <p:sldLayoutId id="2147486966" r:id="rId4"/>
    <p:sldLayoutId id="2147486967" r:id="rId5"/>
    <p:sldLayoutId id="2147486968" r:id="rId6"/>
    <p:sldLayoutId id="2147486969" r:id="rId7"/>
    <p:sldLayoutId id="2147486970" r:id="rId8"/>
    <p:sldLayoutId id="2147486971" r:id="rId9"/>
    <p:sldLayoutId id="2147486972" r:id="rId10"/>
    <p:sldLayoutId id="21474869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6298EF-0293-46BD-BC0D-389E0963A680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08/09/2017</a:t>
            </a:fld>
            <a:endParaRPr lang="es-ES_tradnl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6BB935-EEEB-474E-935E-38EEAB9BE5FB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_tradnl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75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6CBDD7F-A4AC-43DD-9A06-F364011A5C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87" r:id="rId1"/>
    <p:sldLayoutId id="2147486988" r:id="rId2"/>
    <p:sldLayoutId id="2147486989" r:id="rId3"/>
    <p:sldLayoutId id="2147486990" r:id="rId4"/>
    <p:sldLayoutId id="2147486991" r:id="rId5"/>
    <p:sldLayoutId id="2147486992" r:id="rId6"/>
    <p:sldLayoutId id="2147486993" r:id="rId7"/>
    <p:sldLayoutId id="2147486994" r:id="rId8"/>
    <p:sldLayoutId id="2147486995" r:id="rId9"/>
    <p:sldLayoutId id="2147486996" r:id="rId10"/>
    <p:sldLayoutId id="2147486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146A13-9E50-470D-9C58-B7F5B0CD841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9" r:id="rId1"/>
    <p:sldLayoutId id="2147487000" r:id="rId2"/>
    <p:sldLayoutId id="2147487001" r:id="rId3"/>
    <p:sldLayoutId id="2147487002" r:id="rId4"/>
    <p:sldLayoutId id="2147487003" r:id="rId5"/>
    <p:sldLayoutId id="2147487004" r:id="rId6"/>
    <p:sldLayoutId id="2147487005" r:id="rId7"/>
    <p:sldLayoutId id="2147487006" r:id="rId8"/>
    <p:sldLayoutId id="2147487007" r:id="rId9"/>
    <p:sldLayoutId id="2147487008" r:id="rId10"/>
    <p:sldLayoutId id="2147487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5E5837-6782-4CDD-B64F-AEF11BE5F3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1" r:id="rId1"/>
    <p:sldLayoutId id="2147487012" r:id="rId2"/>
    <p:sldLayoutId id="2147487013" r:id="rId3"/>
    <p:sldLayoutId id="2147487014" r:id="rId4"/>
    <p:sldLayoutId id="2147487015" r:id="rId5"/>
    <p:sldLayoutId id="2147487016" r:id="rId6"/>
    <p:sldLayoutId id="2147487017" r:id="rId7"/>
    <p:sldLayoutId id="2147487018" r:id="rId8"/>
    <p:sldLayoutId id="2147487019" r:id="rId9"/>
    <p:sldLayoutId id="2147487020" r:id="rId10"/>
    <p:sldLayoutId id="214748702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BB6279-3737-4490-9071-87DB42E7C97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7" r:id="rId1"/>
    <p:sldLayoutId id="2147486808" r:id="rId2"/>
    <p:sldLayoutId id="2147486809" r:id="rId3"/>
    <p:sldLayoutId id="2147486810" r:id="rId4"/>
    <p:sldLayoutId id="2147486811" r:id="rId5"/>
    <p:sldLayoutId id="2147486812" r:id="rId6"/>
    <p:sldLayoutId id="2147486813" r:id="rId7"/>
    <p:sldLayoutId id="2147486814" r:id="rId8"/>
    <p:sldLayoutId id="2147486815" r:id="rId9"/>
    <p:sldLayoutId id="2147486816" r:id="rId10"/>
    <p:sldLayoutId id="2147486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6CBDD7F-A4AC-43DD-9A06-F364011A5C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8" r:id="rId1"/>
    <p:sldLayoutId id="2147486819" r:id="rId2"/>
    <p:sldLayoutId id="2147486820" r:id="rId3"/>
    <p:sldLayoutId id="2147486821" r:id="rId4"/>
    <p:sldLayoutId id="2147486822" r:id="rId5"/>
    <p:sldLayoutId id="2147486823" r:id="rId6"/>
    <p:sldLayoutId id="2147486824" r:id="rId7"/>
    <p:sldLayoutId id="2147486825" r:id="rId8"/>
    <p:sldLayoutId id="2147486826" r:id="rId9"/>
    <p:sldLayoutId id="2147486827" r:id="rId10"/>
    <p:sldLayoutId id="2147486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3B234A7-DC14-4A76-A88F-C6567EAB07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9" r:id="rId1"/>
    <p:sldLayoutId id="2147486830" r:id="rId2"/>
    <p:sldLayoutId id="2147486831" r:id="rId3"/>
    <p:sldLayoutId id="2147486832" r:id="rId4"/>
    <p:sldLayoutId id="2147486833" r:id="rId5"/>
    <p:sldLayoutId id="2147486834" r:id="rId6"/>
    <p:sldLayoutId id="2147486835" r:id="rId7"/>
    <p:sldLayoutId id="2147486836" r:id="rId8"/>
    <p:sldLayoutId id="2147486837" r:id="rId9"/>
    <p:sldLayoutId id="2147486838" r:id="rId10"/>
    <p:sldLayoutId id="2147486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5E5837-6782-4CDD-B64F-AEF11BE5F3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0" r:id="rId1"/>
    <p:sldLayoutId id="2147486841" r:id="rId2"/>
    <p:sldLayoutId id="2147486842" r:id="rId3"/>
    <p:sldLayoutId id="2147486843" r:id="rId4"/>
    <p:sldLayoutId id="2147486844" r:id="rId5"/>
    <p:sldLayoutId id="2147486845" r:id="rId6"/>
    <p:sldLayoutId id="2147486846" r:id="rId7"/>
    <p:sldLayoutId id="2147486847" r:id="rId8"/>
    <p:sldLayoutId id="2147486848" r:id="rId9"/>
    <p:sldLayoutId id="2147486849" r:id="rId10"/>
    <p:sldLayoutId id="214748685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536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59CEB21-9259-43FC-BF37-B335D2C0B350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3C5F22-729E-45AF-B030-09B6C2594D5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28" r:id="rId1"/>
    <p:sldLayoutId id="2147486929" r:id="rId2"/>
    <p:sldLayoutId id="2147486930" r:id="rId3"/>
    <p:sldLayoutId id="2147486931" r:id="rId4"/>
    <p:sldLayoutId id="2147486932" r:id="rId5"/>
    <p:sldLayoutId id="2147486933" r:id="rId6"/>
    <p:sldLayoutId id="2147486934" r:id="rId7"/>
    <p:sldLayoutId id="2147486935" r:id="rId8"/>
    <p:sldLayoutId id="2147486936" r:id="rId9"/>
    <p:sldLayoutId id="2147486937" r:id="rId10"/>
    <p:sldLayoutId id="21474869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1D2325-F966-4A84-949D-3763E40470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1" r:id="rId1"/>
    <p:sldLayoutId id="2147486852" r:id="rId2"/>
    <p:sldLayoutId id="2147486853" r:id="rId3"/>
    <p:sldLayoutId id="2147486854" r:id="rId4"/>
    <p:sldLayoutId id="2147486855" r:id="rId5"/>
    <p:sldLayoutId id="2147486856" r:id="rId6"/>
    <p:sldLayoutId id="2147486857" r:id="rId7"/>
    <p:sldLayoutId id="2147486858" r:id="rId8"/>
    <p:sldLayoutId id="2147486859" r:id="rId9"/>
    <p:sldLayoutId id="2147486860" r:id="rId10"/>
    <p:sldLayoutId id="2147486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A35FA9-A572-4A58-A32F-D7412F7427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2" r:id="rId1"/>
    <p:sldLayoutId id="2147486863" r:id="rId2"/>
    <p:sldLayoutId id="2147486864" r:id="rId3"/>
    <p:sldLayoutId id="2147486865" r:id="rId4"/>
    <p:sldLayoutId id="2147486866" r:id="rId5"/>
    <p:sldLayoutId id="2147486867" r:id="rId6"/>
    <p:sldLayoutId id="2147486868" r:id="rId7"/>
    <p:sldLayoutId id="2147486869" r:id="rId8"/>
    <p:sldLayoutId id="2147486870" r:id="rId9"/>
    <p:sldLayoutId id="2147486871" r:id="rId10"/>
    <p:sldLayoutId id="2147486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843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781590D-AF52-475B-85AE-13FB1C49E11B}" type="datetimeFigureOut">
              <a:rPr lang="es-ES_tradnl"/>
              <a:pPr>
                <a:defRPr/>
              </a:pPr>
              <a:t>08/09/2017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975E875-6FFF-4641-8514-74CF780BA0E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39" r:id="rId1"/>
    <p:sldLayoutId id="2147486940" r:id="rId2"/>
    <p:sldLayoutId id="2147486941" r:id="rId3"/>
    <p:sldLayoutId id="2147486942" r:id="rId4"/>
    <p:sldLayoutId id="2147486943" r:id="rId5"/>
    <p:sldLayoutId id="2147486944" r:id="rId6"/>
    <p:sldLayoutId id="2147486945" r:id="rId7"/>
    <p:sldLayoutId id="2147486946" r:id="rId8"/>
    <p:sldLayoutId id="2147486947" r:id="rId9"/>
    <p:sldLayoutId id="2147486948" r:id="rId10"/>
    <p:sldLayoutId id="21474869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5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8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8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jsb@ua.es" TargetMode="Externa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jsb267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1684338"/>
            <a:ext cx="5608637" cy="504825"/>
          </a:xfrm>
        </p:spPr>
        <p:txBody>
          <a:bodyPr/>
          <a:lstStyle/>
          <a:p>
            <a:pPr algn="l" eaLnBrk="1" hangingPunct="1">
              <a:lnSpc>
                <a:spcPts val="4500"/>
              </a:lnSpc>
              <a:buFont typeface="Arial" charset="0"/>
              <a:buAutoNum type="arabicPeriod"/>
            </a:pPr>
            <a:r>
              <a:rPr lang="es-ES" sz="3200" b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Principio de Arquímedes.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1988" y="385763"/>
            <a:ext cx="67246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_tradnl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FLOTACIÓN </a:t>
            </a:r>
            <a:r>
              <a:rPr lang="es-ES_tradnl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(</a:t>
            </a:r>
            <a:r>
              <a:rPr lang="es-ES_tradnl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52 </a:t>
            </a:r>
            <a:r>
              <a:rPr lang="es-ES_tradnl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diapositivas)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746125" y="1274763"/>
            <a:ext cx="750728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2178050"/>
            <a:ext cx="5608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500"/>
              </a:lnSpc>
              <a:defRPr/>
            </a:pPr>
            <a:r>
              <a:rPr lang="es-ES" sz="32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2. Arquímedes vs Newton</a:t>
            </a:r>
            <a:r>
              <a:rPr lang="es-ES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.</a:t>
            </a:r>
            <a:endParaRPr lang="es-ES" sz="3200" b="1" kern="0" dirty="0">
              <a:solidFill>
                <a:schemeClr val="bg1"/>
              </a:solidFill>
              <a:latin typeface="Calibri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512553"/>
            <a:ext cx="56086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500"/>
              </a:lnSpc>
              <a:defRPr/>
            </a:pPr>
            <a:r>
              <a:rPr lang="es-ES" sz="32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4</a:t>
            </a:r>
            <a:r>
              <a:rPr lang="es-ES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. </a:t>
            </a:r>
            <a:r>
              <a:rPr lang="es-ES" sz="32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Flotación de los barcos.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5354387"/>
            <a:ext cx="56086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500"/>
              </a:lnSpc>
              <a:defRPr/>
            </a:pPr>
            <a:r>
              <a:rPr lang="es-ES" sz="32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7</a:t>
            </a:r>
            <a:r>
              <a:rPr lang="es-ES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. </a:t>
            </a:r>
            <a:r>
              <a:rPr lang="es-ES" sz="32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Termómetro de Galileo.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4030578"/>
            <a:ext cx="5608638" cy="149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500"/>
              </a:lnSpc>
              <a:defRPr/>
            </a:pPr>
            <a:r>
              <a:rPr lang="es-ES" sz="32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5</a:t>
            </a:r>
            <a:r>
              <a:rPr lang="es-ES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. </a:t>
            </a:r>
            <a:r>
              <a:rPr lang="es-ES" sz="32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Equilibrio de los barcos</a:t>
            </a:r>
            <a:r>
              <a:rPr lang="es-ES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.</a:t>
            </a:r>
          </a:p>
          <a:p>
            <a:pPr>
              <a:lnSpc>
                <a:spcPts val="4500"/>
              </a:lnSpc>
              <a:defRPr/>
            </a:pPr>
            <a:r>
              <a:rPr lang="es-ES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6. </a:t>
            </a:r>
            <a:r>
              <a:rPr lang="es-ES" sz="3200" b="1" kern="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Globos aerostáticos</a:t>
            </a:r>
            <a:r>
              <a:rPr lang="es-ES" sz="3200" b="1" kern="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s-ES" sz="3200" b="1" kern="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5800" y="2863850"/>
            <a:ext cx="789271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500"/>
              </a:lnSpc>
              <a:defRPr/>
            </a:pPr>
            <a:r>
              <a:rPr lang="es-ES" sz="32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3</a:t>
            </a:r>
            <a:r>
              <a:rPr lang="es-ES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Times New Roman" pitchFamily="18" charset="0"/>
              </a:rPr>
              <a:t>. Flotación del hielo en el agua. </a:t>
            </a:r>
            <a:endParaRPr lang="es-ES" sz="3200" b="1" kern="0" dirty="0">
              <a:solidFill>
                <a:schemeClr val="bg1"/>
              </a:solidFill>
              <a:latin typeface="Calibri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6" grpId="0"/>
      <p:bldP spid="7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0" y="1697038"/>
            <a:ext cx="9144000" cy="5160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3863975" y="1343025"/>
            <a:ext cx="1439863" cy="338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863975" y="3140075"/>
            <a:ext cx="1439863" cy="3201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33" name="Rectangle 5" descr="10%"/>
          <p:cNvSpPr>
            <a:spLocks noChangeArrowheads="1"/>
          </p:cNvSpPr>
          <p:nvPr/>
        </p:nvSpPr>
        <p:spPr bwMode="auto">
          <a:xfrm>
            <a:off x="3876675" y="1704975"/>
            <a:ext cx="1416050" cy="299085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63975" y="796925"/>
            <a:ext cx="1439863" cy="3930650"/>
            <a:chOff x="3403" y="320"/>
            <a:chExt cx="907" cy="2476"/>
          </a:xfrm>
        </p:grpSpPr>
        <p:sp>
          <p:nvSpPr>
            <p:cNvPr id="71699" name="Line 7"/>
            <p:cNvSpPr>
              <a:spLocks noChangeShapeType="1"/>
            </p:cNvSpPr>
            <p:nvPr/>
          </p:nvSpPr>
          <p:spPr bwMode="auto">
            <a:xfrm>
              <a:off x="3403" y="320"/>
              <a:ext cx="0" cy="24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00" name="Line 8"/>
            <p:cNvSpPr>
              <a:spLocks noChangeShapeType="1"/>
            </p:cNvSpPr>
            <p:nvPr/>
          </p:nvSpPr>
          <p:spPr bwMode="auto">
            <a:xfrm>
              <a:off x="4310" y="320"/>
              <a:ext cx="0" cy="24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3778250" y="2551113"/>
            <a:ext cx="1589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200" b="1"/>
              <a:t>agua desplazada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19513" y="4699000"/>
            <a:ext cx="1728787" cy="61913"/>
            <a:chOff x="3312" y="2778"/>
            <a:chExt cx="1089" cy="39"/>
          </a:xfrm>
        </p:grpSpPr>
        <p:sp>
          <p:nvSpPr>
            <p:cNvPr id="71697" name="Line 11"/>
            <p:cNvSpPr>
              <a:spLocks noChangeShapeType="1"/>
            </p:cNvSpPr>
            <p:nvPr/>
          </p:nvSpPr>
          <p:spPr bwMode="auto">
            <a:xfrm>
              <a:off x="3312" y="2796"/>
              <a:ext cx="1089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698" name="Rectangle 12"/>
            <p:cNvSpPr>
              <a:spLocks noChangeArrowheads="1"/>
            </p:cNvSpPr>
            <p:nvPr/>
          </p:nvSpPr>
          <p:spPr bwMode="auto">
            <a:xfrm>
              <a:off x="3839" y="2778"/>
              <a:ext cx="33" cy="3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572000" y="3417888"/>
            <a:ext cx="1046163" cy="1296987"/>
            <a:chOff x="2918" y="1971"/>
            <a:chExt cx="659" cy="817"/>
          </a:xfrm>
        </p:grpSpPr>
        <p:sp>
          <p:nvSpPr>
            <p:cNvPr id="71695" name="Line 14"/>
            <p:cNvSpPr>
              <a:spLocks noChangeShapeType="1"/>
            </p:cNvSpPr>
            <p:nvPr/>
          </p:nvSpPr>
          <p:spPr bwMode="auto">
            <a:xfrm flipV="1">
              <a:off x="2918" y="2046"/>
              <a:ext cx="0" cy="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696" name="Text Box 15"/>
            <p:cNvSpPr txBox="1">
              <a:spLocks noChangeArrowheads="1"/>
            </p:cNvSpPr>
            <p:nvPr/>
          </p:nvSpPr>
          <p:spPr bwMode="auto">
            <a:xfrm>
              <a:off x="2956" y="1971"/>
              <a:ext cx="6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b="1">
                  <a:solidFill>
                    <a:srgbClr val="FF3300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176144" name="Line 16"/>
          <p:cNvSpPr>
            <a:spLocks noChangeShapeType="1"/>
          </p:cNvSpPr>
          <p:nvPr/>
        </p:nvSpPr>
        <p:spPr bwMode="auto">
          <a:xfrm>
            <a:off x="4572000" y="4705350"/>
            <a:ext cx="0" cy="11779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4632325" y="4754563"/>
            <a:ext cx="44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solidFill>
                  <a:schemeClr val="accent2"/>
                </a:solidFill>
                <a:latin typeface="Arial" charset="0"/>
              </a:rPr>
              <a:t>P</a:t>
            </a:r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>
                <a:solidFill>
                  <a:schemeClr val="bg1"/>
                </a:solidFill>
                <a:latin typeface="Arial" charset="0"/>
              </a:rPr>
              <a:t>El empuje es igual al peso del líquido (fluído) desalojado</a:t>
            </a:r>
          </a:p>
        </p:txBody>
      </p:sp>
      <p:sp>
        <p:nvSpPr>
          <p:cNvPr id="176147" name="Freeform 19"/>
          <p:cNvSpPr>
            <a:spLocks/>
          </p:cNvSpPr>
          <p:nvPr/>
        </p:nvSpPr>
        <p:spPr bwMode="auto">
          <a:xfrm>
            <a:off x="4481513" y="4765675"/>
            <a:ext cx="179387" cy="182563"/>
          </a:xfrm>
          <a:custGeom>
            <a:avLst/>
            <a:gdLst>
              <a:gd name="T0" fmla="*/ 0 w 113"/>
              <a:gd name="T1" fmla="*/ 0 h 115"/>
              <a:gd name="T2" fmla="*/ 2147483647 w 113"/>
              <a:gd name="T3" fmla="*/ 0 h 115"/>
              <a:gd name="T4" fmla="*/ 2147483647 w 113"/>
              <a:gd name="T5" fmla="*/ 2147483647 h 115"/>
              <a:gd name="T6" fmla="*/ 0 w 113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5"/>
              <a:gd name="T14" fmla="*/ 113 w 113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5">
                <a:moveTo>
                  <a:pt x="0" y="0"/>
                </a:moveTo>
                <a:lnTo>
                  <a:pt x="113" y="0"/>
                </a:lnTo>
                <a:lnTo>
                  <a:pt x="54" y="1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1694" name="19 CuadroTexto"/>
          <p:cNvSpPr txBox="1">
            <a:spLocks noChangeArrowheads="1"/>
          </p:cNvSpPr>
          <p:nvPr/>
        </p:nvSpPr>
        <p:spPr bwMode="auto">
          <a:xfrm>
            <a:off x="625475" y="5980113"/>
            <a:ext cx="7688263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>
                <a:latin typeface="Calibri" pitchFamily="34" charset="0"/>
              </a:rPr>
              <a:t>La placa inicia el descenso en el momento en que el empuje iguala al peso del agua desplazada.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22801 L -2.5E-6 -0.20972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48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87 0.01343 L 0.00087 0.13403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48148E-6 L 0 0.10555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93 L -4.44444E-6 0.22963 " pathEditMode="relative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nimBg="1"/>
      <p:bldP spid="176131" grpId="0" animBg="1"/>
      <p:bldP spid="176132" grpId="0" animBg="1"/>
      <p:bldP spid="176132" grpId="1" animBg="1"/>
      <p:bldP spid="176133" grpId="0" animBg="1"/>
      <p:bldP spid="176133" grpId="1" animBg="1"/>
      <p:bldP spid="176137" grpId="0"/>
      <p:bldP spid="176137" grpId="1"/>
      <p:bldP spid="176144" grpId="0" animBg="1"/>
      <p:bldP spid="176144" grpId="1" animBg="1"/>
      <p:bldP spid="176145" grpId="0"/>
      <p:bldP spid="176145" grpId="1"/>
      <p:bldP spid="176145" grpId="2"/>
      <p:bldP spid="176146" grpId="0" animBg="1"/>
      <p:bldP spid="176146" grpId="1" animBg="1"/>
      <p:bldP spid="176147" grpId="0" animBg="1"/>
      <p:bldP spid="176147" grpId="1" animBg="1"/>
      <p:bldP spid="17614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82842"/>
            <a:ext cx="7772400" cy="4150895"/>
          </a:xfrm>
        </p:spPr>
        <p:txBody>
          <a:bodyPr/>
          <a:lstStyle/>
          <a:p>
            <a:pPr eaLnBrk="1" hangingPunct="1">
              <a:lnSpc>
                <a:spcPts val="8000"/>
              </a:lnSpc>
            </a:pPr>
            <a:r>
              <a:rPr lang="es-ES" sz="8000" b="1" dirty="0" smtClean="0">
                <a:solidFill>
                  <a:srgbClr val="00B050"/>
                </a:solidFill>
              </a:rPr>
              <a:t>3</a:t>
            </a:r>
            <a:r>
              <a:rPr lang="es-ES" sz="5400" b="1" dirty="0" smtClean="0">
                <a:solidFill>
                  <a:schemeClr val="bg1"/>
                </a:solidFill>
              </a:rPr>
              <a:t/>
            </a:r>
            <a:br>
              <a:rPr lang="es-ES" sz="5400" b="1" dirty="0" smtClean="0">
                <a:solidFill>
                  <a:schemeClr val="bg1"/>
                </a:solidFill>
              </a:rPr>
            </a:br>
            <a:r>
              <a:rPr lang="es-ES" sz="5400" b="1" dirty="0" smtClean="0">
                <a:solidFill>
                  <a:schemeClr val="bg1"/>
                </a:solidFill>
              </a:rPr>
              <a:t>FLOTACIÓN DEL </a:t>
            </a:r>
            <a:r>
              <a:rPr lang="es-ES" sz="5400" b="1" dirty="0" smtClean="0">
                <a:solidFill>
                  <a:srgbClr val="FFFFFF"/>
                </a:solidFill>
                <a:latin typeface="+mn-lt"/>
              </a:rPr>
              <a:t> HIELO EN EL AGUA</a:t>
            </a:r>
            <a:r>
              <a:rPr lang="es-ES" sz="5400" b="1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es-ES" sz="5400" b="1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es-ES" sz="5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144 Rectángulo"/>
          <p:cNvSpPr/>
          <p:nvPr/>
        </p:nvSpPr>
        <p:spPr>
          <a:xfrm>
            <a:off x="2631376" y="1560575"/>
            <a:ext cx="3983038" cy="46329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2849" name="Rectangle 4"/>
          <p:cNvSpPr>
            <a:spLocks noChangeArrowheads="1"/>
          </p:cNvSpPr>
          <p:nvPr/>
        </p:nvSpPr>
        <p:spPr bwMode="auto">
          <a:xfrm>
            <a:off x="3675952" y="3346641"/>
            <a:ext cx="1985963" cy="21097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2850" name="Freeform 5"/>
          <p:cNvSpPr>
            <a:spLocks/>
          </p:cNvSpPr>
          <p:nvPr/>
        </p:nvSpPr>
        <p:spPr bwMode="auto">
          <a:xfrm>
            <a:off x="3658489" y="2819591"/>
            <a:ext cx="1985963" cy="2619375"/>
          </a:xfrm>
          <a:custGeom>
            <a:avLst/>
            <a:gdLst>
              <a:gd name="T0" fmla="*/ 21 w 1251"/>
              <a:gd name="T1" fmla="*/ 0 h 1650"/>
              <a:gd name="T2" fmla="*/ 21 w 1251"/>
              <a:gd name="T3" fmla="*/ 1629 h 1650"/>
              <a:gd name="T4" fmla="*/ 1230 w 1251"/>
              <a:gd name="T5" fmla="*/ 1629 h 1650"/>
              <a:gd name="T6" fmla="*/ 1230 w 1251"/>
              <a:gd name="T7" fmla="*/ 0 h 1650"/>
              <a:gd name="T8" fmla="*/ 1251 w 1251"/>
              <a:gd name="T9" fmla="*/ 0 h 1650"/>
              <a:gd name="T10" fmla="*/ 1251 w 1251"/>
              <a:gd name="T11" fmla="*/ 1650 h 1650"/>
              <a:gd name="T12" fmla="*/ 0 w 1251"/>
              <a:gd name="T13" fmla="*/ 1650 h 1650"/>
              <a:gd name="T14" fmla="*/ 0 w 1251"/>
              <a:gd name="T15" fmla="*/ 0 h 1650"/>
              <a:gd name="T16" fmla="*/ 21 w 1251"/>
              <a:gd name="T17" fmla="*/ 0 h 16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1"/>
              <a:gd name="T28" fmla="*/ 0 h 1650"/>
              <a:gd name="T29" fmla="*/ 1251 w 1251"/>
              <a:gd name="T30" fmla="*/ 1650 h 1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1" h="1650">
                <a:moveTo>
                  <a:pt x="21" y="0"/>
                </a:moveTo>
                <a:lnTo>
                  <a:pt x="21" y="1629"/>
                </a:lnTo>
                <a:lnTo>
                  <a:pt x="1230" y="1629"/>
                </a:lnTo>
                <a:lnTo>
                  <a:pt x="1230" y="0"/>
                </a:lnTo>
                <a:lnTo>
                  <a:pt x="1251" y="0"/>
                </a:lnTo>
                <a:lnTo>
                  <a:pt x="1251" y="1650"/>
                </a:lnTo>
                <a:lnTo>
                  <a:pt x="0" y="1650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61794" name="AutoShape 2"/>
          <p:cNvSpPr>
            <a:spLocks noChangeAspect="1" noChangeArrowheads="1" noTextEdit="1"/>
          </p:cNvSpPr>
          <p:nvPr/>
        </p:nvSpPr>
        <p:spPr bwMode="auto">
          <a:xfrm>
            <a:off x="3539427" y="268306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2784" name="AutoShape 49"/>
          <p:cNvSpPr>
            <a:spLocks noChangeAspect="1" noChangeArrowheads="1" noTextEdit="1"/>
          </p:cNvSpPr>
          <p:nvPr/>
        </p:nvSpPr>
        <p:spPr bwMode="auto">
          <a:xfrm>
            <a:off x="3539427" y="268306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2789" name="Rectangle 78"/>
          <p:cNvSpPr>
            <a:spLocks noChangeArrowheads="1"/>
          </p:cNvSpPr>
          <p:nvPr/>
        </p:nvSpPr>
        <p:spPr bwMode="auto">
          <a:xfrm>
            <a:off x="4203003" y="3352991"/>
            <a:ext cx="431800" cy="1184275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4271264" y="3957828"/>
            <a:ext cx="400050" cy="1236663"/>
            <a:chOff x="789" y="2035"/>
            <a:chExt cx="252" cy="779"/>
          </a:xfrm>
        </p:grpSpPr>
        <p:sp>
          <p:nvSpPr>
            <p:cNvPr id="72778" name="Line 88"/>
            <p:cNvSpPr>
              <a:spLocks noChangeShapeType="1"/>
            </p:cNvSpPr>
            <p:nvPr/>
          </p:nvSpPr>
          <p:spPr bwMode="auto">
            <a:xfrm>
              <a:off x="886" y="2035"/>
              <a:ext cx="0" cy="57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2779" name="Text Box 89"/>
            <p:cNvSpPr txBox="1">
              <a:spLocks noChangeArrowheads="1"/>
            </p:cNvSpPr>
            <p:nvPr/>
          </p:nvSpPr>
          <p:spPr bwMode="auto">
            <a:xfrm>
              <a:off x="789" y="2583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dirty="0">
                  <a:solidFill>
                    <a:srgbClr val="009900"/>
                  </a:solidFill>
                </a:rPr>
                <a:t>P</a:t>
              </a:r>
            </a:p>
          </p:txBody>
        </p:sp>
      </p:grpSp>
      <p:sp>
        <p:nvSpPr>
          <p:cNvPr id="72725" name="AutoShape 95"/>
          <p:cNvSpPr>
            <a:spLocks noChangeAspect="1" noChangeArrowheads="1" noTextEdit="1"/>
          </p:cNvSpPr>
          <p:nvPr/>
        </p:nvSpPr>
        <p:spPr bwMode="auto">
          <a:xfrm>
            <a:off x="3556889" y="268941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47" name="146 CuadroTexto"/>
          <p:cNvSpPr txBox="1"/>
          <p:nvPr/>
        </p:nvSpPr>
        <p:spPr>
          <a:xfrm>
            <a:off x="0" y="365760"/>
            <a:ext cx="9144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Consideremos una porción de agua, definida por las líneas de puntos, en equilibrio dentro del propio líquido y sea </a:t>
            </a:r>
            <a:r>
              <a:rPr lang="es-ES_tradnl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su peso.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144 Rectángulo"/>
          <p:cNvSpPr/>
          <p:nvPr/>
        </p:nvSpPr>
        <p:spPr>
          <a:xfrm>
            <a:off x="2631376" y="1560575"/>
            <a:ext cx="3983038" cy="46329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2849" name="Rectangle 4"/>
          <p:cNvSpPr>
            <a:spLocks noChangeArrowheads="1"/>
          </p:cNvSpPr>
          <p:nvPr/>
        </p:nvSpPr>
        <p:spPr bwMode="auto">
          <a:xfrm>
            <a:off x="3675952" y="3346641"/>
            <a:ext cx="1985963" cy="21097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61794" name="AutoShape 2"/>
          <p:cNvSpPr>
            <a:spLocks noChangeAspect="1" noChangeArrowheads="1" noTextEdit="1"/>
          </p:cNvSpPr>
          <p:nvPr/>
        </p:nvSpPr>
        <p:spPr bwMode="auto">
          <a:xfrm>
            <a:off x="3539427" y="268306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2784" name="AutoShape 49"/>
          <p:cNvSpPr>
            <a:spLocks noChangeAspect="1" noChangeArrowheads="1" noTextEdit="1"/>
          </p:cNvSpPr>
          <p:nvPr/>
        </p:nvSpPr>
        <p:spPr bwMode="auto">
          <a:xfrm>
            <a:off x="3539427" y="268306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16" name="215 CuadroTexto"/>
          <p:cNvSpPr txBox="1"/>
          <p:nvPr/>
        </p:nvSpPr>
        <p:spPr>
          <a:xfrm>
            <a:off x="0" y="354370"/>
            <a:ext cx="9144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 estar en equilibrio dentro de la propia masa de agua, el empuje </a:t>
            </a:r>
            <a:r>
              <a:rPr lang="es-ES_tradnl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s-ES_tradnl" sz="1800" b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al que está sometida ha de ser igual a su peso.</a:t>
            </a:r>
          </a:p>
        </p:txBody>
      </p:sp>
      <p:sp>
        <p:nvSpPr>
          <p:cNvPr id="72850" name="Freeform 5"/>
          <p:cNvSpPr>
            <a:spLocks/>
          </p:cNvSpPr>
          <p:nvPr/>
        </p:nvSpPr>
        <p:spPr bwMode="auto">
          <a:xfrm>
            <a:off x="3658489" y="2819591"/>
            <a:ext cx="1985963" cy="2619375"/>
          </a:xfrm>
          <a:custGeom>
            <a:avLst/>
            <a:gdLst>
              <a:gd name="T0" fmla="*/ 21 w 1251"/>
              <a:gd name="T1" fmla="*/ 0 h 1650"/>
              <a:gd name="T2" fmla="*/ 21 w 1251"/>
              <a:gd name="T3" fmla="*/ 1629 h 1650"/>
              <a:gd name="T4" fmla="*/ 1230 w 1251"/>
              <a:gd name="T5" fmla="*/ 1629 h 1650"/>
              <a:gd name="T6" fmla="*/ 1230 w 1251"/>
              <a:gd name="T7" fmla="*/ 0 h 1650"/>
              <a:gd name="T8" fmla="*/ 1251 w 1251"/>
              <a:gd name="T9" fmla="*/ 0 h 1650"/>
              <a:gd name="T10" fmla="*/ 1251 w 1251"/>
              <a:gd name="T11" fmla="*/ 1650 h 1650"/>
              <a:gd name="T12" fmla="*/ 0 w 1251"/>
              <a:gd name="T13" fmla="*/ 1650 h 1650"/>
              <a:gd name="T14" fmla="*/ 0 w 1251"/>
              <a:gd name="T15" fmla="*/ 0 h 1650"/>
              <a:gd name="T16" fmla="*/ 21 w 1251"/>
              <a:gd name="T17" fmla="*/ 0 h 16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1"/>
              <a:gd name="T28" fmla="*/ 0 h 1650"/>
              <a:gd name="T29" fmla="*/ 1251 w 1251"/>
              <a:gd name="T30" fmla="*/ 1650 h 1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1" h="1650">
                <a:moveTo>
                  <a:pt x="21" y="0"/>
                </a:moveTo>
                <a:lnTo>
                  <a:pt x="21" y="1629"/>
                </a:lnTo>
                <a:lnTo>
                  <a:pt x="1230" y="1629"/>
                </a:lnTo>
                <a:lnTo>
                  <a:pt x="1230" y="0"/>
                </a:lnTo>
                <a:lnTo>
                  <a:pt x="1251" y="0"/>
                </a:lnTo>
                <a:lnTo>
                  <a:pt x="1251" y="1650"/>
                </a:lnTo>
                <a:lnTo>
                  <a:pt x="0" y="1650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2789" name="Rectangle 78"/>
          <p:cNvSpPr>
            <a:spLocks noChangeArrowheads="1"/>
          </p:cNvSpPr>
          <p:nvPr/>
        </p:nvSpPr>
        <p:spPr bwMode="auto">
          <a:xfrm>
            <a:off x="4203003" y="3352991"/>
            <a:ext cx="431800" cy="1184275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4271264" y="3957828"/>
            <a:ext cx="400050" cy="1236663"/>
            <a:chOff x="789" y="2035"/>
            <a:chExt cx="252" cy="779"/>
          </a:xfrm>
        </p:grpSpPr>
        <p:sp>
          <p:nvSpPr>
            <p:cNvPr id="72778" name="Line 88"/>
            <p:cNvSpPr>
              <a:spLocks noChangeShapeType="1"/>
            </p:cNvSpPr>
            <p:nvPr/>
          </p:nvSpPr>
          <p:spPr bwMode="auto">
            <a:xfrm>
              <a:off x="886" y="2035"/>
              <a:ext cx="0" cy="57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2779" name="Text Box 89"/>
            <p:cNvSpPr txBox="1">
              <a:spLocks noChangeArrowheads="1"/>
            </p:cNvSpPr>
            <p:nvPr/>
          </p:nvSpPr>
          <p:spPr bwMode="auto">
            <a:xfrm>
              <a:off x="789" y="2583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dirty="0">
                  <a:solidFill>
                    <a:srgbClr val="009900"/>
                  </a:solidFill>
                </a:rPr>
                <a:t>P</a:t>
              </a:r>
            </a:p>
          </p:txBody>
        </p:sp>
      </p:grpSp>
      <p:sp>
        <p:nvSpPr>
          <p:cNvPr id="161885" name="Text Box 93"/>
          <p:cNvSpPr txBox="1">
            <a:spLocks noChangeArrowheads="1"/>
          </p:cNvSpPr>
          <p:nvPr/>
        </p:nvSpPr>
        <p:spPr bwMode="auto">
          <a:xfrm>
            <a:off x="4156456" y="5610162"/>
            <a:ext cx="97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3300"/>
                </a:solidFill>
              </a:rPr>
              <a:t>E</a:t>
            </a:r>
            <a:r>
              <a:rPr lang="es-ES" b="1" baseline="-25000" dirty="0">
                <a:solidFill>
                  <a:srgbClr val="FF3300"/>
                </a:solidFill>
              </a:rPr>
              <a:t>1</a:t>
            </a:r>
            <a:r>
              <a:rPr lang="es-ES" b="1" baseline="-25000" dirty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0000"/>
                </a:solidFill>
              </a:rPr>
              <a:t>= </a:t>
            </a:r>
            <a:r>
              <a:rPr lang="es-ES" b="1" dirty="0">
                <a:solidFill>
                  <a:srgbClr val="009900"/>
                </a:solidFill>
              </a:rPr>
              <a:t>P</a:t>
            </a:r>
          </a:p>
        </p:txBody>
      </p:sp>
      <p:sp>
        <p:nvSpPr>
          <p:cNvPr id="72725" name="AutoShape 95"/>
          <p:cNvSpPr>
            <a:spLocks noChangeAspect="1" noChangeArrowheads="1" noTextEdit="1"/>
          </p:cNvSpPr>
          <p:nvPr/>
        </p:nvSpPr>
        <p:spPr bwMode="auto">
          <a:xfrm>
            <a:off x="3556889" y="268941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3" name="217 Grupo"/>
          <p:cNvGrpSpPr/>
          <p:nvPr/>
        </p:nvGrpSpPr>
        <p:grpSpPr>
          <a:xfrm>
            <a:off x="4269677" y="2684653"/>
            <a:ext cx="400050" cy="1282700"/>
            <a:chOff x="4269677" y="2684653"/>
            <a:chExt cx="400050" cy="1282700"/>
          </a:xfrm>
        </p:grpSpPr>
        <p:sp>
          <p:nvSpPr>
            <p:cNvPr id="72780" name="Line 84"/>
            <p:cNvSpPr>
              <a:spLocks noChangeShapeType="1"/>
            </p:cNvSpPr>
            <p:nvPr/>
          </p:nvSpPr>
          <p:spPr bwMode="auto">
            <a:xfrm flipV="1">
              <a:off x="4423665" y="3052953"/>
              <a:ext cx="0" cy="9144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2781" name="Text Box 85"/>
            <p:cNvSpPr txBox="1">
              <a:spLocks noChangeArrowheads="1"/>
            </p:cNvSpPr>
            <p:nvPr/>
          </p:nvSpPr>
          <p:spPr bwMode="auto">
            <a:xfrm>
              <a:off x="4269677" y="2684653"/>
              <a:ext cx="4000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dirty="0">
                  <a:solidFill>
                    <a:srgbClr val="FF3300"/>
                  </a:solidFill>
                </a:rPr>
                <a:t>E</a:t>
              </a:r>
              <a:r>
                <a:rPr lang="es-ES" sz="1800" baseline="-25000" dirty="0">
                  <a:solidFill>
                    <a:srgbClr val="FF3300"/>
                  </a:solidFill>
                </a:rPr>
                <a:t>1</a:t>
              </a:r>
              <a:endParaRPr lang="es-ES" sz="1800" dirty="0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144 Rectángulo"/>
          <p:cNvSpPr/>
          <p:nvPr/>
        </p:nvSpPr>
        <p:spPr>
          <a:xfrm>
            <a:off x="2631376" y="1560575"/>
            <a:ext cx="3983038" cy="46329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2849" name="Rectangle 4"/>
          <p:cNvSpPr>
            <a:spLocks noChangeArrowheads="1"/>
          </p:cNvSpPr>
          <p:nvPr/>
        </p:nvSpPr>
        <p:spPr bwMode="auto">
          <a:xfrm>
            <a:off x="3675952" y="3346641"/>
            <a:ext cx="1985963" cy="21097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4203003" y="3352801"/>
            <a:ext cx="431800" cy="1355916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2850" name="Freeform 5"/>
          <p:cNvSpPr>
            <a:spLocks/>
          </p:cNvSpPr>
          <p:nvPr/>
        </p:nvSpPr>
        <p:spPr bwMode="auto">
          <a:xfrm>
            <a:off x="3658489" y="2819591"/>
            <a:ext cx="1985963" cy="2619375"/>
          </a:xfrm>
          <a:custGeom>
            <a:avLst/>
            <a:gdLst>
              <a:gd name="T0" fmla="*/ 21 w 1251"/>
              <a:gd name="T1" fmla="*/ 0 h 1650"/>
              <a:gd name="T2" fmla="*/ 21 w 1251"/>
              <a:gd name="T3" fmla="*/ 1629 h 1650"/>
              <a:gd name="T4" fmla="*/ 1230 w 1251"/>
              <a:gd name="T5" fmla="*/ 1629 h 1650"/>
              <a:gd name="T6" fmla="*/ 1230 w 1251"/>
              <a:gd name="T7" fmla="*/ 0 h 1650"/>
              <a:gd name="T8" fmla="*/ 1251 w 1251"/>
              <a:gd name="T9" fmla="*/ 0 h 1650"/>
              <a:gd name="T10" fmla="*/ 1251 w 1251"/>
              <a:gd name="T11" fmla="*/ 1650 h 1650"/>
              <a:gd name="T12" fmla="*/ 0 w 1251"/>
              <a:gd name="T13" fmla="*/ 1650 h 1650"/>
              <a:gd name="T14" fmla="*/ 0 w 1251"/>
              <a:gd name="T15" fmla="*/ 0 h 1650"/>
              <a:gd name="T16" fmla="*/ 21 w 1251"/>
              <a:gd name="T17" fmla="*/ 0 h 16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1"/>
              <a:gd name="T28" fmla="*/ 0 h 1650"/>
              <a:gd name="T29" fmla="*/ 1251 w 1251"/>
              <a:gd name="T30" fmla="*/ 1650 h 1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1" h="1650">
                <a:moveTo>
                  <a:pt x="21" y="0"/>
                </a:moveTo>
                <a:lnTo>
                  <a:pt x="21" y="1629"/>
                </a:lnTo>
                <a:lnTo>
                  <a:pt x="1230" y="1629"/>
                </a:lnTo>
                <a:lnTo>
                  <a:pt x="1230" y="0"/>
                </a:lnTo>
                <a:lnTo>
                  <a:pt x="1251" y="0"/>
                </a:lnTo>
                <a:lnTo>
                  <a:pt x="1251" y="1650"/>
                </a:lnTo>
                <a:lnTo>
                  <a:pt x="0" y="1650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61794" name="AutoShape 2"/>
          <p:cNvSpPr>
            <a:spLocks noChangeAspect="1" noChangeArrowheads="1" noTextEdit="1"/>
          </p:cNvSpPr>
          <p:nvPr/>
        </p:nvSpPr>
        <p:spPr bwMode="auto">
          <a:xfrm>
            <a:off x="3539427" y="268306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2784" name="AutoShape 49"/>
          <p:cNvSpPr>
            <a:spLocks noChangeAspect="1" noChangeArrowheads="1" noTextEdit="1"/>
          </p:cNvSpPr>
          <p:nvPr/>
        </p:nvSpPr>
        <p:spPr bwMode="auto">
          <a:xfrm>
            <a:off x="3539427" y="268306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61885" name="Text Box 93"/>
          <p:cNvSpPr txBox="1">
            <a:spLocks noChangeArrowheads="1"/>
          </p:cNvSpPr>
          <p:nvPr/>
        </p:nvSpPr>
        <p:spPr bwMode="auto">
          <a:xfrm>
            <a:off x="4156456" y="5610162"/>
            <a:ext cx="97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FF3300"/>
                </a:solidFill>
              </a:rPr>
              <a:t>E</a:t>
            </a:r>
            <a:r>
              <a:rPr lang="es-ES" b="1" baseline="-25000" dirty="0">
                <a:solidFill>
                  <a:srgbClr val="FF3300"/>
                </a:solidFill>
              </a:rPr>
              <a:t>2</a:t>
            </a:r>
            <a:r>
              <a:rPr lang="es-ES" b="1" baseline="-25000" dirty="0" smtClean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0000"/>
                </a:solidFill>
              </a:rPr>
              <a:t>&gt;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9900"/>
                </a:solidFill>
              </a:rPr>
              <a:t>P</a:t>
            </a:r>
          </a:p>
        </p:txBody>
      </p:sp>
      <p:sp>
        <p:nvSpPr>
          <p:cNvPr id="72725" name="AutoShape 95"/>
          <p:cNvSpPr>
            <a:spLocks noChangeAspect="1" noChangeArrowheads="1" noTextEdit="1"/>
          </p:cNvSpPr>
          <p:nvPr/>
        </p:nvSpPr>
        <p:spPr bwMode="auto">
          <a:xfrm>
            <a:off x="3556889" y="268941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0" y="402336"/>
            <a:ext cx="9144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Cuando la porción de agua se enfría a 0ºC solidifica no variando su peso, pero su volumen aumenta y, consecuentemente, también aumenta el empuje, lo que determina que el bloque de hielo ascienda.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5254228" y="2554891"/>
            <a:ext cx="104775" cy="1206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194 Grupo"/>
          <p:cNvGrpSpPr/>
          <p:nvPr/>
        </p:nvGrpSpPr>
        <p:grpSpPr>
          <a:xfrm>
            <a:off x="4629360" y="1842103"/>
            <a:ext cx="800911" cy="2095804"/>
            <a:chOff x="5377073" y="1842103"/>
            <a:chExt cx="800911" cy="2095804"/>
          </a:xfrm>
        </p:grpSpPr>
        <p:sp>
          <p:nvSpPr>
            <p:cNvPr id="24" name="23 Elipse"/>
            <p:cNvSpPr/>
            <p:nvPr/>
          </p:nvSpPr>
          <p:spPr>
            <a:xfrm>
              <a:off x="5930333" y="3690256"/>
              <a:ext cx="247651" cy="2476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5993098" y="3249385"/>
              <a:ext cx="104775" cy="49567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377073" y="2835694"/>
              <a:ext cx="685800" cy="304800"/>
              <a:chOff x="1097" y="1651"/>
              <a:chExt cx="432" cy="192"/>
            </a:xfrm>
          </p:grpSpPr>
          <p:sp>
            <p:nvSpPr>
              <p:cNvPr id="42" name="Text Box 20"/>
              <p:cNvSpPr txBox="1">
                <a:spLocks noChangeArrowheads="1"/>
              </p:cNvSpPr>
              <p:nvPr/>
            </p:nvSpPr>
            <p:spPr bwMode="auto">
              <a:xfrm>
                <a:off x="1097" y="1651"/>
                <a:ext cx="43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400" dirty="0">
                    <a:solidFill>
                      <a:srgbClr val="000000"/>
                    </a:solidFill>
                    <a:latin typeface="Arial"/>
                  </a:rPr>
                  <a:t>0 ºC</a:t>
                </a:r>
              </a:p>
            </p:txBody>
          </p:sp>
          <p:sp>
            <p:nvSpPr>
              <p:cNvPr id="43" name="Line 21"/>
              <p:cNvSpPr>
                <a:spLocks noChangeShapeType="1"/>
              </p:cNvSpPr>
              <p:nvPr/>
            </p:nvSpPr>
            <p:spPr bwMode="auto">
              <a:xfrm>
                <a:off x="1382" y="17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120 Grupo"/>
            <p:cNvGrpSpPr/>
            <p:nvPr/>
          </p:nvGrpSpPr>
          <p:grpSpPr>
            <a:xfrm>
              <a:off x="6012160" y="1988840"/>
              <a:ext cx="72008" cy="1584176"/>
              <a:chOff x="6012160" y="1988840"/>
              <a:chExt cx="72008" cy="1584176"/>
            </a:xfrm>
          </p:grpSpPr>
          <p:grpSp>
            <p:nvGrpSpPr>
              <p:cNvPr id="5" name="119 Grupo"/>
              <p:cNvGrpSpPr/>
              <p:nvPr/>
            </p:nvGrpSpPr>
            <p:grpSpPr>
              <a:xfrm>
                <a:off x="6012160" y="1988840"/>
                <a:ext cx="72008" cy="1152128"/>
                <a:chOff x="6012160" y="1988840"/>
                <a:chExt cx="72008" cy="1152128"/>
              </a:xfrm>
            </p:grpSpPr>
            <p:cxnSp>
              <p:nvCxnSpPr>
                <p:cNvPr id="33" name="32 Conector recto"/>
                <p:cNvCxnSpPr/>
                <p:nvPr/>
              </p:nvCxnSpPr>
              <p:spPr>
                <a:xfrm>
                  <a:off x="6012160" y="1988840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33 Conector recto"/>
                <p:cNvCxnSpPr/>
                <p:nvPr/>
              </p:nvCxnSpPr>
              <p:spPr>
                <a:xfrm>
                  <a:off x="6012160" y="2132856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34 Conector recto"/>
                <p:cNvCxnSpPr/>
                <p:nvPr/>
              </p:nvCxnSpPr>
              <p:spPr>
                <a:xfrm>
                  <a:off x="6012160" y="2420888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35 Conector recto"/>
                <p:cNvCxnSpPr/>
                <p:nvPr/>
              </p:nvCxnSpPr>
              <p:spPr>
                <a:xfrm>
                  <a:off x="6012160" y="2564904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36 Conector recto"/>
                <p:cNvCxnSpPr/>
                <p:nvPr/>
              </p:nvCxnSpPr>
              <p:spPr>
                <a:xfrm>
                  <a:off x="6012160" y="2708920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37 Conector recto"/>
                <p:cNvCxnSpPr/>
                <p:nvPr/>
              </p:nvCxnSpPr>
              <p:spPr>
                <a:xfrm>
                  <a:off x="6012160" y="2852936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38 Conector recto"/>
                <p:cNvCxnSpPr/>
                <p:nvPr/>
              </p:nvCxnSpPr>
              <p:spPr>
                <a:xfrm>
                  <a:off x="6012160" y="2996952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Conector recto"/>
                <p:cNvCxnSpPr/>
                <p:nvPr/>
              </p:nvCxnSpPr>
              <p:spPr>
                <a:xfrm>
                  <a:off x="6012160" y="3140968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40 Conector recto"/>
                <p:cNvCxnSpPr/>
                <p:nvPr/>
              </p:nvCxnSpPr>
              <p:spPr>
                <a:xfrm>
                  <a:off x="6012160" y="2276872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29 Conector recto"/>
              <p:cNvCxnSpPr/>
              <p:nvPr/>
            </p:nvCxnSpPr>
            <p:spPr>
              <a:xfrm>
                <a:off x="6012160" y="3284984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>
                <a:off x="6012160" y="3429000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6012160" y="3573016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987881" y="1842103"/>
              <a:ext cx="123825" cy="1874838"/>
            </a:xfrm>
            <a:custGeom>
              <a:avLst/>
              <a:gdLst>
                <a:gd name="T0" fmla="*/ 0 w 110"/>
                <a:gd name="T1" fmla="*/ 9 h 1671"/>
                <a:gd name="T2" fmla="*/ 0 w 110"/>
                <a:gd name="T3" fmla="*/ 1 h 1671"/>
                <a:gd name="T4" fmla="*/ 1 w 110"/>
                <a:gd name="T5" fmla="*/ 0 h 1671"/>
                <a:gd name="T6" fmla="*/ 1 w 110"/>
                <a:gd name="T7" fmla="*/ 1 h 1671"/>
                <a:gd name="T8" fmla="*/ 1 w 110"/>
                <a:gd name="T9" fmla="*/ 9 h 1671"/>
                <a:gd name="T10" fmla="*/ 1 w 110"/>
                <a:gd name="T11" fmla="*/ 9 h 1671"/>
                <a:gd name="T12" fmla="*/ 1 w 110"/>
                <a:gd name="T13" fmla="*/ 1 h 1671"/>
                <a:gd name="T14" fmla="*/ 1 w 110"/>
                <a:gd name="T15" fmla="*/ 1 h 1671"/>
                <a:gd name="T16" fmla="*/ 1 w 110"/>
                <a:gd name="T17" fmla="*/ 1 h 1671"/>
                <a:gd name="T18" fmla="*/ 1 w 110"/>
                <a:gd name="T19" fmla="*/ 9 h 1671"/>
                <a:gd name="T20" fmla="*/ 0 w 110"/>
                <a:gd name="T21" fmla="*/ 9 h 16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1671"/>
                <a:gd name="T35" fmla="*/ 110 w 110"/>
                <a:gd name="T36" fmla="*/ 1671 h 16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1671">
                  <a:moveTo>
                    <a:pt x="0" y="1671"/>
                  </a:moveTo>
                  <a:lnTo>
                    <a:pt x="0" y="87"/>
                  </a:lnTo>
                  <a:lnTo>
                    <a:pt x="60" y="0"/>
                  </a:lnTo>
                  <a:lnTo>
                    <a:pt x="110" y="69"/>
                  </a:lnTo>
                  <a:lnTo>
                    <a:pt x="110" y="1671"/>
                  </a:lnTo>
                  <a:lnTo>
                    <a:pt x="93" y="1671"/>
                  </a:lnTo>
                  <a:lnTo>
                    <a:pt x="93" y="69"/>
                  </a:lnTo>
                  <a:lnTo>
                    <a:pt x="51" y="26"/>
                  </a:lnTo>
                  <a:lnTo>
                    <a:pt x="17" y="87"/>
                  </a:lnTo>
                  <a:lnTo>
                    <a:pt x="17" y="1671"/>
                  </a:lnTo>
                  <a:lnTo>
                    <a:pt x="0" y="16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44" name="Text Box 134"/>
          <p:cNvSpPr txBox="1">
            <a:spLocks noChangeArrowheads="1"/>
          </p:cNvSpPr>
          <p:nvPr/>
        </p:nvSpPr>
        <p:spPr bwMode="auto">
          <a:xfrm>
            <a:off x="4285552" y="4872228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9900"/>
                </a:solidFill>
              </a:rPr>
              <a:t>P</a:t>
            </a:r>
          </a:p>
        </p:txBody>
      </p:sp>
      <p:sp>
        <p:nvSpPr>
          <p:cNvPr id="45" name="Line 91"/>
          <p:cNvSpPr>
            <a:spLocks noChangeShapeType="1"/>
          </p:cNvSpPr>
          <p:nvPr/>
        </p:nvSpPr>
        <p:spPr bwMode="auto">
          <a:xfrm flipV="1">
            <a:off x="4437444" y="2324099"/>
            <a:ext cx="0" cy="1679829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6" name="Line 133"/>
          <p:cNvSpPr>
            <a:spLocks noChangeShapeType="1"/>
          </p:cNvSpPr>
          <p:nvPr/>
        </p:nvSpPr>
        <p:spPr bwMode="auto">
          <a:xfrm>
            <a:off x="4437159" y="4002279"/>
            <a:ext cx="0" cy="9144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8" name="Text Box 134"/>
          <p:cNvSpPr txBox="1">
            <a:spLocks noChangeArrowheads="1"/>
          </p:cNvSpPr>
          <p:nvPr/>
        </p:nvSpPr>
        <p:spPr bwMode="auto">
          <a:xfrm>
            <a:off x="4252214" y="1932051"/>
            <a:ext cx="478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FF0000"/>
                </a:solidFill>
              </a:rPr>
              <a:t>E</a:t>
            </a:r>
            <a:r>
              <a:rPr lang="es-ES" sz="1800" b="1" baseline="-25000" dirty="0" smtClean="0">
                <a:solidFill>
                  <a:srgbClr val="FF0000"/>
                </a:solidFill>
              </a:rPr>
              <a:t>2</a:t>
            </a:r>
            <a:endParaRPr lang="es-ES" sz="1800" b="1" dirty="0">
              <a:solidFill>
                <a:srgbClr val="FF0000"/>
              </a:solidFill>
            </a:endParaRPr>
          </a:p>
        </p:txBody>
      </p:sp>
      <p:grpSp>
        <p:nvGrpSpPr>
          <p:cNvPr id="6" name="50 Grupo"/>
          <p:cNvGrpSpPr/>
          <p:nvPr/>
        </p:nvGrpSpPr>
        <p:grpSpPr>
          <a:xfrm>
            <a:off x="4252214" y="2797683"/>
            <a:ext cx="478282" cy="1206405"/>
            <a:chOff x="4252214" y="2797683"/>
            <a:chExt cx="478282" cy="1206405"/>
          </a:xfrm>
        </p:grpSpPr>
        <p:sp>
          <p:nvSpPr>
            <p:cNvPr id="49" name="Line 133"/>
            <p:cNvSpPr>
              <a:spLocks noChangeShapeType="1"/>
            </p:cNvSpPr>
            <p:nvPr/>
          </p:nvSpPr>
          <p:spPr bwMode="auto">
            <a:xfrm flipV="1">
              <a:off x="4432968" y="3089688"/>
              <a:ext cx="0" cy="9144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50" name="Text Box 134"/>
            <p:cNvSpPr txBox="1">
              <a:spLocks noChangeArrowheads="1"/>
            </p:cNvSpPr>
            <p:nvPr/>
          </p:nvSpPr>
          <p:spPr bwMode="auto">
            <a:xfrm>
              <a:off x="4252214" y="2797683"/>
              <a:ext cx="4782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 smtClean="0">
                  <a:solidFill>
                    <a:srgbClr val="FF0000"/>
                  </a:solidFill>
                </a:rPr>
                <a:t>E</a:t>
              </a:r>
              <a:r>
                <a:rPr lang="es-ES" sz="1800" b="1" baseline="-25000" dirty="0" smtClean="0">
                  <a:solidFill>
                    <a:srgbClr val="FF0000"/>
                  </a:solidFill>
                </a:rPr>
                <a:t>1</a:t>
              </a:r>
              <a:endParaRPr lang="es-ES" sz="1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 rot="14695526">
            <a:off x="5289195" y="2331202"/>
            <a:ext cx="769937" cy="388938"/>
            <a:chOff x="1110" y="3894"/>
            <a:chExt cx="841" cy="426"/>
          </a:xfrm>
        </p:grpSpPr>
        <p:sp>
          <p:nvSpPr>
            <p:cNvPr id="53" name="Freeform 4"/>
            <p:cNvSpPr>
              <a:spLocks/>
            </p:cNvSpPr>
            <p:nvPr/>
          </p:nvSpPr>
          <p:spPr bwMode="auto">
            <a:xfrm>
              <a:off x="1234" y="4003"/>
              <a:ext cx="571" cy="251"/>
            </a:xfrm>
            <a:custGeom>
              <a:avLst/>
              <a:gdLst>
                <a:gd name="T0" fmla="*/ 142 w 571"/>
                <a:gd name="T1" fmla="*/ 10 h 251"/>
                <a:gd name="T2" fmla="*/ 134 w 571"/>
                <a:gd name="T3" fmla="*/ 28 h 251"/>
                <a:gd name="T4" fmla="*/ 158 w 571"/>
                <a:gd name="T5" fmla="*/ 55 h 251"/>
                <a:gd name="T6" fmla="*/ 212 w 571"/>
                <a:gd name="T7" fmla="*/ 71 h 251"/>
                <a:gd name="T8" fmla="*/ 284 w 571"/>
                <a:gd name="T9" fmla="*/ 77 h 251"/>
                <a:gd name="T10" fmla="*/ 338 w 571"/>
                <a:gd name="T11" fmla="*/ 71 h 251"/>
                <a:gd name="T12" fmla="*/ 388 w 571"/>
                <a:gd name="T13" fmla="*/ 56 h 251"/>
                <a:gd name="T14" fmla="*/ 412 w 571"/>
                <a:gd name="T15" fmla="*/ 25 h 251"/>
                <a:gd name="T16" fmla="*/ 397 w 571"/>
                <a:gd name="T17" fmla="*/ 1 h 251"/>
                <a:gd name="T18" fmla="*/ 436 w 571"/>
                <a:gd name="T19" fmla="*/ 17 h 251"/>
                <a:gd name="T20" fmla="*/ 506 w 571"/>
                <a:gd name="T21" fmla="*/ 53 h 251"/>
                <a:gd name="T22" fmla="*/ 547 w 571"/>
                <a:gd name="T23" fmla="*/ 83 h 251"/>
                <a:gd name="T24" fmla="*/ 566 w 571"/>
                <a:gd name="T25" fmla="*/ 98 h 251"/>
                <a:gd name="T26" fmla="*/ 518 w 571"/>
                <a:gd name="T27" fmla="*/ 109 h 251"/>
                <a:gd name="T28" fmla="*/ 436 w 571"/>
                <a:gd name="T29" fmla="*/ 139 h 251"/>
                <a:gd name="T30" fmla="*/ 355 w 571"/>
                <a:gd name="T31" fmla="*/ 191 h 251"/>
                <a:gd name="T32" fmla="*/ 298 w 571"/>
                <a:gd name="T33" fmla="*/ 247 h 251"/>
                <a:gd name="T34" fmla="*/ 265 w 571"/>
                <a:gd name="T35" fmla="*/ 212 h 251"/>
                <a:gd name="T36" fmla="*/ 221 w 571"/>
                <a:gd name="T37" fmla="*/ 179 h 251"/>
                <a:gd name="T38" fmla="*/ 160 w 571"/>
                <a:gd name="T39" fmla="*/ 140 h 251"/>
                <a:gd name="T40" fmla="*/ 103 w 571"/>
                <a:gd name="T41" fmla="*/ 119 h 251"/>
                <a:gd name="T42" fmla="*/ 28 w 571"/>
                <a:gd name="T43" fmla="*/ 98 h 251"/>
                <a:gd name="T44" fmla="*/ 2 w 571"/>
                <a:gd name="T45" fmla="*/ 98 h 251"/>
                <a:gd name="T46" fmla="*/ 19 w 571"/>
                <a:gd name="T47" fmla="*/ 80 h 251"/>
                <a:gd name="T48" fmla="*/ 47 w 571"/>
                <a:gd name="T49" fmla="*/ 59 h 251"/>
                <a:gd name="T50" fmla="*/ 79 w 571"/>
                <a:gd name="T51" fmla="*/ 38 h 251"/>
                <a:gd name="T52" fmla="*/ 110 w 571"/>
                <a:gd name="T53" fmla="*/ 25 h 251"/>
                <a:gd name="T54" fmla="*/ 142 w 571"/>
                <a:gd name="T55" fmla="*/ 10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1"/>
                <a:gd name="T85" fmla="*/ 0 h 251"/>
                <a:gd name="T86" fmla="*/ 571 w 571"/>
                <a:gd name="T87" fmla="*/ 251 h 2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1" h="251">
                  <a:moveTo>
                    <a:pt x="142" y="10"/>
                  </a:moveTo>
                  <a:cubicBezTo>
                    <a:pt x="146" y="11"/>
                    <a:pt x="131" y="21"/>
                    <a:pt x="134" y="28"/>
                  </a:cubicBezTo>
                  <a:cubicBezTo>
                    <a:pt x="137" y="35"/>
                    <a:pt x="145" y="48"/>
                    <a:pt x="158" y="55"/>
                  </a:cubicBezTo>
                  <a:cubicBezTo>
                    <a:pt x="171" y="62"/>
                    <a:pt x="191" y="67"/>
                    <a:pt x="212" y="71"/>
                  </a:cubicBezTo>
                  <a:cubicBezTo>
                    <a:pt x="233" y="75"/>
                    <a:pt x="263" y="77"/>
                    <a:pt x="284" y="77"/>
                  </a:cubicBezTo>
                  <a:cubicBezTo>
                    <a:pt x="305" y="77"/>
                    <a:pt x="321" y="75"/>
                    <a:pt x="338" y="71"/>
                  </a:cubicBezTo>
                  <a:cubicBezTo>
                    <a:pt x="355" y="67"/>
                    <a:pt x="376" y="64"/>
                    <a:pt x="388" y="56"/>
                  </a:cubicBezTo>
                  <a:cubicBezTo>
                    <a:pt x="400" y="48"/>
                    <a:pt x="411" y="34"/>
                    <a:pt x="412" y="25"/>
                  </a:cubicBezTo>
                  <a:cubicBezTo>
                    <a:pt x="413" y="16"/>
                    <a:pt x="393" y="2"/>
                    <a:pt x="397" y="1"/>
                  </a:cubicBezTo>
                  <a:cubicBezTo>
                    <a:pt x="401" y="0"/>
                    <a:pt x="418" y="8"/>
                    <a:pt x="436" y="17"/>
                  </a:cubicBezTo>
                  <a:cubicBezTo>
                    <a:pt x="454" y="26"/>
                    <a:pt x="487" y="42"/>
                    <a:pt x="506" y="53"/>
                  </a:cubicBezTo>
                  <a:cubicBezTo>
                    <a:pt x="525" y="64"/>
                    <a:pt x="537" y="76"/>
                    <a:pt x="547" y="83"/>
                  </a:cubicBezTo>
                  <a:cubicBezTo>
                    <a:pt x="557" y="90"/>
                    <a:pt x="571" y="94"/>
                    <a:pt x="566" y="98"/>
                  </a:cubicBezTo>
                  <a:cubicBezTo>
                    <a:pt x="561" y="102"/>
                    <a:pt x="540" y="102"/>
                    <a:pt x="518" y="109"/>
                  </a:cubicBezTo>
                  <a:cubicBezTo>
                    <a:pt x="496" y="116"/>
                    <a:pt x="463" y="125"/>
                    <a:pt x="436" y="139"/>
                  </a:cubicBezTo>
                  <a:cubicBezTo>
                    <a:pt x="409" y="153"/>
                    <a:pt x="378" y="173"/>
                    <a:pt x="355" y="191"/>
                  </a:cubicBezTo>
                  <a:cubicBezTo>
                    <a:pt x="332" y="209"/>
                    <a:pt x="313" y="243"/>
                    <a:pt x="298" y="247"/>
                  </a:cubicBezTo>
                  <a:cubicBezTo>
                    <a:pt x="283" y="251"/>
                    <a:pt x="278" y="223"/>
                    <a:pt x="265" y="212"/>
                  </a:cubicBezTo>
                  <a:cubicBezTo>
                    <a:pt x="252" y="201"/>
                    <a:pt x="238" y="191"/>
                    <a:pt x="221" y="179"/>
                  </a:cubicBezTo>
                  <a:cubicBezTo>
                    <a:pt x="204" y="167"/>
                    <a:pt x="180" y="150"/>
                    <a:pt x="160" y="140"/>
                  </a:cubicBezTo>
                  <a:cubicBezTo>
                    <a:pt x="140" y="130"/>
                    <a:pt x="125" y="126"/>
                    <a:pt x="103" y="119"/>
                  </a:cubicBezTo>
                  <a:cubicBezTo>
                    <a:pt x="81" y="112"/>
                    <a:pt x="45" y="101"/>
                    <a:pt x="28" y="98"/>
                  </a:cubicBezTo>
                  <a:cubicBezTo>
                    <a:pt x="11" y="95"/>
                    <a:pt x="4" y="101"/>
                    <a:pt x="2" y="98"/>
                  </a:cubicBezTo>
                  <a:cubicBezTo>
                    <a:pt x="0" y="95"/>
                    <a:pt x="12" y="86"/>
                    <a:pt x="19" y="80"/>
                  </a:cubicBezTo>
                  <a:cubicBezTo>
                    <a:pt x="26" y="74"/>
                    <a:pt x="37" y="66"/>
                    <a:pt x="47" y="59"/>
                  </a:cubicBezTo>
                  <a:cubicBezTo>
                    <a:pt x="57" y="52"/>
                    <a:pt x="69" y="44"/>
                    <a:pt x="79" y="38"/>
                  </a:cubicBezTo>
                  <a:cubicBezTo>
                    <a:pt x="89" y="32"/>
                    <a:pt x="100" y="30"/>
                    <a:pt x="110" y="25"/>
                  </a:cubicBezTo>
                  <a:cubicBezTo>
                    <a:pt x="120" y="20"/>
                    <a:pt x="138" y="9"/>
                    <a:pt x="142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 rot="-5400000">
              <a:off x="1320" y="3690"/>
              <a:ext cx="425" cy="841"/>
              <a:chOff x="1588" y="1253"/>
              <a:chExt cx="734" cy="1499"/>
            </a:xfrm>
          </p:grpSpPr>
          <p:sp>
            <p:nvSpPr>
              <p:cNvPr id="55" name="Freeform 6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Arc 7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Oval 9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72789" name="Rectangle 78"/>
          <p:cNvSpPr>
            <a:spLocks noChangeArrowheads="1"/>
          </p:cNvSpPr>
          <p:nvPr/>
        </p:nvSpPr>
        <p:spPr bwMode="auto">
          <a:xfrm>
            <a:off x="4203003" y="3352991"/>
            <a:ext cx="431800" cy="1184275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26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1885" grpId="0"/>
      <p:bldP spid="21" grpId="0" animBg="1"/>
      <p:bldP spid="22" grpId="0" animBg="1"/>
      <p:bldP spid="45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144 Rectángulo"/>
          <p:cNvSpPr/>
          <p:nvPr/>
        </p:nvSpPr>
        <p:spPr>
          <a:xfrm>
            <a:off x="2617089" y="1560575"/>
            <a:ext cx="3983038" cy="46329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2849" name="Rectangle 4"/>
          <p:cNvSpPr>
            <a:spLocks noChangeArrowheads="1"/>
          </p:cNvSpPr>
          <p:nvPr/>
        </p:nvSpPr>
        <p:spPr bwMode="auto">
          <a:xfrm>
            <a:off x="3675952" y="3346641"/>
            <a:ext cx="1985963" cy="21097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4203003" y="3352801"/>
            <a:ext cx="431800" cy="1355916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2850" name="Freeform 5"/>
          <p:cNvSpPr>
            <a:spLocks/>
          </p:cNvSpPr>
          <p:nvPr/>
        </p:nvSpPr>
        <p:spPr bwMode="auto">
          <a:xfrm>
            <a:off x="3658489" y="2819591"/>
            <a:ext cx="1985963" cy="2619375"/>
          </a:xfrm>
          <a:custGeom>
            <a:avLst/>
            <a:gdLst>
              <a:gd name="T0" fmla="*/ 21 w 1251"/>
              <a:gd name="T1" fmla="*/ 0 h 1650"/>
              <a:gd name="T2" fmla="*/ 21 w 1251"/>
              <a:gd name="T3" fmla="*/ 1629 h 1650"/>
              <a:gd name="T4" fmla="*/ 1230 w 1251"/>
              <a:gd name="T5" fmla="*/ 1629 h 1650"/>
              <a:gd name="T6" fmla="*/ 1230 w 1251"/>
              <a:gd name="T7" fmla="*/ 0 h 1650"/>
              <a:gd name="T8" fmla="*/ 1251 w 1251"/>
              <a:gd name="T9" fmla="*/ 0 h 1650"/>
              <a:gd name="T10" fmla="*/ 1251 w 1251"/>
              <a:gd name="T11" fmla="*/ 1650 h 1650"/>
              <a:gd name="T12" fmla="*/ 0 w 1251"/>
              <a:gd name="T13" fmla="*/ 1650 h 1650"/>
              <a:gd name="T14" fmla="*/ 0 w 1251"/>
              <a:gd name="T15" fmla="*/ 0 h 1650"/>
              <a:gd name="T16" fmla="*/ 21 w 1251"/>
              <a:gd name="T17" fmla="*/ 0 h 16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1"/>
              <a:gd name="T28" fmla="*/ 0 h 1650"/>
              <a:gd name="T29" fmla="*/ 1251 w 1251"/>
              <a:gd name="T30" fmla="*/ 1650 h 1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1" h="1650">
                <a:moveTo>
                  <a:pt x="21" y="0"/>
                </a:moveTo>
                <a:lnTo>
                  <a:pt x="21" y="1629"/>
                </a:lnTo>
                <a:lnTo>
                  <a:pt x="1230" y="1629"/>
                </a:lnTo>
                <a:lnTo>
                  <a:pt x="1230" y="0"/>
                </a:lnTo>
                <a:lnTo>
                  <a:pt x="1251" y="0"/>
                </a:lnTo>
                <a:lnTo>
                  <a:pt x="1251" y="1650"/>
                </a:lnTo>
                <a:lnTo>
                  <a:pt x="0" y="1650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61794" name="AutoShape 2"/>
          <p:cNvSpPr>
            <a:spLocks noChangeAspect="1" noChangeArrowheads="1" noTextEdit="1"/>
          </p:cNvSpPr>
          <p:nvPr/>
        </p:nvSpPr>
        <p:spPr bwMode="auto">
          <a:xfrm>
            <a:off x="3539427" y="268306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2784" name="AutoShape 49"/>
          <p:cNvSpPr>
            <a:spLocks noChangeAspect="1" noChangeArrowheads="1" noTextEdit="1"/>
          </p:cNvSpPr>
          <p:nvPr/>
        </p:nvSpPr>
        <p:spPr bwMode="auto">
          <a:xfrm>
            <a:off x="3539427" y="268306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2789" name="Rectangle 78"/>
          <p:cNvSpPr>
            <a:spLocks noChangeArrowheads="1"/>
          </p:cNvSpPr>
          <p:nvPr/>
        </p:nvSpPr>
        <p:spPr bwMode="auto">
          <a:xfrm>
            <a:off x="4198240" y="3352991"/>
            <a:ext cx="426148" cy="1184275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61885" name="Text Box 93"/>
          <p:cNvSpPr txBox="1">
            <a:spLocks noChangeArrowheads="1"/>
          </p:cNvSpPr>
          <p:nvPr/>
        </p:nvSpPr>
        <p:spPr bwMode="auto">
          <a:xfrm>
            <a:off x="4156456" y="5610162"/>
            <a:ext cx="97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FF3300"/>
                </a:solidFill>
              </a:rPr>
              <a:t>E</a:t>
            </a:r>
            <a:r>
              <a:rPr lang="es-ES" b="1" baseline="-25000" dirty="0">
                <a:solidFill>
                  <a:srgbClr val="FF3300"/>
                </a:solidFill>
              </a:rPr>
              <a:t>2</a:t>
            </a:r>
            <a:r>
              <a:rPr lang="es-ES" b="1" baseline="-25000" dirty="0" smtClean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0000"/>
                </a:solidFill>
              </a:rPr>
              <a:t>&gt;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9900"/>
                </a:solidFill>
              </a:rPr>
              <a:t>P</a:t>
            </a:r>
          </a:p>
        </p:txBody>
      </p:sp>
      <p:sp>
        <p:nvSpPr>
          <p:cNvPr id="72725" name="AutoShape 95"/>
          <p:cNvSpPr>
            <a:spLocks noChangeAspect="1" noChangeArrowheads="1" noTextEdit="1"/>
          </p:cNvSpPr>
          <p:nvPr/>
        </p:nvSpPr>
        <p:spPr bwMode="auto">
          <a:xfrm>
            <a:off x="3556889" y="268941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0" y="354049"/>
            <a:ext cx="9144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¿Hasta cuando ascenderá el bloque de hielo?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su ascenso, el empuje va disminuyendo hasta que se iguala al peso, momento en el que se detendrá </a:t>
            </a: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para quedar flotando. </a:t>
            </a:r>
            <a:endParaRPr lang="es-ES_tradnl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5254228" y="2995613"/>
            <a:ext cx="104775" cy="76577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194 Grupo"/>
          <p:cNvGrpSpPr/>
          <p:nvPr/>
        </p:nvGrpSpPr>
        <p:grpSpPr>
          <a:xfrm>
            <a:off x="4629360" y="1842103"/>
            <a:ext cx="800911" cy="2095804"/>
            <a:chOff x="5377073" y="1842103"/>
            <a:chExt cx="800911" cy="2095804"/>
          </a:xfrm>
        </p:grpSpPr>
        <p:sp>
          <p:nvSpPr>
            <p:cNvPr id="24" name="23 Elipse"/>
            <p:cNvSpPr/>
            <p:nvPr/>
          </p:nvSpPr>
          <p:spPr>
            <a:xfrm>
              <a:off x="5930333" y="3690256"/>
              <a:ext cx="247651" cy="2476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5993098" y="3249385"/>
              <a:ext cx="104775" cy="49567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377073" y="2835694"/>
              <a:ext cx="685800" cy="304800"/>
              <a:chOff x="1097" y="1651"/>
              <a:chExt cx="432" cy="192"/>
            </a:xfrm>
          </p:grpSpPr>
          <p:sp>
            <p:nvSpPr>
              <p:cNvPr id="42" name="Text Box 20"/>
              <p:cNvSpPr txBox="1">
                <a:spLocks noChangeArrowheads="1"/>
              </p:cNvSpPr>
              <p:nvPr/>
            </p:nvSpPr>
            <p:spPr bwMode="auto">
              <a:xfrm>
                <a:off x="1097" y="1651"/>
                <a:ext cx="43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400" dirty="0">
                    <a:solidFill>
                      <a:srgbClr val="000000"/>
                    </a:solidFill>
                    <a:latin typeface="Arial"/>
                  </a:rPr>
                  <a:t>0 ºC</a:t>
                </a:r>
              </a:p>
            </p:txBody>
          </p:sp>
          <p:sp>
            <p:nvSpPr>
              <p:cNvPr id="43" name="Line 21"/>
              <p:cNvSpPr>
                <a:spLocks noChangeShapeType="1"/>
              </p:cNvSpPr>
              <p:nvPr/>
            </p:nvSpPr>
            <p:spPr bwMode="auto">
              <a:xfrm>
                <a:off x="1382" y="17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120 Grupo"/>
            <p:cNvGrpSpPr/>
            <p:nvPr/>
          </p:nvGrpSpPr>
          <p:grpSpPr>
            <a:xfrm>
              <a:off x="6012160" y="1988840"/>
              <a:ext cx="72008" cy="1584176"/>
              <a:chOff x="6012160" y="1988840"/>
              <a:chExt cx="72008" cy="1584176"/>
            </a:xfrm>
          </p:grpSpPr>
          <p:grpSp>
            <p:nvGrpSpPr>
              <p:cNvPr id="5" name="119 Grupo"/>
              <p:cNvGrpSpPr/>
              <p:nvPr/>
            </p:nvGrpSpPr>
            <p:grpSpPr>
              <a:xfrm>
                <a:off x="6012160" y="1988840"/>
                <a:ext cx="72008" cy="1152128"/>
                <a:chOff x="6012160" y="1988840"/>
                <a:chExt cx="72008" cy="1152128"/>
              </a:xfrm>
            </p:grpSpPr>
            <p:cxnSp>
              <p:nvCxnSpPr>
                <p:cNvPr id="33" name="32 Conector recto"/>
                <p:cNvCxnSpPr/>
                <p:nvPr/>
              </p:nvCxnSpPr>
              <p:spPr>
                <a:xfrm>
                  <a:off x="6012160" y="1988840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33 Conector recto"/>
                <p:cNvCxnSpPr/>
                <p:nvPr/>
              </p:nvCxnSpPr>
              <p:spPr>
                <a:xfrm>
                  <a:off x="6012160" y="2132856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34 Conector recto"/>
                <p:cNvCxnSpPr/>
                <p:nvPr/>
              </p:nvCxnSpPr>
              <p:spPr>
                <a:xfrm>
                  <a:off x="6012160" y="2420888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35 Conector recto"/>
                <p:cNvCxnSpPr/>
                <p:nvPr/>
              </p:nvCxnSpPr>
              <p:spPr>
                <a:xfrm>
                  <a:off x="6012160" y="2564904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36 Conector recto"/>
                <p:cNvCxnSpPr/>
                <p:nvPr/>
              </p:nvCxnSpPr>
              <p:spPr>
                <a:xfrm>
                  <a:off x="6012160" y="2708920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37 Conector recto"/>
                <p:cNvCxnSpPr/>
                <p:nvPr/>
              </p:nvCxnSpPr>
              <p:spPr>
                <a:xfrm>
                  <a:off x="6012160" y="2852936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38 Conector recto"/>
                <p:cNvCxnSpPr/>
                <p:nvPr/>
              </p:nvCxnSpPr>
              <p:spPr>
                <a:xfrm>
                  <a:off x="6012160" y="2996952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Conector recto"/>
                <p:cNvCxnSpPr/>
                <p:nvPr/>
              </p:nvCxnSpPr>
              <p:spPr>
                <a:xfrm>
                  <a:off x="6012160" y="3140968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40 Conector recto"/>
                <p:cNvCxnSpPr/>
                <p:nvPr/>
              </p:nvCxnSpPr>
              <p:spPr>
                <a:xfrm>
                  <a:off x="6012160" y="2276872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29 Conector recto"/>
              <p:cNvCxnSpPr/>
              <p:nvPr/>
            </p:nvCxnSpPr>
            <p:spPr>
              <a:xfrm>
                <a:off x="6012160" y="3284984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>
                <a:off x="6012160" y="3429000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6012160" y="3573016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987881" y="1842103"/>
              <a:ext cx="123825" cy="1874838"/>
            </a:xfrm>
            <a:custGeom>
              <a:avLst/>
              <a:gdLst>
                <a:gd name="T0" fmla="*/ 0 w 110"/>
                <a:gd name="T1" fmla="*/ 9 h 1671"/>
                <a:gd name="T2" fmla="*/ 0 w 110"/>
                <a:gd name="T3" fmla="*/ 1 h 1671"/>
                <a:gd name="T4" fmla="*/ 1 w 110"/>
                <a:gd name="T5" fmla="*/ 0 h 1671"/>
                <a:gd name="T6" fmla="*/ 1 w 110"/>
                <a:gd name="T7" fmla="*/ 1 h 1671"/>
                <a:gd name="T8" fmla="*/ 1 w 110"/>
                <a:gd name="T9" fmla="*/ 9 h 1671"/>
                <a:gd name="T10" fmla="*/ 1 w 110"/>
                <a:gd name="T11" fmla="*/ 9 h 1671"/>
                <a:gd name="T12" fmla="*/ 1 w 110"/>
                <a:gd name="T13" fmla="*/ 1 h 1671"/>
                <a:gd name="T14" fmla="*/ 1 w 110"/>
                <a:gd name="T15" fmla="*/ 1 h 1671"/>
                <a:gd name="T16" fmla="*/ 1 w 110"/>
                <a:gd name="T17" fmla="*/ 1 h 1671"/>
                <a:gd name="T18" fmla="*/ 1 w 110"/>
                <a:gd name="T19" fmla="*/ 9 h 1671"/>
                <a:gd name="T20" fmla="*/ 0 w 110"/>
                <a:gd name="T21" fmla="*/ 9 h 16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1671"/>
                <a:gd name="T35" fmla="*/ 110 w 110"/>
                <a:gd name="T36" fmla="*/ 1671 h 16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1671">
                  <a:moveTo>
                    <a:pt x="0" y="1671"/>
                  </a:moveTo>
                  <a:lnTo>
                    <a:pt x="0" y="87"/>
                  </a:lnTo>
                  <a:lnTo>
                    <a:pt x="60" y="0"/>
                  </a:lnTo>
                  <a:lnTo>
                    <a:pt x="110" y="69"/>
                  </a:lnTo>
                  <a:lnTo>
                    <a:pt x="110" y="1671"/>
                  </a:lnTo>
                  <a:lnTo>
                    <a:pt x="93" y="1671"/>
                  </a:lnTo>
                  <a:lnTo>
                    <a:pt x="93" y="69"/>
                  </a:lnTo>
                  <a:lnTo>
                    <a:pt x="51" y="26"/>
                  </a:lnTo>
                  <a:lnTo>
                    <a:pt x="17" y="87"/>
                  </a:lnTo>
                  <a:lnTo>
                    <a:pt x="17" y="1671"/>
                  </a:lnTo>
                  <a:lnTo>
                    <a:pt x="0" y="16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44" name="Text Box 134"/>
          <p:cNvSpPr txBox="1">
            <a:spLocks noChangeArrowheads="1"/>
          </p:cNvSpPr>
          <p:nvPr/>
        </p:nvSpPr>
        <p:spPr bwMode="auto">
          <a:xfrm>
            <a:off x="4285552" y="4872228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9900"/>
                </a:solidFill>
              </a:rPr>
              <a:t>P</a:t>
            </a:r>
          </a:p>
        </p:txBody>
      </p:sp>
      <p:sp>
        <p:nvSpPr>
          <p:cNvPr id="47" name="Text Box 134"/>
          <p:cNvSpPr txBox="1">
            <a:spLocks noChangeArrowheads="1"/>
          </p:cNvSpPr>
          <p:nvPr/>
        </p:nvSpPr>
        <p:spPr bwMode="auto">
          <a:xfrm>
            <a:off x="4285552" y="4872228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9900"/>
                </a:solidFill>
              </a:rPr>
              <a:t>P</a:t>
            </a:r>
          </a:p>
        </p:txBody>
      </p:sp>
      <p:sp>
        <p:nvSpPr>
          <p:cNvPr id="50" name="Line 91"/>
          <p:cNvSpPr>
            <a:spLocks noChangeShapeType="1"/>
          </p:cNvSpPr>
          <p:nvPr/>
        </p:nvSpPr>
        <p:spPr bwMode="auto">
          <a:xfrm flipV="1">
            <a:off x="4437444" y="2324099"/>
            <a:ext cx="0" cy="1679829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1" name="Line 133"/>
          <p:cNvSpPr>
            <a:spLocks noChangeShapeType="1"/>
          </p:cNvSpPr>
          <p:nvPr/>
        </p:nvSpPr>
        <p:spPr bwMode="auto">
          <a:xfrm>
            <a:off x="4427634" y="4002279"/>
            <a:ext cx="0" cy="9144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2" name="Line 91"/>
          <p:cNvSpPr>
            <a:spLocks noChangeShapeType="1"/>
          </p:cNvSpPr>
          <p:nvPr/>
        </p:nvSpPr>
        <p:spPr bwMode="auto">
          <a:xfrm flipV="1">
            <a:off x="4427919" y="2319338"/>
            <a:ext cx="0" cy="168459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3" name="Text Box 134"/>
          <p:cNvSpPr txBox="1">
            <a:spLocks noChangeArrowheads="1"/>
          </p:cNvSpPr>
          <p:nvPr/>
        </p:nvSpPr>
        <p:spPr bwMode="auto">
          <a:xfrm>
            <a:off x="4240307" y="1932051"/>
            <a:ext cx="5126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FF0000"/>
                </a:solidFill>
              </a:rPr>
              <a:t>E</a:t>
            </a:r>
            <a:r>
              <a:rPr lang="es-ES" sz="1800" b="1" baseline="-25000" dirty="0" smtClean="0">
                <a:solidFill>
                  <a:srgbClr val="FF0000"/>
                </a:solidFill>
              </a:rPr>
              <a:t>2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54" name="Text Box 93"/>
          <p:cNvSpPr txBox="1">
            <a:spLocks noChangeArrowheads="1"/>
          </p:cNvSpPr>
          <p:nvPr/>
        </p:nvSpPr>
        <p:spPr bwMode="auto">
          <a:xfrm>
            <a:off x="4156456" y="5605400"/>
            <a:ext cx="977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FF3300"/>
                </a:solidFill>
              </a:rPr>
              <a:t>E</a:t>
            </a:r>
            <a:r>
              <a:rPr lang="es-ES" b="1" baseline="-25000" dirty="0" smtClean="0">
                <a:solidFill>
                  <a:srgbClr val="FF3300"/>
                </a:solidFill>
              </a:rPr>
              <a:t>3</a:t>
            </a:r>
            <a:r>
              <a:rPr lang="es-ES" b="1" baseline="-25000" dirty="0" smtClean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0000"/>
                </a:solidFill>
              </a:rPr>
              <a:t>=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9900"/>
                </a:solidFill>
              </a:rPr>
              <a:t>P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4230624" y="2755392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s-ES_tradnl" sz="1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s-ES_tradnl" sz="1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 rot="7146278">
            <a:off x="3643275" y="2733538"/>
            <a:ext cx="769937" cy="388938"/>
            <a:chOff x="1110" y="3894"/>
            <a:chExt cx="841" cy="426"/>
          </a:xfrm>
        </p:grpSpPr>
        <p:sp>
          <p:nvSpPr>
            <p:cNvPr id="58" name="Freeform 4"/>
            <p:cNvSpPr>
              <a:spLocks/>
            </p:cNvSpPr>
            <p:nvPr/>
          </p:nvSpPr>
          <p:spPr bwMode="auto">
            <a:xfrm>
              <a:off x="1234" y="4003"/>
              <a:ext cx="571" cy="251"/>
            </a:xfrm>
            <a:custGeom>
              <a:avLst/>
              <a:gdLst>
                <a:gd name="T0" fmla="*/ 142 w 571"/>
                <a:gd name="T1" fmla="*/ 10 h 251"/>
                <a:gd name="T2" fmla="*/ 134 w 571"/>
                <a:gd name="T3" fmla="*/ 28 h 251"/>
                <a:gd name="T4" fmla="*/ 158 w 571"/>
                <a:gd name="T5" fmla="*/ 55 h 251"/>
                <a:gd name="T6" fmla="*/ 212 w 571"/>
                <a:gd name="T7" fmla="*/ 71 h 251"/>
                <a:gd name="T8" fmla="*/ 284 w 571"/>
                <a:gd name="T9" fmla="*/ 77 h 251"/>
                <a:gd name="T10" fmla="*/ 338 w 571"/>
                <a:gd name="T11" fmla="*/ 71 h 251"/>
                <a:gd name="T12" fmla="*/ 388 w 571"/>
                <a:gd name="T13" fmla="*/ 56 h 251"/>
                <a:gd name="T14" fmla="*/ 412 w 571"/>
                <a:gd name="T15" fmla="*/ 25 h 251"/>
                <a:gd name="T16" fmla="*/ 397 w 571"/>
                <a:gd name="T17" fmla="*/ 1 h 251"/>
                <a:gd name="T18" fmla="*/ 436 w 571"/>
                <a:gd name="T19" fmla="*/ 17 h 251"/>
                <a:gd name="T20" fmla="*/ 506 w 571"/>
                <a:gd name="T21" fmla="*/ 53 h 251"/>
                <a:gd name="T22" fmla="*/ 547 w 571"/>
                <a:gd name="T23" fmla="*/ 83 h 251"/>
                <a:gd name="T24" fmla="*/ 566 w 571"/>
                <a:gd name="T25" fmla="*/ 98 h 251"/>
                <a:gd name="T26" fmla="*/ 518 w 571"/>
                <a:gd name="T27" fmla="*/ 109 h 251"/>
                <a:gd name="T28" fmla="*/ 436 w 571"/>
                <a:gd name="T29" fmla="*/ 139 h 251"/>
                <a:gd name="T30" fmla="*/ 355 w 571"/>
                <a:gd name="T31" fmla="*/ 191 h 251"/>
                <a:gd name="T32" fmla="*/ 298 w 571"/>
                <a:gd name="T33" fmla="*/ 247 h 251"/>
                <a:gd name="T34" fmla="*/ 265 w 571"/>
                <a:gd name="T35" fmla="*/ 212 h 251"/>
                <a:gd name="T36" fmla="*/ 221 w 571"/>
                <a:gd name="T37" fmla="*/ 179 h 251"/>
                <a:gd name="T38" fmla="*/ 160 w 571"/>
                <a:gd name="T39" fmla="*/ 140 h 251"/>
                <a:gd name="T40" fmla="*/ 103 w 571"/>
                <a:gd name="T41" fmla="*/ 119 h 251"/>
                <a:gd name="T42" fmla="*/ 28 w 571"/>
                <a:gd name="T43" fmla="*/ 98 h 251"/>
                <a:gd name="T44" fmla="*/ 2 w 571"/>
                <a:gd name="T45" fmla="*/ 98 h 251"/>
                <a:gd name="T46" fmla="*/ 19 w 571"/>
                <a:gd name="T47" fmla="*/ 80 h 251"/>
                <a:gd name="T48" fmla="*/ 47 w 571"/>
                <a:gd name="T49" fmla="*/ 59 h 251"/>
                <a:gd name="T50" fmla="*/ 79 w 571"/>
                <a:gd name="T51" fmla="*/ 38 h 251"/>
                <a:gd name="T52" fmla="*/ 110 w 571"/>
                <a:gd name="T53" fmla="*/ 25 h 251"/>
                <a:gd name="T54" fmla="*/ 142 w 571"/>
                <a:gd name="T55" fmla="*/ 10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1"/>
                <a:gd name="T85" fmla="*/ 0 h 251"/>
                <a:gd name="T86" fmla="*/ 571 w 571"/>
                <a:gd name="T87" fmla="*/ 251 h 2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1" h="251">
                  <a:moveTo>
                    <a:pt x="142" y="10"/>
                  </a:moveTo>
                  <a:cubicBezTo>
                    <a:pt x="146" y="11"/>
                    <a:pt x="131" y="21"/>
                    <a:pt x="134" y="28"/>
                  </a:cubicBezTo>
                  <a:cubicBezTo>
                    <a:pt x="137" y="35"/>
                    <a:pt x="145" y="48"/>
                    <a:pt x="158" y="55"/>
                  </a:cubicBezTo>
                  <a:cubicBezTo>
                    <a:pt x="171" y="62"/>
                    <a:pt x="191" y="67"/>
                    <a:pt x="212" y="71"/>
                  </a:cubicBezTo>
                  <a:cubicBezTo>
                    <a:pt x="233" y="75"/>
                    <a:pt x="263" y="77"/>
                    <a:pt x="284" y="77"/>
                  </a:cubicBezTo>
                  <a:cubicBezTo>
                    <a:pt x="305" y="77"/>
                    <a:pt x="321" y="75"/>
                    <a:pt x="338" y="71"/>
                  </a:cubicBezTo>
                  <a:cubicBezTo>
                    <a:pt x="355" y="67"/>
                    <a:pt x="376" y="64"/>
                    <a:pt x="388" y="56"/>
                  </a:cubicBezTo>
                  <a:cubicBezTo>
                    <a:pt x="400" y="48"/>
                    <a:pt x="411" y="34"/>
                    <a:pt x="412" y="25"/>
                  </a:cubicBezTo>
                  <a:cubicBezTo>
                    <a:pt x="413" y="16"/>
                    <a:pt x="393" y="2"/>
                    <a:pt x="397" y="1"/>
                  </a:cubicBezTo>
                  <a:cubicBezTo>
                    <a:pt x="401" y="0"/>
                    <a:pt x="418" y="8"/>
                    <a:pt x="436" y="17"/>
                  </a:cubicBezTo>
                  <a:cubicBezTo>
                    <a:pt x="454" y="26"/>
                    <a:pt x="487" y="42"/>
                    <a:pt x="506" y="53"/>
                  </a:cubicBezTo>
                  <a:cubicBezTo>
                    <a:pt x="525" y="64"/>
                    <a:pt x="537" y="76"/>
                    <a:pt x="547" y="83"/>
                  </a:cubicBezTo>
                  <a:cubicBezTo>
                    <a:pt x="557" y="90"/>
                    <a:pt x="571" y="94"/>
                    <a:pt x="566" y="98"/>
                  </a:cubicBezTo>
                  <a:cubicBezTo>
                    <a:pt x="561" y="102"/>
                    <a:pt x="540" y="102"/>
                    <a:pt x="518" y="109"/>
                  </a:cubicBezTo>
                  <a:cubicBezTo>
                    <a:pt x="496" y="116"/>
                    <a:pt x="463" y="125"/>
                    <a:pt x="436" y="139"/>
                  </a:cubicBezTo>
                  <a:cubicBezTo>
                    <a:pt x="409" y="153"/>
                    <a:pt x="378" y="173"/>
                    <a:pt x="355" y="191"/>
                  </a:cubicBezTo>
                  <a:cubicBezTo>
                    <a:pt x="332" y="209"/>
                    <a:pt x="313" y="243"/>
                    <a:pt x="298" y="247"/>
                  </a:cubicBezTo>
                  <a:cubicBezTo>
                    <a:pt x="283" y="251"/>
                    <a:pt x="278" y="223"/>
                    <a:pt x="265" y="212"/>
                  </a:cubicBezTo>
                  <a:cubicBezTo>
                    <a:pt x="252" y="201"/>
                    <a:pt x="238" y="191"/>
                    <a:pt x="221" y="179"/>
                  </a:cubicBezTo>
                  <a:cubicBezTo>
                    <a:pt x="204" y="167"/>
                    <a:pt x="180" y="150"/>
                    <a:pt x="160" y="140"/>
                  </a:cubicBezTo>
                  <a:cubicBezTo>
                    <a:pt x="140" y="130"/>
                    <a:pt x="125" y="126"/>
                    <a:pt x="103" y="119"/>
                  </a:cubicBezTo>
                  <a:cubicBezTo>
                    <a:pt x="81" y="112"/>
                    <a:pt x="45" y="101"/>
                    <a:pt x="28" y="98"/>
                  </a:cubicBezTo>
                  <a:cubicBezTo>
                    <a:pt x="11" y="95"/>
                    <a:pt x="4" y="101"/>
                    <a:pt x="2" y="98"/>
                  </a:cubicBezTo>
                  <a:cubicBezTo>
                    <a:pt x="0" y="95"/>
                    <a:pt x="12" y="86"/>
                    <a:pt x="19" y="80"/>
                  </a:cubicBezTo>
                  <a:cubicBezTo>
                    <a:pt x="26" y="74"/>
                    <a:pt x="37" y="66"/>
                    <a:pt x="47" y="59"/>
                  </a:cubicBezTo>
                  <a:cubicBezTo>
                    <a:pt x="57" y="52"/>
                    <a:pt x="69" y="44"/>
                    <a:pt x="79" y="38"/>
                  </a:cubicBezTo>
                  <a:cubicBezTo>
                    <a:pt x="89" y="32"/>
                    <a:pt x="100" y="30"/>
                    <a:pt x="110" y="25"/>
                  </a:cubicBezTo>
                  <a:cubicBezTo>
                    <a:pt x="120" y="20"/>
                    <a:pt x="138" y="9"/>
                    <a:pt x="142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 rot="-5400000">
              <a:off x="1320" y="3690"/>
              <a:ext cx="425" cy="841"/>
              <a:chOff x="1588" y="1253"/>
              <a:chExt cx="734" cy="1499"/>
            </a:xfrm>
          </p:grpSpPr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Arc 7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Oval 8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3" name="Oval 9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3.05556E-6 0.1097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7 L 0.00035 0.1157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Motion origin="layout" path="M -3.33333E-6 -1.48148E-6 L -3.33333E-6 -0.0240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1885" grpId="0"/>
      <p:bldP spid="50" grpId="0" animBg="1"/>
      <p:bldP spid="50" grpId="1" animBg="1"/>
      <p:bldP spid="52" grpId="0" animBg="1"/>
      <p:bldP spid="53" grpId="0"/>
      <p:bldP spid="53" grpId="1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6138C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Una conclusión: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1496441" y="886771"/>
          <a:ext cx="5782183" cy="1475171"/>
        </p:xfrm>
        <a:graphic>
          <a:graphicData uri="http://schemas.openxmlformats.org/presentationml/2006/ole">
            <p:oleObj spid="_x0000_s205826" name="Equation" r:id="rId3" imgW="1790640" imgH="457200" progId="Equation.DSMT4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5904" y="2634595"/>
            <a:ext cx="74249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 volumen de hielo sumergido es igual al de la porción inicial de agua líquida.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94560" y="3285744"/>
            <a:ext cx="4486656" cy="305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0" name="AutoShape 2"/>
          <p:cNvSpPr>
            <a:spLocks noChangeAspect="1" noChangeArrowheads="1" noTextEdit="1"/>
          </p:cNvSpPr>
          <p:nvPr/>
        </p:nvSpPr>
        <p:spPr bwMode="auto">
          <a:xfrm>
            <a:off x="3319971" y="3432874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1" name="AutoShape 49"/>
          <p:cNvSpPr>
            <a:spLocks noChangeAspect="1" noChangeArrowheads="1" noTextEdit="1"/>
          </p:cNvSpPr>
          <p:nvPr/>
        </p:nvSpPr>
        <p:spPr bwMode="auto">
          <a:xfrm>
            <a:off x="3319971" y="3432874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4" name="AutoShape 95"/>
          <p:cNvSpPr>
            <a:spLocks noChangeAspect="1" noChangeArrowheads="1" noTextEdit="1"/>
          </p:cNvSpPr>
          <p:nvPr/>
        </p:nvSpPr>
        <p:spPr bwMode="auto">
          <a:xfrm>
            <a:off x="3361817" y="3207576"/>
            <a:ext cx="22415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4528566" y="3850767"/>
            <a:ext cx="414338" cy="1157288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56496" y="3828225"/>
            <a:ext cx="1957895" cy="163379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78"/>
          <p:cNvSpPr>
            <a:spLocks noChangeArrowheads="1"/>
          </p:cNvSpPr>
          <p:nvPr/>
        </p:nvSpPr>
        <p:spPr bwMode="auto">
          <a:xfrm>
            <a:off x="4549997" y="3663697"/>
            <a:ext cx="435517" cy="1355916"/>
          </a:xfrm>
          <a:prstGeom prst="rect">
            <a:avLst/>
          </a:prstGeom>
          <a:solidFill>
            <a:srgbClr val="66FFFF"/>
          </a:solidFill>
          <a:ln w="6350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439033" y="3499104"/>
            <a:ext cx="1985963" cy="1962912"/>
          </a:xfrm>
          <a:custGeom>
            <a:avLst/>
            <a:gdLst>
              <a:gd name="T0" fmla="*/ 21 w 1251"/>
              <a:gd name="T1" fmla="*/ 0 h 1650"/>
              <a:gd name="T2" fmla="*/ 21 w 1251"/>
              <a:gd name="T3" fmla="*/ 1629 h 1650"/>
              <a:gd name="T4" fmla="*/ 1230 w 1251"/>
              <a:gd name="T5" fmla="*/ 1629 h 1650"/>
              <a:gd name="T6" fmla="*/ 1230 w 1251"/>
              <a:gd name="T7" fmla="*/ 0 h 1650"/>
              <a:gd name="T8" fmla="*/ 1251 w 1251"/>
              <a:gd name="T9" fmla="*/ 0 h 1650"/>
              <a:gd name="T10" fmla="*/ 1251 w 1251"/>
              <a:gd name="T11" fmla="*/ 1650 h 1650"/>
              <a:gd name="T12" fmla="*/ 0 w 1251"/>
              <a:gd name="T13" fmla="*/ 1650 h 1650"/>
              <a:gd name="T14" fmla="*/ 0 w 1251"/>
              <a:gd name="T15" fmla="*/ 0 h 1650"/>
              <a:gd name="T16" fmla="*/ 21 w 1251"/>
              <a:gd name="T17" fmla="*/ 0 h 16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1"/>
              <a:gd name="T28" fmla="*/ 0 h 1650"/>
              <a:gd name="T29" fmla="*/ 1251 w 1251"/>
              <a:gd name="T30" fmla="*/ 1650 h 1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1" h="1650">
                <a:moveTo>
                  <a:pt x="21" y="0"/>
                </a:moveTo>
                <a:lnTo>
                  <a:pt x="21" y="1629"/>
                </a:lnTo>
                <a:lnTo>
                  <a:pt x="1230" y="1629"/>
                </a:lnTo>
                <a:lnTo>
                  <a:pt x="1230" y="0"/>
                </a:lnTo>
                <a:lnTo>
                  <a:pt x="1251" y="0"/>
                </a:lnTo>
                <a:lnTo>
                  <a:pt x="1251" y="1650"/>
                </a:lnTo>
                <a:lnTo>
                  <a:pt x="0" y="1650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2" name="Rectangle 78"/>
          <p:cNvSpPr>
            <a:spLocks noChangeArrowheads="1"/>
          </p:cNvSpPr>
          <p:nvPr/>
        </p:nvSpPr>
        <p:spPr bwMode="auto">
          <a:xfrm>
            <a:off x="3837243" y="3834575"/>
            <a:ext cx="431800" cy="1184275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8" name="Rectangle 78"/>
          <p:cNvSpPr>
            <a:spLocks noChangeArrowheads="1"/>
          </p:cNvSpPr>
          <p:nvPr/>
        </p:nvSpPr>
        <p:spPr bwMode="auto">
          <a:xfrm>
            <a:off x="4550856" y="3834575"/>
            <a:ext cx="431800" cy="1184275"/>
          </a:xfrm>
          <a:prstGeom prst="rect">
            <a:avLst/>
          </a:prstGeom>
          <a:solidFill>
            <a:srgbClr val="66FFFF"/>
          </a:solidFill>
          <a:ln w="6350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3" name="81 Grupo"/>
          <p:cNvGrpSpPr/>
          <p:nvPr/>
        </p:nvGrpSpPr>
        <p:grpSpPr>
          <a:xfrm>
            <a:off x="4553998" y="3838861"/>
            <a:ext cx="427006" cy="1181789"/>
            <a:chOff x="5636419" y="4131469"/>
            <a:chExt cx="427006" cy="1181789"/>
          </a:xfrm>
        </p:grpSpPr>
        <p:cxnSp>
          <p:nvCxnSpPr>
            <p:cNvPr id="60" name="59 Conector recto"/>
            <p:cNvCxnSpPr/>
            <p:nvPr/>
          </p:nvCxnSpPr>
          <p:spPr>
            <a:xfrm flipH="1">
              <a:off x="5636420" y="4135089"/>
              <a:ext cx="205614" cy="2447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flipH="1">
              <a:off x="5772150" y="4967288"/>
              <a:ext cx="287642" cy="340518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flipH="1">
              <a:off x="5636419" y="4164806"/>
              <a:ext cx="424610" cy="50551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flipH="1">
              <a:off x="5636419" y="4336256"/>
              <a:ext cx="424610" cy="50551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flipH="1">
              <a:off x="5636419" y="4498181"/>
              <a:ext cx="424610" cy="50551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flipH="1">
              <a:off x="5636419" y="4648200"/>
              <a:ext cx="424610" cy="50551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flipH="1">
              <a:off x="5636419" y="4807743"/>
              <a:ext cx="424610" cy="50551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 flipH="1">
              <a:off x="5643564" y="4131469"/>
              <a:ext cx="322602" cy="384071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flipH="1">
              <a:off x="5881688" y="5100638"/>
              <a:ext cx="178011" cy="21193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flipH="1">
              <a:off x="5643563" y="4133850"/>
              <a:ext cx="91249" cy="111919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flipH="1">
              <a:off x="5972176" y="5198269"/>
              <a:ext cx="91249" cy="111919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87 Conector recto"/>
          <p:cNvCxnSpPr/>
          <p:nvPr/>
        </p:nvCxnSpPr>
        <p:spPr>
          <a:xfrm>
            <a:off x="4547616" y="3831717"/>
            <a:ext cx="433388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3816095" y="4278249"/>
            <a:ext cx="147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smtClean="0">
                <a:solidFill>
                  <a:srgbClr val="000000"/>
                </a:solidFill>
                <a:latin typeface="Arial"/>
              </a:rPr>
              <a:t>V</a:t>
            </a:r>
            <a:r>
              <a:rPr lang="es-ES_tradnl" sz="1800" b="1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s-ES_tradnl" sz="1800" b="1" dirty="0" smtClean="0">
                <a:solidFill>
                  <a:srgbClr val="000000"/>
                </a:solidFill>
                <a:latin typeface="Arial"/>
              </a:rPr>
              <a:t>   =   V</a:t>
            </a:r>
            <a:r>
              <a:rPr lang="es-ES_tradnl" sz="1800" b="1" baseline="-25000" dirty="0" smtClean="0">
                <a:solidFill>
                  <a:srgbClr val="000000"/>
                </a:solidFill>
                <a:latin typeface="Arial"/>
              </a:rPr>
              <a:t>2</a:t>
            </a:r>
            <a:endParaRPr lang="es-ES_tradnl" sz="18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2353056" y="5620512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s-ES_tradnl" sz="1600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_tradnl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Volumen de la porción inicial de agua líquida</a:t>
            </a:r>
          </a:p>
        </p:txBody>
      </p:sp>
      <p:sp>
        <p:nvSpPr>
          <p:cNvPr id="91" name="90 CuadroTexto"/>
          <p:cNvSpPr txBox="1"/>
          <p:nvPr/>
        </p:nvSpPr>
        <p:spPr>
          <a:xfrm>
            <a:off x="2962656" y="5913120"/>
            <a:ext cx="30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s-ES_tradnl" sz="1600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s-ES_tradnl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Volumen de hielo sumergido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277995" y="1785176"/>
          <a:ext cx="4540250" cy="4188904"/>
        </p:xfrm>
        <a:graphic>
          <a:graphicData uri="http://schemas.openxmlformats.org/presentationml/2006/ole">
            <p:oleObj spid="_x0000_s206850" name="Equation" r:id="rId3" imgW="1409400" imgH="1307880" progId="Equation.DSMT4">
              <p:embed/>
            </p:oleObj>
          </a:graphicData>
        </a:graphic>
      </p:graphicFrame>
      <p:sp>
        <p:nvSpPr>
          <p:cNvPr id="48" name="47 Rectángulo"/>
          <p:cNvSpPr/>
          <p:nvPr/>
        </p:nvSpPr>
        <p:spPr>
          <a:xfrm>
            <a:off x="5327904" y="5059680"/>
            <a:ext cx="2487168" cy="573024"/>
          </a:xfrm>
          <a:prstGeom prst="rect">
            <a:avLst/>
          </a:prstGeom>
          <a:solidFill>
            <a:srgbClr val="66FF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prstClr val="white"/>
              </a:solidFill>
            </a:endParaRPr>
          </a:p>
        </p:txBody>
      </p:sp>
      <p:sp>
        <p:nvSpPr>
          <p:cNvPr id="8" name="AutoShape 2"/>
          <p:cNvSpPr>
            <a:spLocks noChangeAspect="1" noChangeArrowheads="1" noTextEdit="1"/>
          </p:cNvSpPr>
          <p:nvPr/>
        </p:nvSpPr>
        <p:spPr bwMode="auto">
          <a:xfrm>
            <a:off x="435144" y="974182"/>
            <a:ext cx="3560479" cy="459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1" name="Text Box 93"/>
          <p:cNvSpPr txBox="1">
            <a:spLocks noChangeArrowheads="1"/>
          </p:cNvSpPr>
          <p:nvPr/>
        </p:nvSpPr>
        <p:spPr bwMode="auto">
          <a:xfrm>
            <a:off x="1404491" y="5466501"/>
            <a:ext cx="1241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FF3300"/>
                </a:solidFill>
              </a:rPr>
              <a:t>E</a:t>
            </a:r>
            <a:r>
              <a:rPr lang="es-ES" b="1" baseline="-25000" dirty="0" smtClean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0000"/>
                </a:solidFill>
              </a:rPr>
              <a:t>= </a:t>
            </a:r>
            <a:r>
              <a:rPr lang="es-ES" b="1" dirty="0">
                <a:solidFill>
                  <a:srgbClr val="009900"/>
                </a:solidFill>
              </a:rPr>
              <a:t>P</a:t>
            </a:r>
          </a:p>
        </p:txBody>
      </p:sp>
      <p:sp>
        <p:nvSpPr>
          <p:cNvPr id="12" name="AutoShape 95"/>
          <p:cNvSpPr>
            <a:spLocks noChangeAspect="1" noChangeArrowheads="1" noTextEdit="1"/>
          </p:cNvSpPr>
          <p:nvPr/>
        </p:nvSpPr>
        <p:spPr bwMode="auto">
          <a:xfrm>
            <a:off x="462881" y="984268"/>
            <a:ext cx="3560479" cy="459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2342" y="1166654"/>
            <a:ext cx="3182241" cy="4188353"/>
            <a:chOff x="2139" y="1566"/>
            <a:chExt cx="1262" cy="1661"/>
          </a:xfrm>
        </p:grpSpPr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2150" y="1898"/>
              <a:ext cx="1251" cy="1329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2139" y="1566"/>
              <a:ext cx="1251" cy="1650"/>
            </a:xfrm>
            <a:custGeom>
              <a:avLst/>
              <a:gdLst>
                <a:gd name="T0" fmla="*/ 21 w 1251"/>
                <a:gd name="T1" fmla="*/ 0 h 1650"/>
                <a:gd name="T2" fmla="*/ 21 w 1251"/>
                <a:gd name="T3" fmla="*/ 1629 h 1650"/>
                <a:gd name="T4" fmla="*/ 1230 w 1251"/>
                <a:gd name="T5" fmla="*/ 1629 h 1650"/>
                <a:gd name="T6" fmla="*/ 1230 w 1251"/>
                <a:gd name="T7" fmla="*/ 0 h 1650"/>
                <a:gd name="T8" fmla="*/ 1251 w 1251"/>
                <a:gd name="T9" fmla="*/ 0 h 1650"/>
                <a:gd name="T10" fmla="*/ 1251 w 1251"/>
                <a:gd name="T11" fmla="*/ 1650 h 1650"/>
                <a:gd name="T12" fmla="*/ 0 w 1251"/>
                <a:gd name="T13" fmla="*/ 1650 h 1650"/>
                <a:gd name="T14" fmla="*/ 0 w 1251"/>
                <a:gd name="T15" fmla="*/ 0 h 1650"/>
                <a:gd name="T16" fmla="*/ 21 w 1251"/>
                <a:gd name="T17" fmla="*/ 0 h 16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1"/>
                <a:gd name="T28" fmla="*/ 0 h 1650"/>
                <a:gd name="T29" fmla="*/ 1251 w 1251"/>
                <a:gd name="T30" fmla="*/ 1650 h 16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1" h="1650">
                  <a:moveTo>
                    <a:pt x="21" y="0"/>
                  </a:moveTo>
                  <a:lnTo>
                    <a:pt x="21" y="1629"/>
                  </a:lnTo>
                  <a:lnTo>
                    <a:pt x="1230" y="1629"/>
                  </a:lnTo>
                  <a:lnTo>
                    <a:pt x="1230" y="0"/>
                  </a:lnTo>
                  <a:lnTo>
                    <a:pt x="1251" y="0"/>
                  </a:lnTo>
                  <a:lnTo>
                    <a:pt x="1251" y="1650"/>
                  </a:lnTo>
                  <a:lnTo>
                    <a:pt x="0" y="1650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02342" y="1166654"/>
            <a:ext cx="3182241" cy="4188353"/>
            <a:chOff x="2139" y="1566"/>
            <a:chExt cx="1262" cy="1661"/>
          </a:xfrm>
        </p:grpSpPr>
        <p:sp>
          <p:nvSpPr>
            <p:cNvPr id="32" name="Rectangle 46"/>
            <p:cNvSpPr>
              <a:spLocks noChangeArrowheads="1"/>
            </p:cNvSpPr>
            <p:nvPr/>
          </p:nvSpPr>
          <p:spPr bwMode="auto">
            <a:xfrm>
              <a:off x="2150" y="1898"/>
              <a:ext cx="1251" cy="1329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2139" y="1566"/>
              <a:ext cx="1251" cy="1650"/>
            </a:xfrm>
            <a:custGeom>
              <a:avLst/>
              <a:gdLst>
                <a:gd name="T0" fmla="*/ 21 w 1251"/>
                <a:gd name="T1" fmla="*/ 0 h 1650"/>
                <a:gd name="T2" fmla="*/ 21 w 1251"/>
                <a:gd name="T3" fmla="*/ 1629 h 1650"/>
                <a:gd name="T4" fmla="*/ 1230 w 1251"/>
                <a:gd name="T5" fmla="*/ 1629 h 1650"/>
                <a:gd name="T6" fmla="*/ 1230 w 1251"/>
                <a:gd name="T7" fmla="*/ 0 h 1650"/>
                <a:gd name="T8" fmla="*/ 1251 w 1251"/>
                <a:gd name="T9" fmla="*/ 0 h 1650"/>
                <a:gd name="T10" fmla="*/ 1251 w 1251"/>
                <a:gd name="T11" fmla="*/ 1650 h 1650"/>
                <a:gd name="T12" fmla="*/ 0 w 1251"/>
                <a:gd name="T13" fmla="*/ 1650 h 1650"/>
                <a:gd name="T14" fmla="*/ 0 w 1251"/>
                <a:gd name="T15" fmla="*/ 0 h 1650"/>
                <a:gd name="T16" fmla="*/ 21 w 1251"/>
                <a:gd name="T17" fmla="*/ 0 h 16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1"/>
                <a:gd name="T28" fmla="*/ 0 h 1650"/>
                <a:gd name="T29" fmla="*/ 1251 w 1251"/>
                <a:gd name="T30" fmla="*/ 1650 h 16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1" h="1650">
                  <a:moveTo>
                    <a:pt x="21" y="0"/>
                  </a:moveTo>
                  <a:lnTo>
                    <a:pt x="21" y="1629"/>
                  </a:lnTo>
                  <a:lnTo>
                    <a:pt x="1230" y="1629"/>
                  </a:lnTo>
                  <a:lnTo>
                    <a:pt x="1230" y="0"/>
                  </a:lnTo>
                  <a:lnTo>
                    <a:pt x="1251" y="0"/>
                  </a:lnTo>
                  <a:lnTo>
                    <a:pt x="1251" y="1650"/>
                  </a:lnTo>
                  <a:lnTo>
                    <a:pt x="0" y="1650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56032" y="890108"/>
            <a:ext cx="3730752" cy="50717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3" name="Rectangle 97"/>
          <p:cNvSpPr>
            <a:spLocks noChangeArrowheads="1"/>
          </p:cNvSpPr>
          <p:nvPr/>
        </p:nvSpPr>
        <p:spPr bwMode="auto">
          <a:xfrm>
            <a:off x="557819" y="2013907"/>
            <a:ext cx="3076350" cy="328199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Freeform 98"/>
          <p:cNvSpPr>
            <a:spLocks/>
          </p:cNvSpPr>
          <p:nvPr/>
        </p:nvSpPr>
        <p:spPr bwMode="auto">
          <a:xfrm>
            <a:off x="530080" y="1176741"/>
            <a:ext cx="3154505" cy="4160617"/>
          </a:xfrm>
          <a:custGeom>
            <a:avLst/>
            <a:gdLst>
              <a:gd name="T0" fmla="*/ 21 w 1251"/>
              <a:gd name="T1" fmla="*/ 0 h 1650"/>
              <a:gd name="T2" fmla="*/ 21 w 1251"/>
              <a:gd name="T3" fmla="*/ 1629 h 1650"/>
              <a:gd name="T4" fmla="*/ 1230 w 1251"/>
              <a:gd name="T5" fmla="*/ 1629 h 1650"/>
              <a:gd name="T6" fmla="*/ 1230 w 1251"/>
              <a:gd name="T7" fmla="*/ 0 h 1650"/>
              <a:gd name="T8" fmla="*/ 1251 w 1251"/>
              <a:gd name="T9" fmla="*/ 0 h 1650"/>
              <a:gd name="T10" fmla="*/ 1251 w 1251"/>
              <a:gd name="T11" fmla="*/ 1650 h 1650"/>
              <a:gd name="T12" fmla="*/ 0 w 1251"/>
              <a:gd name="T13" fmla="*/ 1650 h 1650"/>
              <a:gd name="T14" fmla="*/ 0 w 1251"/>
              <a:gd name="T15" fmla="*/ 0 h 1650"/>
              <a:gd name="T16" fmla="*/ 21 w 1251"/>
              <a:gd name="T17" fmla="*/ 0 h 16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1"/>
              <a:gd name="T28" fmla="*/ 0 h 1650"/>
              <a:gd name="T29" fmla="*/ 1251 w 1251"/>
              <a:gd name="T30" fmla="*/ 1650 h 1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1" h="1650">
                <a:moveTo>
                  <a:pt x="21" y="0"/>
                </a:moveTo>
                <a:lnTo>
                  <a:pt x="21" y="1629"/>
                </a:lnTo>
                <a:lnTo>
                  <a:pt x="1230" y="1629"/>
                </a:lnTo>
                <a:lnTo>
                  <a:pt x="1230" y="0"/>
                </a:lnTo>
                <a:lnTo>
                  <a:pt x="1251" y="0"/>
                </a:lnTo>
                <a:lnTo>
                  <a:pt x="1251" y="1650"/>
                </a:lnTo>
                <a:lnTo>
                  <a:pt x="0" y="1650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6" name="Rectangle 120"/>
          <p:cNvSpPr>
            <a:spLocks noChangeArrowheads="1"/>
          </p:cNvSpPr>
          <p:nvPr/>
        </p:nvSpPr>
        <p:spPr bwMode="auto">
          <a:xfrm>
            <a:off x="1917544" y="1709098"/>
            <a:ext cx="675785" cy="219882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4" name="43 Grupo"/>
          <p:cNvGrpSpPr/>
          <p:nvPr/>
        </p:nvGrpSpPr>
        <p:grpSpPr>
          <a:xfrm>
            <a:off x="2051629" y="2974631"/>
            <a:ext cx="635439" cy="1843494"/>
            <a:chOff x="2136973" y="2974631"/>
            <a:chExt cx="635439" cy="1843494"/>
          </a:xfrm>
        </p:grpSpPr>
        <p:sp>
          <p:nvSpPr>
            <p:cNvPr id="24" name="Line 81"/>
            <p:cNvSpPr>
              <a:spLocks noChangeShapeType="1"/>
            </p:cNvSpPr>
            <p:nvPr/>
          </p:nvSpPr>
          <p:spPr bwMode="auto">
            <a:xfrm>
              <a:off x="2318086" y="2974631"/>
              <a:ext cx="0" cy="1452433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26" name="Text Box 89"/>
            <p:cNvSpPr txBox="1">
              <a:spLocks noChangeArrowheads="1"/>
            </p:cNvSpPr>
            <p:nvPr/>
          </p:nvSpPr>
          <p:spPr bwMode="auto">
            <a:xfrm>
              <a:off x="2136973" y="4356460"/>
              <a:ext cx="6354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>
                  <a:solidFill>
                    <a:srgbClr val="009900"/>
                  </a:solidFill>
                </a:rPr>
                <a:t>P</a:t>
              </a:r>
            </a:p>
          </p:txBody>
        </p:sp>
      </p:grpSp>
      <p:grpSp>
        <p:nvGrpSpPr>
          <p:cNvPr id="6" name="42 Grupo"/>
          <p:cNvGrpSpPr/>
          <p:nvPr/>
        </p:nvGrpSpPr>
        <p:grpSpPr>
          <a:xfrm>
            <a:off x="2036916" y="1123007"/>
            <a:ext cx="635439" cy="1859197"/>
            <a:chOff x="2122260" y="1123007"/>
            <a:chExt cx="635439" cy="1859197"/>
          </a:xfrm>
        </p:grpSpPr>
        <p:sp>
          <p:nvSpPr>
            <p:cNvPr id="15" name="Text Box 85"/>
            <p:cNvSpPr txBox="1">
              <a:spLocks noChangeArrowheads="1"/>
            </p:cNvSpPr>
            <p:nvPr/>
          </p:nvSpPr>
          <p:spPr bwMode="auto">
            <a:xfrm>
              <a:off x="2122260" y="1123007"/>
              <a:ext cx="6354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 smtClean="0">
                  <a:solidFill>
                    <a:srgbClr val="FF3300"/>
                  </a:solidFill>
                </a:rPr>
                <a:t>E</a:t>
              </a:r>
              <a:endParaRPr lang="es-ES" dirty="0">
                <a:solidFill>
                  <a:srgbClr val="FF3300"/>
                </a:solidFill>
              </a:endParaRPr>
            </a:p>
          </p:txBody>
        </p:sp>
        <p:sp>
          <p:nvSpPr>
            <p:cNvPr id="19" name="Line 84"/>
            <p:cNvSpPr>
              <a:spLocks noChangeShapeType="1"/>
            </p:cNvSpPr>
            <p:nvPr/>
          </p:nvSpPr>
          <p:spPr bwMode="auto">
            <a:xfrm flipV="1">
              <a:off x="2318086" y="1529769"/>
              <a:ext cx="0" cy="145243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38" name="37 CuadroTexto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6138C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200" b="1" dirty="0" smtClean="0">
                <a:solidFill>
                  <a:prstClr val="white"/>
                </a:solidFill>
                <a:latin typeface="Calibri"/>
              </a:rPr>
              <a:t>¿Qué proporción del volumen del hielo queda sumergida en el agua líquida?</a:t>
            </a:r>
          </a:p>
        </p:txBody>
      </p:sp>
      <p:grpSp>
        <p:nvGrpSpPr>
          <p:cNvPr id="9" name="38 Grupo"/>
          <p:cNvGrpSpPr/>
          <p:nvPr/>
        </p:nvGrpSpPr>
        <p:grpSpPr>
          <a:xfrm>
            <a:off x="1281746" y="1161889"/>
            <a:ext cx="803020" cy="2745174"/>
            <a:chOff x="1013522" y="1161889"/>
            <a:chExt cx="803020" cy="2745174"/>
          </a:xfrm>
        </p:grpSpPr>
        <p:sp>
          <p:nvSpPr>
            <p:cNvPr id="27" name="Line 122"/>
            <p:cNvSpPr>
              <a:spLocks noChangeShapeType="1"/>
            </p:cNvSpPr>
            <p:nvPr/>
          </p:nvSpPr>
          <p:spPr bwMode="auto">
            <a:xfrm flipH="1">
              <a:off x="1066033" y="1716349"/>
              <a:ext cx="41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29" name="Line 124"/>
            <p:cNvSpPr>
              <a:spLocks noChangeShapeType="1"/>
            </p:cNvSpPr>
            <p:nvPr/>
          </p:nvSpPr>
          <p:spPr bwMode="auto">
            <a:xfrm flipH="1">
              <a:off x="1066033" y="2009401"/>
              <a:ext cx="41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20" name="Line 41"/>
            <p:cNvSpPr>
              <a:spLocks noChangeShapeType="1"/>
            </p:cNvSpPr>
            <p:nvPr/>
          </p:nvSpPr>
          <p:spPr bwMode="auto">
            <a:xfrm flipH="1">
              <a:off x="1040917" y="3904977"/>
              <a:ext cx="41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/>
          </p:nvSpPr>
          <p:spPr bwMode="auto">
            <a:xfrm>
              <a:off x="1018223" y="2786265"/>
              <a:ext cx="7983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dirty="0" smtClean="0">
                  <a:solidFill>
                    <a:srgbClr val="000000"/>
                  </a:solidFill>
                </a:rPr>
                <a:t>92 %</a:t>
              </a:r>
              <a:endParaRPr lang="es-ES" sz="1800" dirty="0">
                <a:solidFill>
                  <a:srgbClr val="000000"/>
                </a:solidFill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/>
          </p:nvSpPr>
          <p:spPr bwMode="auto">
            <a:xfrm>
              <a:off x="1273818" y="2011489"/>
              <a:ext cx="0" cy="79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>
              <a:off x="1273818" y="3109913"/>
              <a:ext cx="0" cy="79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28" name="Line 123"/>
            <p:cNvSpPr>
              <a:spLocks noChangeShapeType="1"/>
            </p:cNvSpPr>
            <p:nvPr/>
          </p:nvSpPr>
          <p:spPr bwMode="auto">
            <a:xfrm>
              <a:off x="1264683" y="1161889"/>
              <a:ext cx="0" cy="550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30" name="Text Box 125"/>
            <p:cNvSpPr txBox="1">
              <a:spLocks noChangeArrowheads="1"/>
            </p:cNvSpPr>
            <p:nvPr/>
          </p:nvSpPr>
          <p:spPr bwMode="auto">
            <a:xfrm>
              <a:off x="1013522" y="1667877"/>
              <a:ext cx="7960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dirty="0" smtClean="0">
                  <a:solidFill>
                    <a:srgbClr val="000000"/>
                  </a:solidFill>
                </a:rPr>
                <a:t>8 %</a:t>
              </a:r>
              <a:endParaRPr lang="es-E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4267200" y="902208"/>
            <a:ext cx="4547616" cy="6155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700" dirty="0" smtClean="0">
                <a:solidFill>
                  <a:prstClr val="black"/>
                </a:solidFill>
                <a:latin typeface="Calibri"/>
              </a:rPr>
              <a:t>Cuando el bloque de hielo flota en equilibrio en agua líquida, el empuje </a:t>
            </a:r>
            <a:r>
              <a:rPr lang="es-ES_tradnl" sz="1700" b="1" dirty="0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s-ES_tradnl" sz="1700" dirty="0" smtClean="0">
                <a:solidFill>
                  <a:prstClr val="black"/>
                </a:solidFill>
                <a:latin typeface="Calibri"/>
              </a:rPr>
              <a:t> es igual a su peso </a:t>
            </a:r>
            <a:r>
              <a:rPr lang="es-ES_tradnl" sz="1700" b="1" dirty="0" smtClean="0">
                <a:solidFill>
                  <a:prstClr val="black"/>
                </a:solidFill>
                <a:latin typeface="Calibri"/>
              </a:rPr>
              <a:t>P.</a:t>
            </a:r>
          </a:p>
        </p:txBody>
      </p:sp>
      <p:sp>
        <p:nvSpPr>
          <p:cNvPr id="46" name="Text Box 93"/>
          <p:cNvSpPr txBox="1">
            <a:spLocks noChangeArrowheads="1"/>
          </p:cNvSpPr>
          <p:nvPr/>
        </p:nvSpPr>
        <p:spPr bwMode="auto">
          <a:xfrm>
            <a:off x="1654427" y="5411637"/>
            <a:ext cx="1241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FF3300"/>
                </a:solidFill>
              </a:rPr>
              <a:t>E</a:t>
            </a:r>
            <a:r>
              <a:rPr lang="es-ES" b="1" baseline="-25000" dirty="0" smtClean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0000"/>
                </a:solidFill>
              </a:rPr>
              <a:t>= </a:t>
            </a:r>
            <a:r>
              <a:rPr lang="es-ES" b="1" dirty="0">
                <a:solidFill>
                  <a:srgbClr val="009900"/>
                </a:solidFill>
              </a:rPr>
              <a:t>P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4718304" y="2109216"/>
            <a:ext cx="2426208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prstClr val="white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4718304" y="2791968"/>
            <a:ext cx="2950464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7668768" y="1999487"/>
            <a:ext cx="1086925" cy="142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4718303" y="3480899"/>
            <a:ext cx="3148041" cy="56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4346533" y="4119725"/>
            <a:ext cx="4359056" cy="828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4747363" y="4952706"/>
            <a:ext cx="3620023" cy="828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0" grpId="0" animBg="1"/>
      <p:bldP spid="46" grpId="0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77825" y="1046247"/>
            <a:ext cx="845343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 b="1" dirty="0" smtClean="0">
                <a:solidFill>
                  <a:srgbClr val="00B050"/>
                </a:solidFill>
                <a:latin typeface="+mn-lt"/>
              </a:rPr>
              <a:t>4</a:t>
            </a:r>
            <a:endParaRPr lang="es-ES" sz="8000" b="1" dirty="0" smtClean="0">
              <a:solidFill>
                <a:srgbClr val="00B050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es-ES" sz="4800" b="1" dirty="0" smtClean="0">
                <a:solidFill>
                  <a:schemeClr val="bg1"/>
                </a:solidFill>
                <a:latin typeface="+mn-lt"/>
              </a:rPr>
              <a:t>ESTUDIO </a:t>
            </a:r>
            <a:r>
              <a:rPr lang="es-ES" sz="4800" b="1" dirty="0">
                <a:solidFill>
                  <a:schemeClr val="bg1"/>
                </a:solidFill>
                <a:latin typeface="+mn-lt"/>
              </a:rPr>
              <a:t>DE LA FLOTACIÓN DE LOS BARCOS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339753" y="914400"/>
            <a:ext cx="5040560" cy="56548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915816" y="1773138"/>
            <a:ext cx="2160588" cy="4319588"/>
          </a:xfrm>
          <a:prstGeom prst="rect">
            <a:avLst/>
          </a:prstGeom>
          <a:solidFill>
            <a:srgbClr val="D2FAF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2915816" y="1412776"/>
            <a:ext cx="2160588" cy="4679950"/>
          </a:xfrm>
          <a:custGeom>
            <a:avLst/>
            <a:gdLst>
              <a:gd name="T0" fmla="*/ 0 w 1361"/>
              <a:gd name="T1" fmla="*/ 0 h 2495"/>
              <a:gd name="T2" fmla="*/ 0 w 1361"/>
              <a:gd name="T3" fmla="*/ 2147483647 h 2495"/>
              <a:gd name="T4" fmla="*/ 2147483647 w 1361"/>
              <a:gd name="T5" fmla="*/ 2147483647 h 2495"/>
              <a:gd name="T6" fmla="*/ 2147483647 w 1361"/>
              <a:gd name="T7" fmla="*/ 2147483647 h 2495"/>
              <a:gd name="T8" fmla="*/ 2147483647 w 1361"/>
              <a:gd name="T9" fmla="*/ 0 h 2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1"/>
              <a:gd name="T16" fmla="*/ 0 h 2495"/>
              <a:gd name="T17" fmla="*/ 1361 w 1361"/>
              <a:gd name="T18" fmla="*/ 2495 h 2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1" h="2495">
                <a:moveTo>
                  <a:pt x="0" y="0"/>
                </a:moveTo>
                <a:lnTo>
                  <a:pt x="0" y="2495"/>
                </a:lnTo>
                <a:lnTo>
                  <a:pt x="1361" y="2495"/>
                </a:lnTo>
                <a:lnTo>
                  <a:pt x="1361" y="91"/>
                </a:lnTo>
                <a:lnTo>
                  <a:pt x="1361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1" name="20 CuadroTexto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800" dirty="0">
                <a:solidFill>
                  <a:srgbClr val="FFFFFF"/>
                </a:solidFill>
                <a:latin typeface="Arial"/>
              </a:rPr>
              <a:t>El vidrio es más denso que el agua…</a:t>
            </a:r>
          </a:p>
        </p:txBody>
      </p:sp>
      <p:pic>
        <p:nvPicPr>
          <p:cNvPr id="22" name="21 Imagen" descr="Bola3r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929" y="2306538"/>
            <a:ext cx="96361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8 Grupo"/>
          <p:cNvGrpSpPr/>
          <p:nvPr/>
        </p:nvGrpSpPr>
        <p:grpSpPr>
          <a:xfrm>
            <a:off x="3779292" y="3080962"/>
            <a:ext cx="720080" cy="2395428"/>
            <a:chOff x="3779292" y="3080962"/>
            <a:chExt cx="720080" cy="2395428"/>
          </a:xfrm>
        </p:grpSpPr>
        <p:cxnSp>
          <p:nvCxnSpPr>
            <p:cNvPr id="10" name="9 Conector recto de flecha"/>
            <p:cNvCxnSpPr/>
            <p:nvPr/>
          </p:nvCxnSpPr>
          <p:spPr>
            <a:xfrm flipV="1">
              <a:off x="3995316" y="3080962"/>
              <a:ext cx="0" cy="1944216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3779292" y="4953170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800" b="1" dirty="0" smtClean="0">
                  <a:solidFill>
                    <a:srgbClr val="0070C0"/>
                  </a:solidFill>
                </a:rPr>
                <a:t>P</a:t>
              </a:r>
              <a:endParaRPr lang="es-ES_tradnl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5220072" y="31409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00"/>
                </a:solidFill>
              </a:rPr>
              <a:t>E = Empuje</a:t>
            </a:r>
            <a:endParaRPr lang="es-ES_tradnl" sz="28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436096" y="371703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70C0"/>
                </a:solidFill>
              </a:rPr>
              <a:t>P = Peso</a:t>
            </a:r>
            <a:endParaRPr lang="es-ES_tradnl" sz="2800" b="1" dirty="0">
              <a:solidFill>
                <a:srgbClr val="0070C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580112" y="4581128"/>
            <a:ext cx="108012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00"/>
                </a:solidFill>
              </a:rPr>
              <a:t>E </a:t>
            </a:r>
            <a:r>
              <a:rPr lang="es-ES_tradnl" sz="2800" b="1" dirty="0" smtClean="0"/>
              <a:t>&gt;</a:t>
            </a:r>
            <a:r>
              <a:rPr lang="es-ES_tradnl" sz="2800" b="1" dirty="0" smtClean="0">
                <a:solidFill>
                  <a:srgbClr val="FF0000"/>
                </a:solidFill>
              </a:rPr>
              <a:t> </a:t>
            </a:r>
            <a:r>
              <a:rPr lang="es-ES_tradnl" sz="2800" b="1" dirty="0" smtClean="0">
                <a:solidFill>
                  <a:srgbClr val="0070C0"/>
                </a:solidFill>
              </a:rPr>
              <a:t>P</a:t>
            </a:r>
            <a:endParaRPr lang="es-ES_tradnl" sz="2800" b="1" dirty="0">
              <a:solidFill>
                <a:srgbClr val="0070C0"/>
              </a:solidFill>
            </a:endParaRPr>
          </a:p>
        </p:txBody>
      </p:sp>
      <p:pic>
        <p:nvPicPr>
          <p:cNvPr id="20" name="Picture 5" descr="MCj043034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41573">
            <a:off x="3753849" y="1512786"/>
            <a:ext cx="10207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17 Grupo"/>
          <p:cNvGrpSpPr/>
          <p:nvPr/>
        </p:nvGrpSpPr>
        <p:grpSpPr>
          <a:xfrm>
            <a:off x="3779292" y="1208754"/>
            <a:ext cx="720080" cy="1872208"/>
            <a:chOff x="3779292" y="1208754"/>
            <a:chExt cx="720080" cy="1872208"/>
          </a:xfrm>
        </p:grpSpPr>
        <p:cxnSp>
          <p:nvCxnSpPr>
            <p:cNvPr id="9" name="8 Conector recto de flecha"/>
            <p:cNvCxnSpPr/>
            <p:nvPr/>
          </p:nvCxnSpPr>
          <p:spPr>
            <a:xfrm>
              <a:off x="3995316" y="1640802"/>
              <a:ext cx="0" cy="144016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3779292" y="1208754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800" b="1" dirty="0" smtClean="0">
                  <a:solidFill>
                    <a:srgbClr val="FF0000"/>
                  </a:solidFill>
                </a:rPr>
                <a:t>E</a:t>
              </a:r>
              <a:endParaRPr lang="es-ES_tradnl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1.66667E-6 0.415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83606"/>
            <a:ext cx="7772400" cy="3580899"/>
          </a:xfrm>
        </p:spPr>
        <p:txBody>
          <a:bodyPr/>
          <a:lstStyle/>
          <a:p>
            <a:pPr eaLnBrk="1" hangingPunct="1"/>
            <a:r>
              <a:rPr lang="es-ES" sz="8000" b="1" dirty="0" smtClean="0">
                <a:solidFill>
                  <a:srgbClr val="00B050"/>
                </a:solidFill>
                <a:latin typeface="+mn-lt"/>
                <a:cs typeface="Calibri" pitchFamily="34" charset="0"/>
              </a:rPr>
              <a:t>1</a:t>
            </a:r>
            <a:r>
              <a:rPr lang="es-ES" sz="54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/>
            </a:r>
            <a:br>
              <a:rPr lang="es-ES" sz="54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</a:br>
            <a:r>
              <a:rPr lang="es-ES" sz="54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>PRINCIPIO</a:t>
            </a:r>
            <a:br>
              <a:rPr lang="es-ES" sz="54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</a:br>
            <a:r>
              <a:rPr lang="es-ES" sz="54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>DE</a:t>
            </a:r>
            <a:br>
              <a:rPr lang="es-ES" sz="54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</a:br>
            <a:r>
              <a:rPr lang="es-ES" sz="54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>ARQUÍMEDES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575886" y="589547"/>
            <a:ext cx="6148387" cy="6051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grpSp>
        <p:nvGrpSpPr>
          <p:cNvPr id="81922" name="43 Grupo"/>
          <p:cNvGrpSpPr>
            <a:grpSpLocks/>
          </p:cNvGrpSpPr>
          <p:nvPr/>
        </p:nvGrpSpPr>
        <p:grpSpPr bwMode="auto">
          <a:xfrm>
            <a:off x="2586957" y="1702051"/>
            <a:ext cx="1839913" cy="4679950"/>
            <a:chOff x="231942" y="1292559"/>
            <a:chExt cx="2160588" cy="4679950"/>
          </a:xfrm>
        </p:grpSpPr>
        <p:sp>
          <p:nvSpPr>
            <p:cNvPr id="81934" name="Rectangle 2"/>
            <p:cNvSpPr>
              <a:spLocks noChangeArrowheads="1"/>
            </p:cNvSpPr>
            <p:nvPr/>
          </p:nvSpPr>
          <p:spPr bwMode="auto">
            <a:xfrm>
              <a:off x="231942" y="1652922"/>
              <a:ext cx="2160588" cy="43195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1935" name="Freeform 4"/>
            <p:cNvSpPr>
              <a:spLocks/>
            </p:cNvSpPr>
            <p:nvPr/>
          </p:nvSpPr>
          <p:spPr bwMode="auto">
            <a:xfrm>
              <a:off x="231942" y="1292559"/>
              <a:ext cx="2160588" cy="4679950"/>
            </a:xfrm>
            <a:custGeom>
              <a:avLst/>
              <a:gdLst>
                <a:gd name="T0" fmla="*/ 0 w 1361"/>
                <a:gd name="T1" fmla="*/ 0 h 2495"/>
                <a:gd name="T2" fmla="*/ 0 w 1361"/>
                <a:gd name="T3" fmla="*/ 2147483647 h 2495"/>
                <a:gd name="T4" fmla="*/ 2147483647 w 1361"/>
                <a:gd name="T5" fmla="*/ 2147483647 h 2495"/>
                <a:gd name="T6" fmla="*/ 2147483647 w 1361"/>
                <a:gd name="T7" fmla="*/ 2147483647 h 2495"/>
                <a:gd name="T8" fmla="*/ 2147483647 w 1361"/>
                <a:gd name="T9" fmla="*/ 0 h 2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1"/>
                <a:gd name="T16" fmla="*/ 0 h 2495"/>
                <a:gd name="T17" fmla="*/ 1361 w 1361"/>
                <a:gd name="T18" fmla="*/ 2495 h 2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1" h="2495">
                  <a:moveTo>
                    <a:pt x="0" y="0"/>
                  </a:moveTo>
                  <a:lnTo>
                    <a:pt x="0" y="2495"/>
                  </a:lnTo>
                  <a:lnTo>
                    <a:pt x="1361" y="2495"/>
                  </a:lnTo>
                  <a:lnTo>
                    <a:pt x="1361" y="91"/>
                  </a:lnTo>
                  <a:lnTo>
                    <a:pt x="136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pic>
        <p:nvPicPr>
          <p:cNvPr id="31" name="Picture 5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957917">
            <a:off x="3380708" y="670175"/>
            <a:ext cx="102076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3"/>
          <p:cNvSpPr>
            <a:spLocks/>
          </p:cNvSpPr>
          <p:nvPr/>
        </p:nvSpPr>
        <p:spPr bwMode="auto">
          <a:xfrm>
            <a:off x="3118770" y="1459163"/>
            <a:ext cx="719137" cy="2447925"/>
          </a:xfrm>
          <a:custGeom>
            <a:avLst/>
            <a:gdLst>
              <a:gd name="T0" fmla="*/ 2147483647 w 453"/>
              <a:gd name="T1" fmla="*/ 0 h 1542"/>
              <a:gd name="T2" fmla="*/ 2147483647 w 453"/>
              <a:gd name="T3" fmla="*/ 2147483647 h 1542"/>
              <a:gd name="T4" fmla="*/ 0 w 453"/>
              <a:gd name="T5" fmla="*/ 2147483647 h 1542"/>
              <a:gd name="T6" fmla="*/ 0 w 453"/>
              <a:gd name="T7" fmla="*/ 2147483647 h 1542"/>
              <a:gd name="T8" fmla="*/ 2147483647 w 453"/>
              <a:gd name="T9" fmla="*/ 2147483647 h 1542"/>
              <a:gd name="T10" fmla="*/ 2147483647 w 453"/>
              <a:gd name="T11" fmla="*/ 2147483647 h 1542"/>
              <a:gd name="T12" fmla="*/ 2147483647 w 453"/>
              <a:gd name="T13" fmla="*/ 2147483647 h 1542"/>
              <a:gd name="T14" fmla="*/ 2147483647 w 453"/>
              <a:gd name="T15" fmla="*/ 0 h 1542"/>
              <a:gd name="T16" fmla="*/ 2147483647 w 453"/>
              <a:gd name="T17" fmla="*/ 0 h 15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3"/>
              <a:gd name="T28" fmla="*/ 0 h 1542"/>
              <a:gd name="T29" fmla="*/ 453 w 453"/>
              <a:gd name="T30" fmla="*/ 1542 h 15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3" h="1542">
                <a:moveTo>
                  <a:pt x="181" y="0"/>
                </a:moveTo>
                <a:lnTo>
                  <a:pt x="181" y="181"/>
                </a:lnTo>
                <a:lnTo>
                  <a:pt x="0" y="272"/>
                </a:lnTo>
                <a:lnTo>
                  <a:pt x="0" y="1542"/>
                </a:lnTo>
                <a:lnTo>
                  <a:pt x="453" y="1542"/>
                </a:lnTo>
                <a:lnTo>
                  <a:pt x="453" y="272"/>
                </a:lnTo>
                <a:lnTo>
                  <a:pt x="272" y="181"/>
                </a:lnTo>
                <a:lnTo>
                  <a:pt x="272" y="0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510381" y="3958639"/>
            <a:ext cx="10255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000000"/>
                </a:solidFill>
                <a:latin typeface="Arial" charset="0"/>
              </a:rPr>
              <a:t>P &gt; E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20345" y="3719763"/>
            <a:ext cx="458788" cy="2573338"/>
            <a:chOff x="2592" y="2161"/>
            <a:chExt cx="289" cy="1621"/>
          </a:xfrm>
        </p:grpSpPr>
        <p:sp>
          <p:nvSpPr>
            <p:cNvPr id="81932" name="Line 8"/>
            <p:cNvSpPr>
              <a:spLocks noChangeShapeType="1"/>
            </p:cNvSpPr>
            <p:nvPr/>
          </p:nvSpPr>
          <p:spPr bwMode="auto">
            <a:xfrm>
              <a:off x="2880" y="2161"/>
              <a:ext cx="0" cy="158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1933" name="Text Box 9"/>
            <p:cNvSpPr txBox="1">
              <a:spLocks noChangeArrowheads="1"/>
            </p:cNvSpPr>
            <p:nvPr/>
          </p:nvSpPr>
          <p:spPr bwMode="auto">
            <a:xfrm>
              <a:off x="2592" y="3494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>
                  <a:solidFill>
                    <a:srgbClr val="009900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093370" y="1589337"/>
            <a:ext cx="458788" cy="2128838"/>
            <a:chOff x="2638" y="819"/>
            <a:chExt cx="289" cy="1341"/>
          </a:xfrm>
        </p:grpSpPr>
        <p:sp>
          <p:nvSpPr>
            <p:cNvPr id="81930" name="Line 11"/>
            <p:cNvSpPr>
              <a:spLocks noChangeShapeType="1"/>
            </p:cNvSpPr>
            <p:nvPr/>
          </p:nvSpPr>
          <p:spPr bwMode="auto">
            <a:xfrm flipV="1">
              <a:off x="2880" y="1038"/>
              <a:ext cx="0" cy="11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1931" name="Text Box 12"/>
            <p:cNvSpPr txBox="1">
              <a:spLocks noChangeArrowheads="1"/>
            </p:cNvSpPr>
            <p:nvPr/>
          </p:nvSpPr>
          <p:spPr bwMode="auto">
            <a:xfrm>
              <a:off x="2638" y="819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>
                  <a:solidFill>
                    <a:srgbClr val="FF3300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800" dirty="0">
                <a:solidFill>
                  <a:srgbClr val="FFFFFF"/>
                </a:solidFill>
                <a:latin typeface="Arial"/>
              </a:rPr>
              <a:t>Si </a:t>
            </a:r>
            <a:r>
              <a:rPr lang="es-ES_tradnl" sz="1800" dirty="0" smtClean="0">
                <a:solidFill>
                  <a:srgbClr val="FFFFFF"/>
                </a:solidFill>
                <a:latin typeface="Arial"/>
              </a:rPr>
              <a:t>una </a:t>
            </a:r>
            <a:r>
              <a:rPr lang="es-ES_tradnl" sz="1800" dirty="0">
                <a:solidFill>
                  <a:srgbClr val="FFFFFF"/>
                </a:solidFill>
                <a:latin typeface="Arial"/>
              </a:rPr>
              <a:t>botella está completamente llena de agua…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800" dirty="0" smtClean="0">
                <a:solidFill>
                  <a:srgbClr val="FFFFFF"/>
                </a:solidFill>
                <a:latin typeface="Arial"/>
              </a:rPr>
              <a:t>…al abandonarla se </a:t>
            </a:r>
            <a:r>
              <a:rPr lang="es-ES_tradnl" sz="1800" dirty="0">
                <a:solidFill>
                  <a:srgbClr val="FFFFFF"/>
                </a:solidFill>
                <a:latin typeface="Arial"/>
              </a:rPr>
              <a:t>hunde porque el vidrio es más denso que el agua.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596062" y="2646948"/>
            <a:ext cx="315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alibri" pitchFamily="34" charset="0"/>
                <a:cs typeface="Calibri" pitchFamily="34" charset="0"/>
              </a:rPr>
              <a:t>P = </a:t>
            </a:r>
            <a:r>
              <a:rPr lang="es-ES_tradnl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es-ES_tradnl" baseline="-25000" dirty="0" err="1" smtClean="0">
                <a:latin typeface="Calibri" pitchFamily="34" charset="0"/>
                <a:cs typeface="Calibri" pitchFamily="34" charset="0"/>
              </a:rPr>
              <a:t>vidrio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+ P</a:t>
            </a:r>
            <a:r>
              <a:rPr lang="es-ES_tradnl" baseline="-25000" dirty="0" smtClean="0">
                <a:latin typeface="Calibri" pitchFamily="34" charset="0"/>
                <a:cs typeface="Calibri" pitchFamily="34" charset="0"/>
              </a:rPr>
              <a:t>agua contenida</a:t>
            </a:r>
            <a:endParaRPr lang="es-ES_trad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245767" y="3200401"/>
            <a:ext cx="16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 = Empuje</a:t>
            </a:r>
            <a:endParaRPr lang="es-ES_tradnl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33 " pathEditMode="relative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33 " pathEditMode="relative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3333 L -1.11111E-6 0.359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3" grpId="0" animBg="1"/>
      <p:bldP spid="23" grpId="0" animBg="1"/>
      <p:bldP spid="16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2478255" y="481263"/>
            <a:ext cx="4729162" cy="622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grpSp>
        <p:nvGrpSpPr>
          <p:cNvPr id="82946" name="44 Grupo"/>
          <p:cNvGrpSpPr>
            <a:grpSpLocks/>
          </p:cNvGrpSpPr>
          <p:nvPr/>
        </p:nvGrpSpPr>
        <p:grpSpPr bwMode="auto">
          <a:xfrm>
            <a:off x="3489325" y="1867319"/>
            <a:ext cx="1828800" cy="4679950"/>
            <a:chOff x="2602164" y="1328655"/>
            <a:chExt cx="2160588" cy="4679950"/>
          </a:xfrm>
        </p:grpSpPr>
        <p:sp>
          <p:nvSpPr>
            <p:cNvPr id="82962" name="Rectangle 2"/>
            <p:cNvSpPr>
              <a:spLocks noChangeArrowheads="1"/>
            </p:cNvSpPr>
            <p:nvPr/>
          </p:nvSpPr>
          <p:spPr bwMode="auto">
            <a:xfrm>
              <a:off x="2602164" y="1689018"/>
              <a:ext cx="2160588" cy="43195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2963" name="Freeform 5"/>
            <p:cNvSpPr>
              <a:spLocks/>
            </p:cNvSpPr>
            <p:nvPr/>
          </p:nvSpPr>
          <p:spPr bwMode="auto">
            <a:xfrm>
              <a:off x="2602164" y="1328655"/>
              <a:ext cx="2160588" cy="4679950"/>
            </a:xfrm>
            <a:custGeom>
              <a:avLst/>
              <a:gdLst>
                <a:gd name="T0" fmla="*/ 0 w 1361"/>
                <a:gd name="T1" fmla="*/ 0 h 2495"/>
                <a:gd name="T2" fmla="*/ 0 w 1361"/>
                <a:gd name="T3" fmla="*/ 2147483647 h 2495"/>
                <a:gd name="T4" fmla="*/ 2147483647 w 1361"/>
                <a:gd name="T5" fmla="*/ 2147483647 h 2495"/>
                <a:gd name="T6" fmla="*/ 2147483647 w 1361"/>
                <a:gd name="T7" fmla="*/ 2147483647 h 2495"/>
                <a:gd name="T8" fmla="*/ 2147483647 w 1361"/>
                <a:gd name="T9" fmla="*/ 0 h 2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1"/>
                <a:gd name="T16" fmla="*/ 0 h 2495"/>
                <a:gd name="T17" fmla="*/ 1361 w 1361"/>
                <a:gd name="T18" fmla="*/ 2495 h 2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1" h="2495">
                  <a:moveTo>
                    <a:pt x="0" y="0"/>
                  </a:moveTo>
                  <a:lnTo>
                    <a:pt x="0" y="2495"/>
                  </a:lnTo>
                  <a:lnTo>
                    <a:pt x="1361" y="2495"/>
                  </a:lnTo>
                  <a:lnTo>
                    <a:pt x="1361" y="91"/>
                  </a:lnTo>
                  <a:lnTo>
                    <a:pt x="136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056063" y="3307181"/>
            <a:ext cx="719137" cy="1800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56063" y="1214856"/>
            <a:ext cx="720725" cy="2447925"/>
            <a:chOff x="2336" y="1389"/>
            <a:chExt cx="454" cy="1542"/>
          </a:xfrm>
        </p:grpSpPr>
        <p:sp>
          <p:nvSpPr>
            <p:cNvPr id="82960" name="Freeform 9"/>
            <p:cNvSpPr>
              <a:spLocks/>
            </p:cNvSpPr>
            <p:nvPr/>
          </p:nvSpPr>
          <p:spPr bwMode="auto">
            <a:xfrm>
              <a:off x="2336" y="1389"/>
              <a:ext cx="454" cy="1542"/>
            </a:xfrm>
            <a:custGeom>
              <a:avLst/>
              <a:gdLst>
                <a:gd name="T0" fmla="*/ 182 w 454"/>
                <a:gd name="T1" fmla="*/ 0 h 1542"/>
                <a:gd name="T2" fmla="*/ 182 w 454"/>
                <a:gd name="T3" fmla="*/ 181 h 1542"/>
                <a:gd name="T4" fmla="*/ 0 w 454"/>
                <a:gd name="T5" fmla="*/ 272 h 1542"/>
                <a:gd name="T6" fmla="*/ 0 w 454"/>
                <a:gd name="T7" fmla="*/ 1542 h 1542"/>
                <a:gd name="T8" fmla="*/ 454 w 454"/>
                <a:gd name="T9" fmla="*/ 1542 h 1542"/>
                <a:gd name="T10" fmla="*/ 454 w 454"/>
                <a:gd name="T11" fmla="*/ 272 h 1542"/>
                <a:gd name="T12" fmla="*/ 272 w 454"/>
                <a:gd name="T13" fmla="*/ 181 h 1542"/>
                <a:gd name="T14" fmla="*/ 272 w 454"/>
                <a:gd name="T15" fmla="*/ 0 h 1542"/>
                <a:gd name="T16" fmla="*/ 182 w 454"/>
                <a:gd name="T17" fmla="*/ 0 h 15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1542"/>
                <a:gd name="T29" fmla="*/ 454 w 454"/>
                <a:gd name="T30" fmla="*/ 1542 h 15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1542">
                  <a:moveTo>
                    <a:pt x="182" y="0"/>
                  </a:moveTo>
                  <a:lnTo>
                    <a:pt x="182" y="181"/>
                  </a:lnTo>
                  <a:lnTo>
                    <a:pt x="0" y="272"/>
                  </a:lnTo>
                  <a:lnTo>
                    <a:pt x="0" y="1542"/>
                  </a:lnTo>
                  <a:lnTo>
                    <a:pt x="454" y="1542"/>
                  </a:lnTo>
                  <a:lnTo>
                    <a:pt x="454" y="272"/>
                  </a:lnTo>
                  <a:lnTo>
                    <a:pt x="272" y="181"/>
                  </a:lnTo>
                  <a:lnTo>
                    <a:pt x="27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961" name="Rectangle 10"/>
            <p:cNvSpPr>
              <a:spLocks noChangeArrowheads="1"/>
            </p:cNvSpPr>
            <p:nvPr/>
          </p:nvSpPr>
          <p:spPr bwMode="auto">
            <a:xfrm>
              <a:off x="2341" y="1925"/>
              <a:ext cx="443" cy="9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726281" y="3525504"/>
            <a:ext cx="10255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  <a:latin typeface="Arial" charset="0"/>
              </a:rPr>
              <a:t>P &gt; E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933825" y="4197769"/>
            <a:ext cx="481013" cy="2139950"/>
            <a:chOff x="2577" y="2161"/>
            <a:chExt cx="303" cy="1348"/>
          </a:xfrm>
        </p:grpSpPr>
        <p:sp>
          <p:nvSpPr>
            <p:cNvPr id="82958" name="Line 14"/>
            <p:cNvSpPr>
              <a:spLocks noChangeShapeType="1"/>
            </p:cNvSpPr>
            <p:nvPr/>
          </p:nvSpPr>
          <p:spPr bwMode="auto">
            <a:xfrm>
              <a:off x="2880" y="2161"/>
              <a:ext cx="0" cy="134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959" name="Text Box 15"/>
            <p:cNvSpPr txBox="1">
              <a:spLocks noChangeArrowheads="1"/>
            </p:cNvSpPr>
            <p:nvPr/>
          </p:nvSpPr>
          <p:spPr bwMode="auto">
            <a:xfrm>
              <a:off x="2577" y="3153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9900"/>
                  </a:solidFill>
                  <a:latin typeface="Arial" charset="0"/>
                </a:rPr>
                <a:t>P</a:t>
              </a:r>
            </a:p>
          </p:txBody>
        </p:sp>
      </p:grpSp>
      <p:sp>
        <p:nvSpPr>
          <p:cNvPr id="16" name="15 Forma libre"/>
          <p:cNvSpPr/>
          <p:nvPr/>
        </p:nvSpPr>
        <p:spPr>
          <a:xfrm>
            <a:off x="4067175" y="1229144"/>
            <a:ext cx="700088" cy="842962"/>
          </a:xfrm>
          <a:custGeom>
            <a:avLst/>
            <a:gdLst>
              <a:gd name="connsiteX0" fmla="*/ 290512 w 695325"/>
              <a:gd name="connsiteY0" fmla="*/ 0 h 842962"/>
              <a:gd name="connsiteX1" fmla="*/ 290512 w 695325"/>
              <a:gd name="connsiteY1" fmla="*/ 290512 h 842962"/>
              <a:gd name="connsiteX2" fmla="*/ 0 w 695325"/>
              <a:gd name="connsiteY2" fmla="*/ 433387 h 842962"/>
              <a:gd name="connsiteX3" fmla="*/ 0 w 695325"/>
              <a:gd name="connsiteY3" fmla="*/ 842962 h 842962"/>
              <a:gd name="connsiteX4" fmla="*/ 690562 w 695325"/>
              <a:gd name="connsiteY4" fmla="*/ 842962 h 842962"/>
              <a:gd name="connsiteX5" fmla="*/ 695325 w 695325"/>
              <a:gd name="connsiteY5" fmla="*/ 428625 h 842962"/>
              <a:gd name="connsiteX6" fmla="*/ 400050 w 695325"/>
              <a:gd name="connsiteY6" fmla="*/ 280987 h 842962"/>
              <a:gd name="connsiteX7" fmla="*/ 400050 w 695325"/>
              <a:gd name="connsiteY7" fmla="*/ 0 h 842962"/>
              <a:gd name="connsiteX8" fmla="*/ 290512 w 695325"/>
              <a:gd name="connsiteY8" fmla="*/ 0 h 842962"/>
              <a:gd name="connsiteX0" fmla="*/ 290512 w 695325"/>
              <a:gd name="connsiteY0" fmla="*/ 0 h 842962"/>
              <a:gd name="connsiteX1" fmla="*/ 290512 w 695325"/>
              <a:gd name="connsiteY1" fmla="*/ 290512 h 842962"/>
              <a:gd name="connsiteX2" fmla="*/ 9525 w 695325"/>
              <a:gd name="connsiteY2" fmla="*/ 419100 h 842962"/>
              <a:gd name="connsiteX3" fmla="*/ 0 w 695325"/>
              <a:gd name="connsiteY3" fmla="*/ 842962 h 842962"/>
              <a:gd name="connsiteX4" fmla="*/ 690562 w 695325"/>
              <a:gd name="connsiteY4" fmla="*/ 842962 h 842962"/>
              <a:gd name="connsiteX5" fmla="*/ 695325 w 695325"/>
              <a:gd name="connsiteY5" fmla="*/ 428625 h 842962"/>
              <a:gd name="connsiteX6" fmla="*/ 400050 w 695325"/>
              <a:gd name="connsiteY6" fmla="*/ 280987 h 842962"/>
              <a:gd name="connsiteX7" fmla="*/ 400050 w 695325"/>
              <a:gd name="connsiteY7" fmla="*/ 0 h 842962"/>
              <a:gd name="connsiteX8" fmla="*/ 290512 w 695325"/>
              <a:gd name="connsiteY8" fmla="*/ 0 h 842962"/>
              <a:gd name="connsiteX0" fmla="*/ 295274 w 700087"/>
              <a:gd name="connsiteY0" fmla="*/ 0 h 842962"/>
              <a:gd name="connsiteX1" fmla="*/ 295274 w 700087"/>
              <a:gd name="connsiteY1" fmla="*/ 290512 h 842962"/>
              <a:gd name="connsiteX2" fmla="*/ 0 w 700087"/>
              <a:gd name="connsiteY2" fmla="*/ 423863 h 842962"/>
              <a:gd name="connsiteX3" fmla="*/ 4762 w 700087"/>
              <a:gd name="connsiteY3" fmla="*/ 842962 h 842962"/>
              <a:gd name="connsiteX4" fmla="*/ 695324 w 700087"/>
              <a:gd name="connsiteY4" fmla="*/ 842962 h 842962"/>
              <a:gd name="connsiteX5" fmla="*/ 700087 w 700087"/>
              <a:gd name="connsiteY5" fmla="*/ 428625 h 842962"/>
              <a:gd name="connsiteX6" fmla="*/ 404812 w 700087"/>
              <a:gd name="connsiteY6" fmla="*/ 280987 h 842962"/>
              <a:gd name="connsiteX7" fmla="*/ 404812 w 700087"/>
              <a:gd name="connsiteY7" fmla="*/ 0 h 842962"/>
              <a:gd name="connsiteX8" fmla="*/ 295274 w 700087"/>
              <a:gd name="connsiteY8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087" h="842962">
                <a:moveTo>
                  <a:pt x="295274" y="0"/>
                </a:moveTo>
                <a:lnTo>
                  <a:pt x="295274" y="290512"/>
                </a:lnTo>
                <a:lnTo>
                  <a:pt x="0" y="423863"/>
                </a:lnTo>
                <a:cubicBezTo>
                  <a:pt x="1587" y="563563"/>
                  <a:pt x="3175" y="703262"/>
                  <a:pt x="4762" y="842962"/>
                </a:cubicBezTo>
                <a:lnTo>
                  <a:pt x="695324" y="842962"/>
                </a:lnTo>
                <a:cubicBezTo>
                  <a:pt x="696912" y="704850"/>
                  <a:pt x="698499" y="566737"/>
                  <a:pt x="700087" y="428625"/>
                </a:cubicBezTo>
                <a:lnTo>
                  <a:pt x="404812" y="280987"/>
                </a:lnTo>
                <a:lnTo>
                  <a:pt x="404812" y="0"/>
                </a:lnTo>
                <a:lnTo>
                  <a:pt x="29527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pic>
        <p:nvPicPr>
          <p:cNvPr id="17" name="Picture 11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957917">
            <a:off x="4331494" y="521913"/>
            <a:ext cx="87153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800" dirty="0">
                <a:solidFill>
                  <a:srgbClr val="FFFFFF"/>
                </a:solidFill>
                <a:latin typeface="Arial"/>
              </a:rPr>
              <a:t>Si se extrae un poco de agua de la botella </a:t>
            </a:r>
            <a:r>
              <a:rPr lang="es-ES_tradnl" sz="1800" dirty="0">
                <a:solidFill>
                  <a:srgbClr val="FF0000"/>
                </a:solidFill>
                <a:latin typeface="Arial"/>
              </a:rPr>
              <a:t>el empuje sigue siendo el mismo</a:t>
            </a:r>
            <a:r>
              <a:rPr lang="es-ES_tradnl" sz="1800" dirty="0">
                <a:solidFill>
                  <a:srgbClr val="FFFFFF"/>
                </a:solidFill>
                <a:latin typeface="Arial"/>
              </a:rPr>
              <a:t> pero…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800" dirty="0">
                <a:solidFill>
                  <a:srgbClr val="FFFFFF"/>
                </a:solidFill>
                <a:latin typeface="Arial"/>
              </a:rPr>
              <a:t>…la botella se hunde porque aún pesa más que la cantidad de agua que desaloja…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040188" y="2240381"/>
            <a:ext cx="458788" cy="1955799"/>
            <a:chOff x="2644" y="928"/>
            <a:chExt cx="289" cy="1232"/>
          </a:xfrm>
        </p:grpSpPr>
        <p:sp>
          <p:nvSpPr>
            <p:cNvPr id="82956" name="Line 17"/>
            <p:cNvSpPr>
              <a:spLocks noChangeShapeType="1"/>
            </p:cNvSpPr>
            <p:nvPr/>
          </p:nvSpPr>
          <p:spPr bwMode="auto">
            <a:xfrm flipV="1">
              <a:off x="2880" y="1113"/>
              <a:ext cx="0" cy="104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957" name="Text Box 18"/>
            <p:cNvSpPr txBox="1">
              <a:spLocks noChangeArrowheads="1"/>
            </p:cNvSpPr>
            <p:nvPr/>
          </p:nvSpPr>
          <p:spPr bwMode="auto">
            <a:xfrm>
              <a:off x="2644" y="928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>
                  <a:solidFill>
                    <a:srgbClr val="FF3300"/>
                  </a:solidFill>
                  <a:latin typeface="Arial" charset="0"/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3.88889E-6 0.224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2454 " pathEditMode="relative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2454 L 2.22222E-6 0.4210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2478255" y="661737"/>
            <a:ext cx="4729162" cy="59917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grpSp>
        <p:nvGrpSpPr>
          <p:cNvPr id="2" name="45 Grupo"/>
          <p:cNvGrpSpPr>
            <a:grpSpLocks/>
          </p:cNvGrpSpPr>
          <p:nvPr/>
        </p:nvGrpSpPr>
        <p:grpSpPr bwMode="auto">
          <a:xfrm>
            <a:off x="3489325" y="1803317"/>
            <a:ext cx="1865313" cy="4679950"/>
            <a:chOff x="4960353" y="1322518"/>
            <a:chExt cx="2160588" cy="4679950"/>
          </a:xfrm>
        </p:grpSpPr>
        <p:sp>
          <p:nvSpPr>
            <p:cNvPr id="83991" name="Rectangle 2"/>
            <p:cNvSpPr>
              <a:spLocks noChangeArrowheads="1"/>
            </p:cNvSpPr>
            <p:nvPr/>
          </p:nvSpPr>
          <p:spPr bwMode="auto">
            <a:xfrm>
              <a:off x="4960353" y="1682881"/>
              <a:ext cx="2160588" cy="43195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3992" name="Freeform 4"/>
            <p:cNvSpPr>
              <a:spLocks/>
            </p:cNvSpPr>
            <p:nvPr/>
          </p:nvSpPr>
          <p:spPr bwMode="auto">
            <a:xfrm>
              <a:off x="4960353" y="1322518"/>
              <a:ext cx="2160588" cy="4679950"/>
            </a:xfrm>
            <a:custGeom>
              <a:avLst/>
              <a:gdLst>
                <a:gd name="T0" fmla="*/ 0 w 1361"/>
                <a:gd name="T1" fmla="*/ 0 h 2495"/>
                <a:gd name="T2" fmla="*/ 0 w 1361"/>
                <a:gd name="T3" fmla="*/ 2147483647 h 2495"/>
                <a:gd name="T4" fmla="*/ 2147483647 w 1361"/>
                <a:gd name="T5" fmla="*/ 2147483647 h 2495"/>
                <a:gd name="T6" fmla="*/ 2147483647 w 1361"/>
                <a:gd name="T7" fmla="*/ 2147483647 h 2495"/>
                <a:gd name="T8" fmla="*/ 2147483647 w 1361"/>
                <a:gd name="T9" fmla="*/ 0 h 2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1"/>
                <a:gd name="T16" fmla="*/ 0 h 2495"/>
                <a:gd name="T17" fmla="*/ 1361 w 1361"/>
                <a:gd name="T18" fmla="*/ 2495 h 2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1" h="2495">
                  <a:moveTo>
                    <a:pt x="0" y="0"/>
                  </a:moveTo>
                  <a:lnTo>
                    <a:pt x="0" y="2495"/>
                  </a:lnTo>
                  <a:lnTo>
                    <a:pt x="1361" y="2495"/>
                  </a:lnTo>
                  <a:lnTo>
                    <a:pt x="1361" y="91"/>
                  </a:lnTo>
                  <a:lnTo>
                    <a:pt x="136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92575" y="2460542"/>
            <a:ext cx="693738" cy="1349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92575" y="2028742"/>
            <a:ext cx="690563" cy="1790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778249" y="3742991"/>
            <a:ext cx="10255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  <a:latin typeface="Arial" charset="0"/>
              </a:rPr>
              <a:t>P &gt; E</a:t>
            </a: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4079875" y="1381042"/>
            <a:ext cx="719138" cy="2447925"/>
          </a:xfrm>
          <a:custGeom>
            <a:avLst/>
            <a:gdLst>
              <a:gd name="T0" fmla="*/ 2147483647 w 453"/>
              <a:gd name="T1" fmla="*/ 0 h 1542"/>
              <a:gd name="T2" fmla="*/ 2147483647 w 453"/>
              <a:gd name="T3" fmla="*/ 2147483647 h 1542"/>
              <a:gd name="T4" fmla="*/ 0 w 453"/>
              <a:gd name="T5" fmla="*/ 2147483647 h 1542"/>
              <a:gd name="T6" fmla="*/ 0 w 453"/>
              <a:gd name="T7" fmla="*/ 2147483647 h 1542"/>
              <a:gd name="T8" fmla="*/ 2147483647 w 453"/>
              <a:gd name="T9" fmla="*/ 2147483647 h 1542"/>
              <a:gd name="T10" fmla="*/ 2147483647 w 453"/>
              <a:gd name="T11" fmla="*/ 2147483647 h 1542"/>
              <a:gd name="T12" fmla="*/ 2147483647 w 453"/>
              <a:gd name="T13" fmla="*/ 2147483647 h 1542"/>
              <a:gd name="T14" fmla="*/ 2147483647 w 453"/>
              <a:gd name="T15" fmla="*/ 0 h 15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3"/>
              <a:gd name="T25" fmla="*/ 0 h 1542"/>
              <a:gd name="T26" fmla="*/ 453 w 453"/>
              <a:gd name="T27" fmla="*/ 1542 h 15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3" h="1542">
                <a:moveTo>
                  <a:pt x="181" y="0"/>
                </a:moveTo>
                <a:lnTo>
                  <a:pt x="181" y="181"/>
                </a:lnTo>
                <a:lnTo>
                  <a:pt x="0" y="272"/>
                </a:lnTo>
                <a:lnTo>
                  <a:pt x="0" y="1542"/>
                </a:lnTo>
                <a:lnTo>
                  <a:pt x="453" y="1542"/>
                </a:lnTo>
                <a:lnTo>
                  <a:pt x="453" y="272"/>
                </a:lnTo>
                <a:lnTo>
                  <a:pt x="272" y="181"/>
                </a:lnTo>
                <a:lnTo>
                  <a:pt x="272" y="0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86225" y="2743117"/>
            <a:ext cx="703263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3" name="109 Grupo"/>
          <p:cNvGrpSpPr>
            <a:grpSpLocks/>
          </p:cNvGrpSpPr>
          <p:nvPr/>
        </p:nvGrpSpPr>
        <p:grpSpPr bwMode="auto">
          <a:xfrm>
            <a:off x="4087813" y="1366754"/>
            <a:ext cx="715962" cy="2447925"/>
            <a:chOff x="6998963" y="894729"/>
            <a:chExt cx="716287" cy="2447925"/>
          </a:xfrm>
        </p:grpSpPr>
        <p:sp>
          <p:nvSpPr>
            <p:cNvPr id="83989" name="Freeform 8"/>
            <p:cNvSpPr>
              <a:spLocks/>
            </p:cNvSpPr>
            <p:nvPr/>
          </p:nvSpPr>
          <p:spPr bwMode="auto">
            <a:xfrm>
              <a:off x="6998963" y="894729"/>
              <a:ext cx="716287" cy="2447925"/>
            </a:xfrm>
            <a:custGeom>
              <a:avLst/>
              <a:gdLst>
                <a:gd name="T0" fmla="*/ 2147483647 w 454"/>
                <a:gd name="T1" fmla="*/ 0 h 1542"/>
                <a:gd name="T2" fmla="*/ 2147483647 w 454"/>
                <a:gd name="T3" fmla="*/ 2147483647 h 1542"/>
                <a:gd name="T4" fmla="*/ 0 w 454"/>
                <a:gd name="T5" fmla="*/ 2147483647 h 1542"/>
                <a:gd name="T6" fmla="*/ 0 w 454"/>
                <a:gd name="T7" fmla="*/ 2147483647 h 1542"/>
                <a:gd name="T8" fmla="*/ 2147483647 w 454"/>
                <a:gd name="T9" fmla="*/ 2147483647 h 1542"/>
                <a:gd name="T10" fmla="*/ 2147483647 w 454"/>
                <a:gd name="T11" fmla="*/ 2147483647 h 1542"/>
                <a:gd name="T12" fmla="*/ 2147483647 w 454"/>
                <a:gd name="T13" fmla="*/ 2147483647 h 1542"/>
                <a:gd name="T14" fmla="*/ 2147483647 w 454"/>
                <a:gd name="T15" fmla="*/ 0 h 1542"/>
                <a:gd name="T16" fmla="*/ 2147483647 w 454"/>
                <a:gd name="T17" fmla="*/ 0 h 15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1542"/>
                <a:gd name="T29" fmla="*/ 454 w 454"/>
                <a:gd name="T30" fmla="*/ 1542 h 15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1542">
                  <a:moveTo>
                    <a:pt x="182" y="0"/>
                  </a:moveTo>
                  <a:lnTo>
                    <a:pt x="182" y="181"/>
                  </a:lnTo>
                  <a:lnTo>
                    <a:pt x="0" y="272"/>
                  </a:lnTo>
                  <a:lnTo>
                    <a:pt x="0" y="1542"/>
                  </a:lnTo>
                  <a:lnTo>
                    <a:pt x="454" y="1542"/>
                  </a:lnTo>
                  <a:lnTo>
                    <a:pt x="454" y="272"/>
                  </a:lnTo>
                  <a:lnTo>
                    <a:pt x="272" y="181"/>
                  </a:lnTo>
                  <a:lnTo>
                    <a:pt x="27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3990" name="Rectangle 9"/>
            <p:cNvSpPr>
              <a:spLocks noChangeArrowheads="1"/>
            </p:cNvSpPr>
            <p:nvPr/>
          </p:nvSpPr>
          <p:spPr bwMode="auto">
            <a:xfrm>
              <a:off x="7008019" y="2261567"/>
              <a:ext cx="690562" cy="1066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971925" y="4254417"/>
            <a:ext cx="468313" cy="1984375"/>
            <a:chOff x="2585" y="1577"/>
            <a:chExt cx="295" cy="1250"/>
          </a:xfrm>
        </p:grpSpPr>
        <p:sp>
          <p:nvSpPr>
            <p:cNvPr id="83987" name="Line 12"/>
            <p:cNvSpPr>
              <a:spLocks noChangeShapeType="1"/>
            </p:cNvSpPr>
            <p:nvPr/>
          </p:nvSpPr>
          <p:spPr bwMode="auto">
            <a:xfrm>
              <a:off x="2880" y="1577"/>
              <a:ext cx="0" cy="117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3988" name="Text Box 13"/>
            <p:cNvSpPr txBox="1">
              <a:spLocks noChangeArrowheads="1"/>
            </p:cNvSpPr>
            <p:nvPr/>
          </p:nvSpPr>
          <p:spPr bwMode="auto">
            <a:xfrm>
              <a:off x="2585" y="2539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9900"/>
                  </a:solidFill>
                  <a:latin typeface="Arial" charset="0"/>
                </a:rPr>
                <a:t>P</a:t>
              </a: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378325" y="1382629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7" name="16 Forma libre"/>
          <p:cNvSpPr/>
          <p:nvPr/>
        </p:nvSpPr>
        <p:spPr>
          <a:xfrm>
            <a:off x="4106863" y="1403267"/>
            <a:ext cx="673100" cy="935037"/>
          </a:xfrm>
          <a:custGeom>
            <a:avLst/>
            <a:gdLst>
              <a:gd name="connsiteX0" fmla="*/ 292894 w 695325"/>
              <a:gd name="connsiteY0" fmla="*/ 0 h 935831"/>
              <a:gd name="connsiteX1" fmla="*/ 290513 w 695325"/>
              <a:gd name="connsiteY1" fmla="*/ 285750 h 935831"/>
              <a:gd name="connsiteX2" fmla="*/ 0 w 695325"/>
              <a:gd name="connsiteY2" fmla="*/ 426244 h 935831"/>
              <a:gd name="connsiteX3" fmla="*/ 0 w 695325"/>
              <a:gd name="connsiteY3" fmla="*/ 935831 h 935831"/>
              <a:gd name="connsiteX4" fmla="*/ 695325 w 695325"/>
              <a:gd name="connsiteY4" fmla="*/ 935831 h 935831"/>
              <a:gd name="connsiteX5" fmla="*/ 692944 w 695325"/>
              <a:gd name="connsiteY5" fmla="*/ 428625 h 935831"/>
              <a:gd name="connsiteX6" fmla="*/ 400050 w 695325"/>
              <a:gd name="connsiteY6" fmla="*/ 276225 h 935831"/>
              <a:gd name="connsiteX7" fmla="*/ 402432 w 695325"/>
              <a:gd name="connsiteY7" fmla="*/ 0 h 935831"/>
              <a:gd name="connsiteX8" fmla="*/ 292894 w 695325"/>
              <a:gd name="connsiteY8" fmla="*/ 0 h 93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325" h="935831">
                <a:moveTo>
                  <a:pt x="292894" y="0"/>
                </a:moveTo>
                <a:cubicBezTo>
                  <a:pt x="292100" y="95250"/>
                  <a:pt x="291307" y="190500"/>
                  <a:pt x="290513" y="285750"/>
                </a:cubicBezTo>
                <a:lnTo>
                  <a:pt x="0" y="426244"/>
                </a:lnTo>
                <a:lnTo>
                  <a:pt x="0" y="935831"/>
                </a:lnTo>
                <a:lnTo>
                  <a:pt x="695325" y="935831"/>
                </a:lnTo>
                <a:cubicBezTo>
                  <a:pt x="694531" y="766762"/>
                  <a:pt x="693738" y="597694"/>
                  <a:pt x="692944" y="428625"/>
                </a:cubicBezTo>
                <a:lnTo>
                  <a:pt x="400050" y="276225"/>
                </a:lnTo>
                <a:lnTo>
                  <a:pt x="402432" y="0"/>
                </a:lnTo>
                <a:lnTo>
                  <a:pt x="2928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4102100" y="2227179"/>
            <a:ext cx="682625" cy="633413"/>
          </a:xfrm>
          <a:custGeom>
            <a:avLst/>
            <a:gdLst>
              <a:gd name="connsiteX0" fmla="*/ 295275 w 690562"/>
              <a:gd name="connsiteY0" fmla="*/ 4763 h 1347788"/>
              <a:gd name="connsiteX1" fmla="*/ 290512 w 690562"/>
              <a:gd name="connsiteY1" fmla="*/ 290513 h 1347788"/>
              <a:gd name="connsiteX2" fmla="*/ 0 w 690562"/>
              <a:gd name="connsiteY2" fmla="*/ 428625 h 1347788"/>
              <a:gd name="connsiteX3" fmla="*/ 0 w 690562"/>
              <a:gd name="connsiteY3" fmla="*/ 1347788 h 1347788"/>
              <a:gd name="connsiteX4" fmla="*/ 690562 w 690562"/>
              <a:gd name="connsiteY4" fmla="*/ 1343025 h 1347788"/>
              <a:gd name="connsiteX5" fmla="*/ 685800 w 690562"/>
              <a:gd name="connsiteY5" fmla="*/ 428625 h 1347788"/>
              <a:gd name="connsiteX6" fmla="*/ 400050 w 690562"/>
              <a:gd name="connsiteY6" fmla="*/ 285750 h 1347788"/>
              <a:gd name="connsiteX7" fmla="*/ 400050 w 690562"/>
              <a:gd name="connsiteY7" fmla="*/ 0 h 1347788"/>
              <a:gd name="connsiteX8" fmla="*/ 295275 w 690562"/>
              <a:gd name="connsiteY8" fmla="*/ 4763 h 1347788"/>
              <a:gd name="connsiteX0" fmla="*/ 295275 w 690562"/>
              <a:gd name="connsiteY0" fmla="*/ 4763 h 1492167"/>
              <a:gd name="connsiteX1" fmla="*/ 290512 w 690562"/>
              <a:gd name="connsiteY1" fmla="*/ 290513 h 1492167"/>
              <a:gd name="connsiteX2" fmla="*/ 0 w 690562"/>
              <a:gd name="connsiteY2" fmla="*/ 428625 h 1492167"/>
              <a:gd name="connsiteX3" fmla="*/ 12031 w 690562"/>
              <a:gd name="connsiteY3" fmla="*/ 1492167 h 1492167"/>
              <a:gd name="connsiteX4" fmla="*/ 690562 w 690562"/>
              <a:gd name="connsiteY4" fmla="*/ 1343025 h 1492167"/>
              <a:gd name="connsiteX5" fmla="*/ 685800 w 690562"/>
              <a:gd name="connsiteY5" fmla="*/ 428625 h 1492167"/>
              <a:gd name="connsiteX6" fmla="*/ 400050 w 690562"/>
              <a:gd name="connsiteY6" fmla="*/ 285750 h 1492167"/>
              <a:gd name="connsiteX7" fmla="*/ 400050 w 690562"/>
              <a:gd name="connsiteY7" fmla="*/ 0 h 1492167"/>
              <a:gd name="connsiteX8" fmla="*/ 295275 w 690562"/>
              <a:gd name="connsiteY8" fmla="*/ 4763 h 1492167"/>
              <a:gd name="connsiteX0" fmla="*/ 295275 w 690562"/>
              <a:gd name="connsiteY0" fmla="*/ 4763 h 1492167"/>
              <a:gd name="connsiteX1" fmla="*/ 290512 w 690562"/>
              <a:gd name="connsiteY1" fmla="*/ 290513 h 1492167"/>
              <a:gd name="connsiteX2" fmla="*/ 0 w 690562"/>
              <a:gd name="connsiteY2" fmla="*/ 428625 h 1492167"/>
              <a:gd name="connsiteX3" fmla="*/ 12031 w 690562"/>
              <a:gd name="connsiteY3" fmla="*/ 1492167 h 1492167"/>
              <a:gd name="connsiteX4" fmla="*/ 690562 w 690562"/>
              <a:gd name="connsiteY4" fmla="*/ 1463341 h 1492167"/>
              <a:gd name="connsiteX5" fmla="*/ 685800 w 690562"/>
              <a:gd name="connsiteY5" fmla="*/ 428625 h 1492167"/>
              <a:gd name="connsiteX6" fmla="*/ 400050 w 690562"/>
              <a:gd name="connsiteY6" fmla="*/ 285750 h 1492167"/>
              <a:gd name="connsiteX7" fmla="*/ 400050 w 690562"/>
              <a:gd name="connsiteY7" fmla="*/ 0 h 1492167"/>
              <a:gd name="connsiteX8" fmla="*/ 295275 w 690562"/>
              <a:gd name="connsiteY8" fmla="*/ 4763 h 1492167"/>
              <a:gd name="connsiteX0" fmla="*/ 319339 w 714626"/>
              <a:gd name="connsiteY0" fmla="*/ 4763 h 1492167"/>
              <a:gd name="connsiteX1" fmla="*/ 314576 w 714626"/>
              <a:gd name="connsiteY1" fmla="*/ 290513 h 1492167"/>
              <a:gd name="connsiteX2" fmla="*/ 24064 w 714626"/>
              <a:gd name="connsiteY2" fmla="*/ 428625 h 1492167"/>
              <a:gd name="connsiteX3" fmla="*/ 0 w 714626"/>
              <a:gd name="connsiteY3" fmla="*/ 1492167 h 1492167"/>
              <a:gd name="connsiteX4" fmla="*/ 714626 w 714626"/>
              <a:gd name="connsiteY4" fmla="*/ 1463341 h 1492167"/>
              <a:gd name="connsiteX5" fmla="*/ 709864 w 714626"/>
              <a:gd name="connsiteY5" fmla="*/ 428625 h 1492167"/>
              <a:gd name="connsiteX6" fmla="*/ 424114 w 714626"/>
              <a:gd name="connsiteY6" fmla="*/ 285750 h 1492167"/>
              <a:gd name="connsiteX7" fmla="*/ 424114 w 714626"/>
              <a:gd name="connsiteY7" fmla="*/ 0 h 1492167"/>
              <a:gd name="connsiteX8" fmla="*/ 319339 w 714626"/>
              <a:gd name="connsiteY8" fmla="*/ 4763 h 1492167"/>
              <a:gd name="connsiteX0" fmla="*/ 307432 w 702719"/>
              <a:gd name="connsiteY0" fmla="*/ 4763 h 1489786"/>
              <a:gd name="connsiteX1" fmla="*/ 302669 w 702719"/>
              <a:gd name="connsiteY1" fmla="*/ 290513 h 1489786"/>
              <a:gd name="connsiteX2" fmla="*/ 12157 w 702719"/>
              <a:gd name="connsiteY2" fmla="*/ 428625 h 1489786"/>
              <a:gd name="connsiteX3" fmla="*/ 0 w 702719"/>
              <a:gd name="connsiteY3" fmla="*/ 1489786 h 1489786"/>
              <a:gd name="connsiteX4" fmla="*/ 702719 w 702719"/>
              <a:gd name="connsiteY4" fmla="*/ 1463341 h 1489786"/>
              <a:gd name="connsiteX5" fmla="*/ 697957 w 702719"/>
              <a:gd name="connsiteY5" fmla="*/ 428625 h 1489786"/>
              <a:gd name="connsiteX6" fmla="*/ 412207 w 702719"/>
              <a:gd name="connsiteY6" fmla="*/ 285750 h 1489786"/>
              <a:gd name="connsiteX7" fmla="*/ 412207 w 702719"/>
              <a:gd name="connsiteY7" fmla="*/ 0 h 1489786"/>
              <a:gd name="connsiteX8" fmla="*/ 307432 w 702719"/>
              <a:gd name="connsiteY8" fmla="*/ 4763 h 1489786"/>
              <a:gd name="connsiteX0" fmla="*/ 300288 w 695575"/>
              <a:gd name="connsiteY0" fmla="*/ 4763 h 1487405"/>
              <a:gd name="connsiteX1" fmla="*/ 295525 w 695575"/>
              <a:gd name="connsiteY1" fmla="*/ 290513 h 1487405"/>
              <a:gd name="connsiteX2" fmla="*/ 5013 w 695575"/>
              <a:gd name="connsiteY2" fmla="*/ 428625 h 1487405"/>
              <a:gd name="connsiteX3" fmla="*/ 0 w 695575"/>
              <a:gd name="connsiteY3" fmla="*/ 1487405 h 1487405"/>
              <a:gd name="connsiteX4" fmla="*/ 695575 w 695575"/>
              <a:gd name="connsiteY4" fmla="*/ 1463341 h 1487405"/>
              <a:gd name="connsiteX5" fmla="*/ 690813 w 695575"/>
              <a:gd name="connsiteY5" fmla="*/ 428625 h 1487405"/>
              <a:gd name="connsiteX6" fmla="*/ 405063 w 695575"/>
              <a:gd name="connsiteY6" fmla="*/ 285750 h 1487405"/>
              <a:gd name="connsiteX7" fmla="*/ 405063 w 695575"/>
              <a:gd name="connsiteY7" fmla="*/ 0 h 1487405"/>
              <a:gd name="connsiteX8" fmla="*/ 300288 w 695575"/>
              <a:gd name="connsiteY8" fmla="*/ 4763 h 1487405"/>
              <a:gd name="connsiteX0" fmla="*/ 300288 w 695575"/>
              <a:gd name="connsiteY0" fmla="*/ 4763 h 1487405"/>
              <a:gd name="connsiteX1" fmla="*/ 295525 w 695575"/>
              <a:gd name="connsiteY1" fmla="*/ 290513 h 1487405"/>
              <a:gd name="connsiteX2" fmla="*/ 5014 w 695575"/>
              <a:gd name="connsiteY2" fmla="*/ 862200 h 1487405"/>
              <a:gd name="connsiteX3" fmla="*/ 0 w 695575"/>
              <a:gd name="connsiteY3" fmla="*/ 1487405 h 1487405"/>
              <a:gd name="connsiteX4" fmla="*/ 695575 w 695575"/>
              <a:gd name="connsiteY4" fmla="*/ 1463341 h 1487405"/>
              <a:gd name="connsiteX5" fmla="*/ 690813 w 695575"/>
              <a:gd name="connsiteY5" fmla="*/ 428625 h 1487405"/>
              <a:gd name="connsiteX6" fmla="*/ 405063 w 695575"/>
              <a:gd name="connsiteY6" fmla="*/ 285750 h 1487405"/>
              <a:gd name="connsiteX7" fmla="*/ 405063 w 695575"/>
              <a:gd name="connsiteY7" fmla="*/ 0 h 1487405"/>
              <a:gd name="connsiteX8" fmla="*/ 300288 w 695575"/>
              <a:gd name="connsiteY8" fmla="*/ 4763 h 1487405"/>
              <a:gd name="connsiteX0" fmla="*/ 275793 w 695575"/>
              <a:gd name="connsiteY0" fmla="*/ 775563 h 1487405"/>
              <a:gd name="connsiteX1" fmla="*/ 295525 w 695575"/>
              <a:gd name="connsiteY1" fmla="*/ 290513 h 1487405"/>
              <a:gd name="connsiteX2" fmla="*/ 5014 w 695575"/>
              <a:gd name="connsiteY2" fmla="*/ 862200 h 1487405"/>
              <a:gd name="connsiteX3" fmla="*/ 0 w 695575"/>
              <a:gd name="connsiteY3" fmla="*/ 1487405 h 1487405"/>
              <a:gd name="connsiteX4" fmla="*/ 695575 w 695575"/>
              <a:gd name="connsiteY4" fmla="*/ 1463341 h 1487405"/>
              <a:gd name="connsiteX5" fmla="*/ 690813 w 695575"/>
              <a:gd name="connsiteY5" fmla="*/ 428625 h 1487405"/>
              <a:gd name="connsiteX6" fmla="*/ 405063 w 695575"/>
              <a:gd name="connsiteY6" fmla="*/ 285750 h 1487405"/>
              <a:gd name="connsiteX7" fmla="*/ 405063 w 695575"/>
              <a:gd name="connsiteY7" fmla="*/ 0 h 1487405"/>
              <a:gd name="connsiteX8" fmla="*/ 275793 w 695575"/>
              <a:gd name="connsiteY8" fmla="*/ 775563 h 1487405"/>
              <a:gd name="connsiteX0" fmla="*/ 275793 w 695575"/>
              <a:gd name="connsiteY0" fmla="*/ 775563 h 1487405"/>
              <a:gd name="connsiteX1" fmla="*/ 209790 w 695575"/>
              <a:gd name="connsiteY1" fmla="*/ 844525 h 1487405"/>
              <a:gd name="connsiteX2" fmla="*/ 5014 w 695575"/>
              <a:gd name="connsiteY2" fmla="*/ 862200 h 1487405"/>
              <a:gd name="connsiteX3" fmla="*/ 0 w 695575"/>
              <a:gd name="connsiteY3" fmla="*/ 1487405 h 1487405"/>
              <a:gd name="connsiteX4" fmla="*/ 695575 w 695575"/>
              <a:gd name="connsiteY4" fmla="*/ 1463341 h 1487405"/>
              <a:gd name="connsiteX5" fmla="*/ 690813 w 695575"/>
              <a:gd name="connsiteY5" fmla="*/ 428625 h 1487405"/>
              <a:gd name="connsiteX6" fmla="*/ 405063 w 695575"/>
              <a:gd name="connsiteY6" fmla="*/ 285750 h 1487405"/>
              <a:gd name="connsiteX7" fmla="*/ 405063 w 695575"/>
              <a:gd name="connsiteY7" fmla="*/ 0 h 1487405"/>
              <a:gd name="connsiteX8" fmla="*/ 275793 w 695575"/>
              <a:gd name="connsiteY8" fmla="*/ 775563 h 1487405"/>
              <a:gd name="connsiteX0" fmla="*/ 275793 w 695575"/>
              <a:gd name="connsiteY0" fmla="*/ 489813 h 1201655"/>
              <a:gd name="connsiteX1" fmla="*/ 209790 w 695575"/>
              <a:gd name="connsiteY1" fmla="*/ 558775 h 1201655"/>
              <a:gd name="connsiteX2" fmla="*/ 5014 w 695575"/>
              <a:gd name="connsiteY2" fmla="*/ 576450 h 1201655"/>
              <a:gd name="connsiteX3" fmla="*/ 0 w 695575"/>
              <a:gd name="connsiteY3" fmla="*/ 1201655 h 1201655"/>
              <a:gd name="connsiteX4" fmla="*/ 695575 w 695575"/>
              <a:gd name="connsiteY4" fmla="*/ 1177591 h 1201655"/>
              <a:gd name="connsiteX5" fmla="*/ 690813 w 695575"/>
              <a:gd name="connsiteY5" fmla="*/ 142875 h 1201655"/>
              <a:gd name="connsiteX6" fmla="*/ 405063 w 695575"/>
              <a:gd name="connsiteY6" fmla="*/ 0 h 1201655"/>
              <a:gd name="connsiteX7" fmla="*/ 429560 w 695575"/>
              <a:gd name="connsiteY7" fmla="*/ 557313 h 1201655"/>
              <a:gd name="connsiteX8" fmla="*/ 275793 w 695575"/>
              <a:gd name="connsiteY8" fmla="*/ 489813 h 1201655"/>
              <a:gd name="connsiteX0" fmla="*/ 275793 w 695575"/>
              <a:gd name="connsiteY0" fmla="*/ 346938 h 1058780"/>
              <a:gd name="connsiteX1" fmla="*/ 209790 w 695575"/>
              <a:gd name="connsiteY1" fmla="*/ 415900 h 1058780"/>
              <a:gd name="connsiteX2" fmla="*/ 5014 w 695575"/>
              <a:gd name="connsiteY2" fmla="*/ 433575 h 1058780"/>
              <a:gd name="connsiteX3" fmla="*/ 0 w 695575"/>
              <a:gd name="connsiteY3" fmla="*/ 1058780 h 1058780"/>
              <a:gd name="connsiteX4" fmla="*/ 695575 w 695575"/>
              <a:gd name="connsiteY4" fmla="*/ 1034716 h 1058780"/>
              <a:gd name="connsiteX5" fmla="*/ 690813 w 695575"/>
              <a:gd name="connsiteY5" fmla="*/ 0 h 1058780"/>
              <a:gd name="connsiteX6" fmla="*/ 441807 w 695575"/>
              <a:gd name="connsiteY6" fmla="*/ 591793 h 1058780"/>
              <a:gd name="connsiteX7" fmla="*/ 429560 w 695575"/>
              <a:gd name="connsiteY7" fmla="*/ 414438 h 1058780"/>
              <a:gd name="connsiteX8" fmla="*/ 275793 w 695575"/>
              <a:gd name="connsiteY8" fmla="*/ 346938 h 1058780"/>
              <a:gd name="connsiteX0" fmla="*/ 275793 w 695575"/>
              <a:gd name="connsiteY0" fmla="*/ 26288 h 738130"/>
              <a:gd name="connsiteX1" fmla="*/ 209790 w 695575"/>
              <a:gd name="connsiteY1" fmla="*/ 95250 h 738130"/>
              <a:gd name="connsiteX2" fmla="*/ 5014 w 695575"/>
              <a:gd name="connsiteY2" fmla="*/ 112925 h 738130"/>
              <a:gd name="connsiteX3" fmla="*/ 0 w 695575"/>
              <a:gd name="connsiteY3" fmla="*/ 738130 h 738130"/>
              <a:gd name="connsiteX4" fmla="*/ 695575 w 695575"/>
              <a:gd name="connsiteY4" fmla="*/ 714066 h 738130"/>
              <a:gd name="connsiteX5" fmla="*/ 690813 w 695575"/>
              <a:gd name="connsiteY5" fmla="*/ 161100 h 738130"/>
              <a:gd name="connsiteX6" fmla="*/ 441807 w 695575"/>
              <a:gd name="connsiteY6" fmla="*/ 271143 h 738130"/>
              <a:gd name="connsiteX7" fmla="*/ 429560 w 695575"/>
              <a:gd name="connsiteY7" fmla="*/ 93788 h 738130"/>
              <a:gd name="connsiteX8" fmla="*/ 275793 w 695575"/>
              <a:gd name="connsiteY8" fmla="*/ 26288 h 738130"/>
              <a:gd name="connsiteX0" fmla="*/ 275793 w 695575"/>
              <a:gd name="connsiteY0" fmla="*/ 7218 h 719060"/>
              <a:gd name="connsiteX1" fmla="*/ 214638 w 695575"/>
              <a:gd name="connsiteY1" fmla="*/ 95250 h 719060"/>
              <a:gd name="connsiteX2" fmla="*/ 5014 w 695575"/>
              <a:gd name="connsiteY2" fmla="*/ 93855 h 719060"/>
              <a:gd name="connsiteX3" fmla="*/ 0 w 695575"/>
              <a:gd name="connsiteY3" fmla="*/ 719060 h 719060"/>
              <a:gd name="connsiteX4" fmla="*/ 695575 w 695575"/>
              <a:gd name="connsiteY4" fmla="*/ 694996 h 719060"/>
              <a:gd name="connsiteX5" fmla="*/ 690813 w 695575"/>
              <a:gd name="connsiteY5" fmla="*/ 142030 h 719060"/>
              <a:gd name="connsiteX6" fmla="*/ 441807 w 695575"/>
              <a:gd name="connsiteY6" fmla="*/ 252073 h 719060"/>
              <a:gd name="connsiteX7" fmla="*/ 429560 w 695575"/>
              <a:gd name="connsiteY7" fmla="*/ 74718 h 719060"/>
              <a:gd name="connsiteX8" fmla="*/ 275793 w 695575"/>
              <a:gd name="connsiteY8" fmla="*/ 7218 h 719060"/>
              <a:gd name="connsiteX0" fmla="*/ 268520 w 695575"/>
              <a:gd name="connsiteY0" fmla="*/ 93030 h 719060"/>
              <a:gd name="connsiteX1" fmla="*/ 214638 w 695575"/>
              <a:gd name="connsiteY1" fmla="*/ 95250 h 719060"/>
              <a:gd name="connsiteX2" fmla="*/ 5014 w 695575"/>
              <a:gd name="connsiteY2" fmla="*/ 93855 h 719060"/>
              <a:gd name="connsiteX3" fmla="*/ 0 w 695575"/>
              <a:gd name="connsiteY3" fmla="*/ 719060 h 719060"/>
              <a:gd name="connsiteX4" fmla="*/ 695575 w 695575"/>
              <a:gd name="connsiteY4" fmla="*/ 694996 h 719060"/>
              <a:gd name="connsiteX5" fmla="*/ 690813 w 695575"/>
              <a:gd name="connsiteY5" fmla="*/ 142030 h 719060"/>
              <a:gd name="connsiteX6" fmla="*/ 441807 w 695575"/>
              <a:gd name="connsiteY6" fmla="*/ 252073 h 719060"/>
              <a:gd name="connsiteX7" fmla="*/ 429560 w 695575"/>
              <a:gd name="connsiteY7" fmla="*/ 74718 h 719060"/>
              <a:gd name="connsiteX8" fmla="*/ 268520 w 695575"/>
              <a:gd name="connsiteY8" fmla="*/ 93030 h 719060"/>
              <a:gd name="connsiteX0" fmla="*/ 268520 w 695575"/>
              <a:gd name="connsiteY0" fmla="*/ 93030 h 719060"/>
              <a:gd name="connsiteX1" fmla="*/ 214638 w 695575"/>
              <a:gd name="connsiteY1" fmla="*/ 95250 h 719060"/>
              <a:gd name="connsiteX2" fmla="*/ 5014 w 695575"/>
              <a:gd name="connsiteY2" fmla="*/ 93855 h 719060"/>
              <a:gd name="connsiteX3" fmla="*/ 0 w 695575"/>
              <a:gd name="connsiteY3" fmla="*/ 719060 h 719060"/>
              <a:gd name="connsiteX4" fmla="*/ 695575 w 695575"/>
              <a:gd name="connsiteY4" fmla="*/ 694996 h 719060"/>
              <a:gd name="connsiteX5" fmla="*/ 690813 w 695575"/>
              <a:gd name="connsiteY5" fmla="*/ 142030 h 719060"/>
              <a:gd name="connsiteX6" fmla="*/ 441807 w 695575"/>
              <a:gd name="connsiteY6" fmla="*/ 252073 h 719060"/>
              <a:gd name="connsiteX7" fmla="*/ 429560 w 695575"/>
              <a:gd name="connsiteY7" fmla="*/ 74718 h 719060"/>
              <a:gd name="connsiteX8" fmla="*/ 268520 w 695575"/>
              <a:gd name="connsiteY8" fmla="*/ 93030 h 719060"/>
              <a:gd name="connsiteX0" fmla="*/ 268520 w 695575"/>
              <a:gd name="connsiteY0" fmla="*/ 93030 h 719060"/>
              <a:gd name="connsiteX1" fmla="*/ 214638 w 695575"/>
              <a:gd name="connsiteY1" fmla="*/ 95250 h 719060"/>
              <a:gd name="connsiteX2" fmla="*/ 5014 w 695575"/>
              <a:gd name="connsiteY2" fmla="*/ 93855 h 719060"/>
              <a:gd name="connsiteX3" fmla="*/ 0 w 695575"/>
              <a:gd name="connsiteY3" fmla="*/ 719060 h 719060"/>
              <a:gd name="connsiteX4" fmla="*/ 695575 w 695575"/>
              <a:gd name="connsiteY4" fmla="*/ 694996 h 719060"/>
              <a:gd name="connsiteX5" fmla="*/ 690813 w 695575"/>
              <a:gd name="connsiteY5" fmla="*/ 142030 h 719060"/>
              <a:gd name="connsiteX6" fmla="*/ 441807 w 695575"/>
              <a:gd name="connsiteY6" fmla="*/ 252073 h 719060"/>
              <a:gd name="connsiteX7" fmla="*/ 427136 w 695575"/>
              <a:gd name="connsiteY7" fmla="*/ 74719 h 719060"/>
              <a:gd name="connsiteX8" fmla="*/ 268520 w 695575"/>
              <a:gd name="connsiteY8" fmla="*/ 93030 h 719060"/>
              <a:gd name="connsiteX0" fmla="*/ 268520 w 695575"/>
              <a:gd name="connsiteY0" fmla="*/ 18311 h 644341"/>
              <a:gd name="connsiteX1" fmla="*/ 214638 w 695575"/>
              <a:gd name="connsiteY1" fmla="*/ 20531 h 644341"/>
              <a:gd name="connsiteX2" fmla="*/ 5014 w 695575"/>
              <a:gd name="connsiteY2" fmla="*/ 19136 h 644341"/>
              <a:gd name="connsiteX3" fmla="*/ 0 w 695575"/>
              <a:gd name="connsiteY3" fmla="*/ 644341 h 644341"/>
              <a:gd name="connsiteX4" fmla="*/ 695575 w 695575"/>
              <a:gd name="connsiteY4" fmla="*/ 620277 h 644341"/>
              <a:gd name="connsiteX5" fmla="*/ 690813 w 695575"/>
              <a:gd name="connsiteY5" fmla="*/ 67311 h 644341"/>
              <a:gd name="connsiteX6" fmla="*/ 441807 w 695575"/>
              <a:gd name="connsiteY6" fmla="*/ 177354 h 644341"/>
              <a:gd name="connsiteX7" fmla="*/ 427136 w 695575"/>
              <a:gd name="connsiteY7" fmla="*/ 0 h 644341"/>
              <a:gd name="connsiteX8" fmla="*/ 268520 w 695575"/>
              <a:gd name="connsiteY8" fmla="*/ 18311 h 644341"/>
              <a:gd name="connsiteX0" fmla="*/ 268520 w 695575"/>
              <a:gd name="connsiteY0" fmla="*/ 18311 h 644341"/>
              <a:gd name="connsiteX1" fmla="*/ 254269 w 695575"/>
              <a:gd name="connsiteY1" fmla="*/ 19819 h 644341"/>
              <a:gd name="connsiteX2" fmla="*/ 214638 w 695575"/>
              <a:gd name="connsiteY2" fmla="*/ 20531 h 644341"/>
              <a:gd name="connsiteX3" fmla="*/ 5014 w 695575"/>
              <a:gd name="connsiteY3" fmla="*/ 19136 h 644341"/>
              <a:gd name="connsiteX4" fmla="*/ 0 w 695575"/>
              <a:gd name="connsiteY4" fmla="*/ 644341 h 644341"/>
              <a:gd name="connsiteX5" fmla="*/ 695575 w 695575"/>
              <a:gd name="connsiteY5" fmla="*/ 620277 h 644341"/>
              <a:gd name="connsiteX6" fmla="*/ 690813 w 695575"/>
              <a:gd name="connsiteY6" fmla="*/ 67311 h 644341"/>
              <a:gd name="connsiteX7" fmla="*/ 441807 w 695575"/>
              <a:gd name="connsiteY7" fmla="*/ 177354 h 644341"/>
              <a:gd name="connsiteX8" fmla="*/ 427136 w 695575"/>
              <a:gd name="connsiteY8" fmla="*/ 0 h 644341"/>
              <a:gd name="connsiteX9" fmla="*/ 268520 w 695575"/>
              <a:gd name="connsiteY9" fmla="*/ 18311 h 644341"/>
              <a:gd name="connsiteX0" fmla="*/ 268520 w 695575"/>
              <a:gd name="connsiteY0" fmla="*/ 18311 h 644341"/>
              <a:gd name="connsiteX1" fmla="*/ 254269 w 695575"/>
              <a:gd name="connsiteY1" fmla="*/ 19819 h 644341"/>
              <a:gd name="connsiteX2" fmla="*/ 214638 w 695575"/>
              <a:gd name="connsiteY2" fmla="*/ 20531 h 644341"/>
              <a:gd name="connsiteX3" fmla="*/ 5014 w 695575"/>
              <a:gd name="connsiteY3" fmla="*/ 19136 h 644341"/>
              <a:gd name="connsiteX4" fmla="*/ 0 w 695575"/>
              <a:gd name="connsiteY4" fmla="*/ 644341 h 644341"/>
              <a:gd name="connsiteX5" fmla="*/ 695575 w 695575"/>
              <a:gd name="connsiteY5" fmla="*/ 620277 h 644341"/>
              <a:gd name="connsiteX6" fmla="*/ 690813 w 695575"/>
              <a:gd name="connsiteY6" fmla="*/ 67311 h 644341"/>
              <a:gd name="connsiteX7" fmla="*/ 441807 w 695575"/>
              <a:gd name="connsiteY7" fmla="*/ 177354 h 644341"/>
              <a:gd name="connsiteX8" fmla="*/ 434408 w 695575"/>
              <a:gd name="connsiteY8" fmla="*/ 0 h 644341"/>
              <a:gd name="connsiteX9" fmla="*/ 268520 w 695575"/>
              <a:gd name="connsiteY9" fmla="*/ 18311 h 644341"/>
              <a:gd name="connsiteX0" fmla="*/ 268520 w 695575"/>
              <a:gd name="connsiteY0" fmla="*/ 18311 h 644341"/>
              <a:gd name="connsiteX1" fmla="*/ 254269 w 695575"/>
              <a:gd name="connsiteY1" fmla="*/ 19819 h 644341"/>
              <a:gd name="connsiteX2" fmla="*/ 214638 w 695575"/>
              <a:gd name="connsiteY2" fmla="*/ 20531 h 644341"/>
              <a:gd name="connsiteX3" fmla="*/ 5014 w 695575"/>
              <a:gd name="connsiteY3" fmla="*/ 19136 h 644341"/>
              <a:gd name="connsiteX4" fmla="*/ 0 w 695575"/>
              <a:gd name="connsiteY4" fmla="*/ 644341 h 644341"/>
              <a:gd name="connsiteX5" fmla="*/ 695575 w 695575"/>
              <a:gd name="connsiteY5" fmla="*/ 620277 h 644341"/>
              <a:gd name="connsiteX6" fmla="*/ 690813 w 695575"/>
              <a:gd name="connsiteY6" fmla="*/ 67311 h 644341"/>
              <a:gd name="connsiteX7" fmla="*/ 441807 w 695575"/>
              <a:gd name="connsiteY7" fmla="*/ 177354 h 644341"/>
              <a:gd name="connsiteX8" fmla="*/ 434408 w 695575"/>
              <a:gd name="connsiteY8" fmla="*/ 0 h 644341"/>
              <a:gd name="connsiteX9" fmla="*/ 268520 w 695575"/>
              <a:gd name="connsiteY9" fmla="*/ 18311 h 644341"/>
              <a:gd name="connsiteX0" fmla="*/ 268520 w 695575"/>
              <a:gd name="connsiteY0" fmla="*/ 18311 h 644341"/>
              <a:gd name="connsiteX1" fmla="*/ 254269 w 695575"/>
              <a:gd name="connsiteY1" fmla="*/ 19819 h 644341"/>
              <a:gd name="connsiteX2" fmla="*/ 214638 w 695575"/>
              <a:gd name="connsiteY2" fmla="*/ 20531 h 644341"/>
              <a:gd name="connsiteX3" fmla="*/ 5014 w 695575"/>
              <a:gd name="connsiteY3" fmla="*/ 19136 h 644341"/>
              <a:gd name="connsiteX4" fmla="*/ 0 w 695575"/>
              <a:gd name="connsiteY4" fmla="*/ 644341 h 644341"/>
              <a:gd name="connsiteX5" fmla="*/ 695575 w 695575"/>
              <a:gd name="connsiteY5" fmla="*/ 620277 h 644341"/>
              <a:gd name="connsiteX6" fmla="*/ 690813 w 695575"/>
              <a:gd name="connsiteY6" fmla="*/ 67311 h 644341"/>
              <a:gd name="connsiteX7" fmla="*/ 441807 w 695575"/>
              <a:gd name="connsiteY7" fmla="*/ 177354 h 644341"/>
              <a:gd name="connsiteX8" fmla="*/ 436832 w 695575"/>
              <a:gd name="connsiteY8" fmla="*/ 0 h 644341"/>
              <a:gd name="connsiteX9" fmla="*/ 268520 w 695575"/>
              <a:gd name="connsiteY9" fmla="*/ 18311 h 644341"/>
              <a:gd name="connsiteX0" fmla="*/ 268520 w 695575"/>
              <a:gd name="connsiteY0" fmla="*/ 18311 h 644341"/>
              <a:gd name="connsiteX1" fmla="*/ 254269 w 695575"/>
              <a:gd name="connsiteY1" fmla="*/ 19819 h 644341"/>
              <a:gd name="connsiteX2" fmla="*/ 214638 w 695575"/>
              <a:gd name="connsiteY2" fmla="*/ 20531 h 644341"/>
              <a:gd name="connsiteX3" fmla="*/ 5014 w 695575"/>
              <a:gd name="connsiteY3" fmla="*/ 19136 h 644341"/>
              <a:gd name="connsiteX4" fmla="*/ 0 w 695575"/>
              <a:gd name="connsiteY4" fmla="*/ 644341 h 644341"/>
              <a:gd name="connsiteX5" fmla="*/ 695575 w 695575"/>
              <a:gd name="connsiteY5" fmla="*/ 620277 h 644341"/>
              <a:gd name="connsiteX6" fmla="*/ 690813 w 695575"/>
              <a:gd name="connsiteY6" fmla="*/ 67311 h 644341"/>
              <a:gd name="connsiteX7" fmla="*/ 441807 w 695575"/>
              <a:gd name="connsiteY7" fmla="*/ 177354 h 644341"/>
              <a:gd name="connsiteX8" fmla="*/ 436832 w 695575"/>
              <a:gd name="connsiteY8" fmla="*/ 0 h 644341"/>
              <a:gd name="connsiteX9" fmla="*/ 268520 w 695575"/>
              <a:gd name="connsiteY9" fmla="*/ 18311 h 644341"/>
              <a:gd name="connsiteX0" fmla="*/ 268520 w 695575"/>
              <a:gd name="connsiteY0" fmla="*/ 52629 h 678659"/>
              <a:gd name="connsiteX1" fmla="*/ 254269 w 695575"/>
              <a:gd name="connsiteY1" fmla="*/ 54137 h 678659"/>
              <a:gd name="connsiteX2" fmla="*/ 214638 w 695575"/>
              <a:gd name="connsiteY2" fmla="*/ 54849 h 678659"/>
              <a:gd name="connsiteX3" fmla="*/ 5014 w 695575"/>
              <a:gd name="connsiteY3" fmla="*/ 53454 h 678659"/>
              <a:gd name="connsiteX4" fmla="*/ 0 w 695575"/>
              <a:gd name="connsiteY4" fmla="*/ 678659 h 678659"/>
              <a:gd name="connsiteX5" fmla="*/ 695575 w 695575"/>
              <a:gd name="connsiteY5" fmla="*/ 654595 h 678659"/>
              <a:gd name="connsiteX6" fmla="*/ 690813 w 695575"/>
              <a:gd name="connsiteY6" fmla="*/ 101629 h 678659"/>
              <a:gd name="connsiteX7" fmla="*/ 536345 w 695575"/>
              <a:gd name="connsiteY7" fmla="*/ 59118 h 678659"/>
              <a:gd name="connsiteX8" fmla="*/ 436832 w 695575"/>
              <a:gd name="connsiteY8" fmla="*/ 34318 h 678659"/>
              <a:gd name="connsiteX9" fmla="*/ 268520 w 695575"/>
              <a:gd name="connsiteY9" fmla="*/ 52629 h 678659"/>
              <a:gd name="connsiteX0" fmla="*/ 268520 w 695575"/>
              <a:gd name="connsiteY0" fmla="*/ 52629 h 678659"/>
              <a:gd name="connsiteX1" fmla="*/ 254269 w 695575"/>
              <a:gd name="connsiteY1" fmla="*/ 54137 h 678659"/>
              <a:gd name="connsiteX2" fmla="*/ 214638 w 695575"/>
              <a:gd name="connsiteY2" fmla="*/ 54849 h 678659"/>
              <a:gd name="connsiteX3" fmla="*/ 5014 w 695575"/>
              <a:gd name="connsiteY3" fmla="*/ 53454 h 678659"/>
              <a:gd name="connsiteX4" fmla="*/ 0 w 695575"/>
              <a:gd name="connsiteY4" fmla="*/ 678659 h 678659"/>
              <a:gd name="connsiteX5" fmla="*/ 695575 w 695575"/>
              <a:gd name="connsiteY5" fmla="*/ 654595 h 678659"/>
              <a:gd name="connsiteX6" fmla="*/ 690813 w 695575"/>
              <a:gd name="connsiteY6" fmla="*/ 101629 h 678659"/>
              <a:gd name="connsiteX7" fmla="*/ 536345 w 695575"/>
              <a:gd name="connsiteY7" fmla="*/ 59118 h 678659"/>
              <a:gd name="connsiteX8" fmla="*/ 436832 w 695575"/>
              <a:gd name="connsiteY8" fmla="*/ 34318 h 678659"/>
              <a:gd name="connsiteX9" fmla="*/ 268520 w 695575"/>
              <a:gd name="connsiteY9" fmla="*/ 52629 h 678659"/>
              <a:gd name="connsiteX0" fmla="*/ 268520 w 695575"/>
              <a:gd name="connsiteY0" fmla="*/ 52629 h 678659"/>
              <a:gd name="connsiteX1" fmla="*/ 254269 w 695575"/>
              <a:gd name="connsiteY1" fmla="*/ 54137 h 678659"/>
              <a:gd name="connsiteX2" fmla="*/ 214638 w 695575"/>
              <a:gd name="connsiteY2" fmla="*/ 54849 h 678659"/>
              <a:gd name="connsiteX3" fmla="*/ 5014 w 695575"/>
              <a:gd name="connsiteY3" fmla="*/ 53454 h 678659"/>
              <a:gd name="connsiteX4" fmla="*/ 0 w 695575"/>
              <a:gd name="connsiteY4" fmla="*/ 678659 h 678659"/>
              <a:gd name="connsiteX5" fmla="*/ 695575 w 695575"/>
              <a:gd name="connsiteY5" fmla="*/ 654595 h 678659"/>
              <a:gd name="connsiteX6" fmla="*/ 690813 w 695575"/>
              <a:gd name="connsiteY6" fmla="*/ 58723 h 678659"/>
              <a:gd name="connsiteX7" fmla="*/ 536345 w 695575"/>
              <a:gd name="connsiteY7" fmla="*/ 59118 h 678659"/>
              <a:gd name="connsiteX8" fmla="*/ 436832 w 695575"/>
              <a:gd name="connsiteY8" fmla="*/ 34318 h 678659"/>
              <a:gd name="connsiteX9" fmla="*/ 268520 w 695575"/>
              <a:gd name="connsiteY9" fmla="*/ 52629 h 678659"/>
              <a:gd name="connsiteX0" fmla="*/ 268520 w 695575"/>
              <a:gd name="connsiteY0" fmla="*/ 52629 h 678659"/>
              <a:gd name="connsiteX1" fmla="*/ 254269 w 695575"/>
              <a:gd name="connsiteY1" fmla="*/ 54137 h 678659"/>
              <a:gd name="connsiteX2" fmla="*/ 214638 w 695575"/>
              <a:gd name="connsiteY2" fmla="*/ 54849 h 678659"/>
              <a:gd name="connsiteX3" fmla="*/ 5014 w 695575"/>
              <a:gd name="connsiteY3" fmla="*/ 53454 h 678659"/>
              <a:gd name="connsiteX4" fmla="*/ 0 w 695575"/>
              <a:gd name="connsiteY4" fmla="*/ 678659 h 678659"/>
              <a:gd name="connsiteX5" fmla="*/ 695575 w 695575"/>
              <a:gd name="connsiteY5" fmla="*/ 654595 h 678659"/>
              <a:gd name="connsiteX6" fmla="*/ 690813 w 695575"/>
              <a:gd name="connsiteY6" fmla="*/ 58723 h 678659"/>
              <a:gd name="connsiteX7" fmla="*/ 536345 w 695575"/>
              <a:gd name="connsiteY7" fmla="*/ 59118 h 678659"/>
              <a:gd name="connsiteX8" fmla="*/ 439256 w 695575"/>
              <a:gd name="connsiteY8" fmla="*/ 46236 h 678659"/>
              <a:gd name="connsiteX9" fmla="*/ 268520 w 695575"/>
              <a:gd name="connsiteY9" fmla="*/ 52629 h 678659"/>
              <a:gd name="connsiteX0" fmla="*/ 268520 w 695575"/>
              <a:gd name="connsiteY0" fmla="*/ 52629 h 678659"/>
              <a:gd name="connsiteX1" fmla="*/ 254269 w 695575"/>
              <a:gd name="connsiteY1" fmla="*/ 54137 h 678659"/>
              <a:gd name="connsiteX2" fmla="*/ 214638 w 695575"/>
              <a:gd name="connsiteY2" fmla="*/ 54849 h 678659"/>
              <a:gd name="connsiteX3" fmla="*/ 5014 w 695575"/>
              <a:gd name="connsiteY3" fmla="*/ 53454 h 678659"/>
              <a:gd name="connsiteX4" fmla="*/ 0 w 695575"/>
              <a:gd name="connsiteY4" fmla="*/ 678659 h 678659"/>
              <a:gd name="connsiteX5" fmla="*/ 695575 w 695575"/>
              <a:gd name="connsiteY5" fmla="*/ 654595 h 678659"/>
              <a:gd name="connsiteX6" fmla="*/ 690813 w 695575"/>
              <a:gd name="connsiteY6" fmla="*/ 58723 h 678659"/>
              <a:gd name="connsiteX7" fmla="*/ 536345 w 695575"/>
              <a:gd name="connsiteY7" fmla="*/ 59118 h 678659"/>
              <a:gd name="connsiteX8" fmla="*/ 439256 w 695575"/>
              <a:gd name="connsiteY8" fmla="*/ 46236 h 678659"/>
              <a:gd name="connsiteX9" fmla="*/ 268520 w 695575"/>
              <a:gd name="connsiteY9" fmla="*/ 52629 h 678659"/>
              <a:gd name="connsiteX0" fmla="*/ 268520 w 695575"/>
              <a:gd name="connsiteY0" fmla="*/ 52629 h 678659"/>
              <a:gd name="connsiteX1" fmla="*/ 254269 w 695575"/>
              <a:gd name="connsiteY1" fmla="*/ 54137 h 678659"/>
              <a:gd name="connsiteX2" fmla="*/ 214638 w 695575"/>
              <a:gd name="connsiteY2" fmla="*/ 54849 h 678659"/>
              <a:gd name="connsiteX3" fmla="*/ 5014 w 695575"/>
              <a:gd name="connsiteY3" fmla="*/ 53454 h 678659"/>
              <a:gd name="connsiteX4" fmla="*/ 0 w 695575"/>
              <a:gd name="connsiteY4" fmla="*/ 678659 h 678659"/>
              <a:gd name="connsiteX5" fmla="*/ 695575 w 695575"/>
              <a:gd name="connsiteY5" fmla="*/ 654595 h 678659"/>
              <a:gd name="connsiteX6" fmla="*/ 690813 w 695575"/>
              <a:gd name="connsiteY6" fmla="*/ 58723 h 678659"/>
              <a:gd name="connsiteX7" fmla="*/ 536345 w 695575"/>
              <a:gd name="connsiteY7" fmla="*/ 59118 h 678659"/>
              <a:gd name="connsiteX8" fmla="*/ 439256 w 695575"/>
              <a:gd name="connsiteY8" fmla="*/ 46236 h 678659"/>
              <a:gd name="connsiteX9" fmla="*/ 268520 w 695575"/>
              <a:gd name="connsiteY9" fmla="*/ 52629 h 678659"/>
              <a:gd name="connsiteX0" fmla="*/ 268520 w 695575"/>
              <a:gd name="connsiteY0" fmla="*/ 47861 h 673891"/>
              <a:gd name="connsiteX1" fmla="*/ 254269 w 695575"/>
              <a:gd name="connsiteY1" fmla="*/ 49369 h 673891"/>
              <a:gd name="connsiteX2" fmla="*/ 214638 w 695575"/>
              <a:gd name="connsiteY2" fmla="*/ 50081 h 673891"/>
              <a:gd name="connsiteX3" fmla="*/ 5014 w 695575"/>
              <a:gd name="connsiteY3" fmla="*/ 48686 h 673891"/>
              <a:gd name="connsiteX4" fmla="*/ 0 w 695575"/>
              <a:gd name="connsiteY4" fmla="*/ 673891 h 673891"/>
              <a:gd name="connsiteX5" fmla="*/ 695575 w 695575"/>
              <a:gd name="connsiteY5" fmla="*/ 649827 h 673891"/>
              <a:gd name="connsiteX6" fmla="*/ 690813 w 695575"/>
              <a:gd name="connsiteY6" fmla="*/ 53955 h 673891"/>
              <a:gd name="connsiteX7" fmla="*/ 572706 w 695575"/>
              <a:gd name="connsiteY7" fmla="*/ 59118 h 673891"/>
              <a:gd name="connsiteX8" fmla="*/ 439256 w 695575"/>
              <a:gd name="connsiteY8" fmla="*/ 41468 h 673891"/>
              <a:gd name="connsiteX9" fmla="*/ 268520 w 695575"/>
              <a:gd name="connsiteY9" fmla="*/ 47861 h 673891"/>
              <a:gd name="connsiteX0" fmla="*/ 268520 w 695575"/>
              <a:gd name="connsiteY0" fmla="*/ 8525 h 634555"/>
              <a:gd name="connsiteX1" fmla="*/ 254269 w 695575"/>
              <a:gd name="connsiteY1" fmla="*/ 10033 h 634555"/>
              <a:gd name="connsiteX2" fmla="*/ 214638 w 695575"/>
              <a:gd name="connsiteY2" fmla="*/ 10745 h 634555"/>
              <a:gd name="connsiteX3" fmla="*/ 5014 w 695575"/>
              <a:gd name="connsiteY3" fmla="*/ 9350 h 634555"/>
              <a:gd name="connsiteX4" fmla="*/ 0 w 695575"/>
              <a:gd name="connsiteY4" fmla="*/ 634555 h 634555"/>
              <a:gd name="connsiteX5" fmla="*/ 695575 w 695575"/>
              <a:gd name="connsiteY5" fmla="*/ 610491 h 634555"/>
              <a:gd name="connsiteX6" fmla="*/ 690813 w 695575"/>
              <a:gd name="connsiteY6" fmla="*/ 14619 h 634555"/>
              <a:gd name="connsiteX7" fmla="*/ 572706 w 695575"/>
              <a:gd name="connsiteY7" fmla="*/ 19782 h 634555"/>
              <a:gd name="connsiteX8" fmla="*/ 535459 w 695575"/>
              <a:gd name="connsiteY8" fmla="*/ 12417 h 634555"/>
              <a:gd name="connsiteX9" fmla="*/ 439256 w 695575"/>
              <a:gd name="connsiteY9" fmla="*/ 2132 h 634555"/>
              <a:gd name="connsiteX10" fmla="*/ 268520 w 695575"/>
              <a:gd name="connsiteY10" fmla="*/ 8525 h 634555"/>
              <a:gd name="connsiteX0" fmla="*/ 268520 w 695575"/>
              <a:gd name="connsiteY0" fmla="*/ 8076 h 634106"/>
              <a:gd name="connsiteX1" fmla="*/ 254269 w 695575"/>
              <a:gd name="connsiteY1" fmla="*/ 9584 h 634106"/>
              <a:gd name="connsiteX2" fmla="*/ 214638 w 695575"/>
              <a:gd name="connsiteY2" fmla="*/ 10296 h 634106"/>
              <a:gd name="connsiteX3" fmla="*/ 5014 w 695575"/>
              <a:gd name="connsiteY3" fmla="*/ 8901 h 634106"/>
              <a:gd name="connsiteX4" fmla="*/ 0 w 695575"/>
              <a:gd name="connsiteY4" fmla="*/ 634106 h 634106"/>
              <a:gd name="connsiteX5" fmla="*/ 695575 w 695575"/>
              <a:gd name="connsiteY5" fmla="*/ 610042 h 634106"/>
              <a:gd name="connsiteX6" fmla="*/ 690813 w 695575"/>
              <a:gd name="connsiteY6" fmla="*/ 14170 h 634106"/>
              <a:gd name="connsiteX7" fmla="*/ 572706 w 695575"/>
              <a:gd name="connsiteY7" fmla="*/ 19333 h 634106"/>
              <a:gd name="connsiteX8" fmla="*/ 535459 w 695575"/>
              <a:gd name="connsiteY8" fmla="*/ 11968 h 634106"/>
              <a:gd name="connsiteX9" fmla="*/ 446529 w 695575"/>
              <a:gd name="connsiteY9" fmla="*/ 11218 h 634106"/>
              <a:gd name="connsiteX10" fmla="*/ 268520 w 695575"/>
              <a:gd name="connsiteY10" fmla="*/ 8076 h 634106"/>
              <a:gd name="connsiteX0" fmla="*/ 268520 w 695575"/>
              <a:gd name="connsiteY0" fmla="*/ 8076 h 634106"/>
              <a:gd name="connsiteX1" fmla="*/ 254269 w 695575"/>
              <a:gd name="connsiteY1" fmla="*/ 9584 h 634106"/>
              <a:gd name="connsiteX2" fmla="*/ 214638 w 695575"/>
              <a:gd name="connsiteY2" fmla="*/ 10296 h 634106"/>
              <a:gd name="connsiteX3" fmla="*/ 5014 w 695575"/>
              <a:gd name="connsiteY3" fmla="*/ 8901 h 634106"/>
              <a:gd name="connsiteX4" fmla="*/ 0 w 695575"/>
              <a:gd name="connsiteY4" fmla="*/ 634106 h 634106"/>
              <a:gd name="connsiteX5" fmla="*/ 695575 w 695575"/>
              <a:gd name="connsiteY5" fmla="*/ 610042 h 634106"/>
              <a:gd name="connsiteX6" fmla="*/ 690813 w 695575"/>
              <a:gd name="connsiteY6" fmla="*/ 14170 h 634106"/>
              <a:gd name="connsiteX7" fmla="*/ 575130 w 695575"/>
              <a:gd name="connsiteY7" fmla="*/ 24100 h 634106"/>
              <a:gd name="connsiteX8" fmla="*/ 535459 w 695575"/>
              <a:gd name="connsiteY8" fmla="*/ 11968 h 634106"/>
              <a:gd name="connsiteX9" fmla="*/ 446529 w 695575"/>
              <a:gd name="connsiteY9" fmla="*/ 11218 h 634106"/>
              <a:gd name="connsiteX10" fmla="*/ 268520 w 695575"/>
              <a:gd name="connsiteY10" fmla="*/ 8076 h 634106"/>
              <a:gd name="connsiteX0" fmla="*/ 268520 w 695575"/>
              <a:gd name="connsiteY0" fmla="*/ 8076 h 634106"/>
              <a:gd name="connsiteX1" fmla="*/ 254269 w 695575"/>
              <a:gd name="connsiteY1" fmla="*/ 9584 h 634106"/>
              <a:gd name="connsiteX2" fmla="*/ 214638 w 695575"/>
              <a:gd name="connsiteY2" fmla="*/ 10296 h 634106"/>
              <a:gd name="connsiteX3" fmla="*/ 5014 w 695575"/>
              <a:gd name="connsiteY3" fmla="*/ 8901 h 634106"/>
              <a:gd name="connsiteX4" fmla="*/ 0 w 695575"/>
              <a:gd name="connsiteY4" fmla="*/ 634106 h 634106"/>
              <a:gd name="connsiteX5" fmla="*/ 695575 w 695575"/>
              <a:gd name="connsiteY5" fmla="*/ 610042 h 634106"/>
              <a:gd name="connsiteX6" fmla="*/ 690813 w 695575"/>
              <a:gd name="connsiteY6" fmla="*/ 14170 h 634106"/>
              <a:gd name="connsiteX7" fmla="*/ 594523 w 695575"/>
              <a:gd name="connsiteY7" fmla="*/ 16949 h 634106"/>
              <a:gd name="connsiteX8" fmla="*/ 535459 w 695575"/>
              <a:gd name="connsiteY8" fmla="*/ 11968 h 634106"/>
              <a:gd name="connsiteX9" fmla="*/ 446529 w 695575"/>
              <a:gd name="connsiteY9" fmla="*/ 11218 h 634106"/>
              <a:gd name="connsiteX10" fmla="*/ 268520 w 695575"/>
              <a:gd name="connsiteY10" fmla="*/ 8076 h 63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5575" h="634106">
                <a:moveTo>
                  <a:pt x="268520" y="8076"/>
                </a:moveTo>
                <a:cubicBezTo>
                  <a:pt x="240113" y="18530"/>
                  <a:pt x="263249" y="9214"/>
                  <a:pt x="254269" y="9584"/>
                </a:cubicBezTo>
                <a:cubicBezTo>
                  <a:pt x="245289" y="9954"/>
                  <a:pt x="256585" y="17561"/>
                  <a:pt x="214638" y="10296"/>
                </a:cubicBezTo>
                <a:lnTo>
                  <a:pt x="5014" y="8901"/>
                </a:lnTo>
                <a:cubicBezTo>
                  <a:pt x="3343" y="217303"/>
                  <a:pt x="1671" y="425704"/>
                  <a:pt x="0" y="634106"/>
                </a:cubicBezTo>
                <a:lnTo>
                  <a:pt x="695575" y="610042"/>
                </a:lnTo>
                <a:cubicBezTo>
                  <a:pt x="693988" y="305242"/>
                  <a:pt x="692400" y="318970"/>
                  <a:pt x="690813" y="14170"/>
                </a:cubicBezTo>
                <a:cubicBezTo>
                  <a:pt x="639324" y="0"/>
                  <a:pt x="658133" y="9665"/>
                  <a:pt x="594523" y="16949"/>
                </a:cubicBezTo>
                <a:cubicBezTo>
                  <a:pt x="568631" y="13801"/>
                  <a:pt x="560125" y="12923"/>
                  <a:pt x="535459" y="11968"/>
                </a:cubicBezTo>
                <a:cubicBezTo>
                  <a:pt x="510793" y="11013"/>
                  <a:pt x="491019" y="9086"/>
                  <a:pt x="446529" y="11218"/>
                </a:cubicBezTo>
                <a:cubicBezTo>
                  <a:pt x="400123" y="14938"/>
                  <a:pt x="327048" y="16274"/>
                  <a:pt x="268520" y="8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006850" y="2784392"/>
            <a:ext cx="458788" cy="1479550"/>
            <a:chOff x="2607" y="1417"/>
            <a:chExt cx="289" cy="932"/>
          </a:xfrm>
        </p:grpSpPr>
        <p:sp>
          <p:nvSpPr>
            <p:cNvPr id="83985" name="Line 17"/>
            <p:cNvSpPr>
              <a:spLocks noChangeShapeType="1"/>
            </p:cNvSpPr>
            <p:nvPr/>
          </p:nvSpPr>
          <p:spPr bwMode="auto">
            <a:xfrm flipV="1">
              <a:off x="2880" y="1417"/>
              <a:ext cx="0" cy="9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3986" name="Text Box 18"/>
            <p:cNvSpPr txBox="1">
              <a:spLocks noChangeArrowheads="1"/>
            </p:cNvSpPr>
            <p:nvPr/>
          </p:nvSpPr>
          <p:spPr bwMode="auto">
            <a:xfrm>
              <a:off x="2607" y="1426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3300"/>
                  </a:solidFill>
                  <a:latin typeface="Arial" charset="0"/>
                </a:rPr>
                <a:t>E</a:t>
              </a:r>
            </a:p>
          </p:txBody>
        </p:sp>
      </p:grpSp>
      <p:pic>
        <p:nvPicPr>
          <p:cNvPr id="22" name="Picture 11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957917">
            <a:off x="4385469" y="684923"/>
            <a:ext cx="87153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CuadroTexto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800" dirty="0">
                <a:solidFill>
                  <a:srgbClr val="FFFFFF"/>
                </a:solidFill>
                <a:latin typeface="Arial"/>
              </a:rPr>
              <a:t>Si se extrae más agua de la botella </a:t>
            </a:r>
            <a:r>
              <a:rPr lang="es-ES_tradnl" sz="1800" dirty="0">
                <a:solidFill>
                  <a:srgbClr val="FF0000"/>
                </a:solidFill>
                <a:latin typeface="Arial"/>
              </a:rPr>
              <a:t>el empuje sigue siendo el mismo </a:t>
            </a:r>
            <a:r>
              <a:rPr lang="es-ES_tradnl" sz="1800" dirty="0">
                <a:solidFill>
                  <a:srgbClr val="FFFFFF"/>
                </a:solidFill>
                <a:latin typeface="Arial"/>
              </a:rPr>
              <a:t>pero …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800" dirty="0">
                <a:solidFill>
                  <a:srgbClr val="FFFFFF"/>
                </a:solidFill>
                <a:latin typeface="Arial"/>
              </a:rPr>
              <a:t>…la botella se hunde porque pesa más que la cantidad de agua que desaloja…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319 " pathEditMode="relative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319 " pathEditMode="relative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16319 L 2.77778E-7 0.3861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9" grpId="2" animBg="1"/>
      <p:bldP spid="16" grpId="0" animBg="1"/>
      <p:bldP spid="16" grpId="1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2502319" y="974558"/>
            <a:ext cx="4729162" cy="5498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grpSp>
        <p:nvGrpSpPr>
          <p:cNvPr id="86019" name="63 Grupo"/>
          <p:cNvGrpSpPr>
            <a:grpSpLocks/>
          </p:cNvGrpSpPr>
          <p:nvPr/>
        </p:nvGrpSpPr>
        <p:grpSpPr bwMode="auto">
          <a:xfrm>
            <a:off x="3450056" y="2061495"/>
            <a:ext cx="1865313" cy="4062580"/>
            <a:chOff x="6632241" y="1412875"/>
            <a:chExt cx="2160588" cy="4062580"/>
          </a:xfrm>
        </p:grpSpPr>
        <p:sp>
          <p:nvSpPr>
            <p:cNvPr id="86044" name="Rectangle 5"/>
            <p:cNvSpPr>
              <a:spLocks noChangeArrowheads="1"/>
            </p:cNvSpPr>
            <p:nvPr/>
          </p:nvSpPr>
          <p:spPr bwMode="auto">
            <a:xfrm>
              <a:off x="6632241" y="1773239"/>
              <a:ext cx="2160588" cy="37022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6045" name="Freeform 6"/>
            <p:cNvSpPr>
              <a:spLocks/>
            </p:cNvSpPr>
            <p:nvPr/>
          </p:nvSpPr>
          <p:spPr bwMode="auto">
            <a:xfrm>
              <a:off x="6632241" y="1412875"/>
              <a:ext cx="2160588" cy="4062579"/>
            </a:xfrm>
            <a:custGeom>
              <a:avLst/>
              <a:gdLst>
                <a:gd name="T0" fmla="*/ 0 w 1361"/>
                <a:gd name="T1" fmla="*/ 0 h 2495"/>
                <a:gd name="T2" fmla="*/ 0 w 1361"/>
                <a:gd name="T3" fmla="*/ 2147483647 h 2495"/>
                <a:gd name="T4" fmla="*/ 2147483647 w 1361"/>
                <a:gd name="T5" fmla="*/ 2147483647 h 2495"/>
                <a:gd name="T6" fmla="*/ 2147483647 w 1361"/>
                <a:gd name="T7" fmla="*/ 2147483647 h 2495"/>
                <a:gd name="T8" fmla="*/ 2147483647 w 1361"/>
                <a:gd name="T9" fmla="*/ 0 h 2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1"/>
                <a:gd name="T16" fmla="*/ 0 h 2495"/>
                <a:gd name="T17" fmla="*/ 1361 w 1361"/>
                <a:gd name="T18" fmla="*/ 2495 h 2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1" h="2495">
                  <a:moveTo>
                    <a:pt x="0" y="0"/>
                  </a:moveTo>
                  <a:lnTo>
                    <a:pt x="0" y="2495"/>
                  </a:lnTo>
                  <a:lnTo>
                    <a:pt x="1361" y="2495"/>
                  </a:lnTo>
                  <a:lnTo>
                    <a:pt x="1361" y="91"/>
                  </a:lnTo>
                  <a:lnTo>
                    <a:pt x="136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86020" name="Rectangle 7"/>
          <p:cNvSpPr>
            <a:spLocks noChangeArrowheads="1"/>
          </p:cNvSpPr>
          <p:nvPr/>
        </p:nvSpPr>
        <p:spPr bwMode="auto">
          <a:xfrm>
            <a:off x="4078706" y="3933157"/>
            <a:ext cx="693738" cy="1349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45369" y="1696370"/>
            <a:ext cx="720725" cy="2447925"/>
            <a:chOff x="3985" y="1389"/>
            <a:chExt cx="454" cy="1542"/>
          </a:xfrm>
        </p:grpSpPr>
        <p:sp>
          <p:nvSpPr>
            <p:cNvPr id="86042" name="Freeform 9"/>
            <p:cNvSpPr>
              <a:spLocks/>
            </p:cNvSpPr>
            <p:nvPr/>
          </p:nvSpPr>
          <p:spPr bwMode="auto">
            <a:xfrm>
              <a:off x="3985" y="1389"/>
              <a:ext cx="454" cy="1542"/>
            </a:xfrm>
            <a:custGeom>
              <a:avLst/>
              <a:gdLst>
                <a:gd name="T0" fmla="*/ 182 w 454"/>
                <a:gd name="T1" fmla="*/ 0 h 1542"/>
                <a:gd name="T2" fmla="*/ 182 w 454"/>
                <a:gd name="T3" fmla="*/ 181 h 1542"/>
                <a:gd name="T4" fmla="*/ 0 w 454"/>
                <a:gd name="T5" fmla="*/ 272 h 1542"/>
                <a:gd name="T6" fmla="*/ 0 w 454"/>
                <a:gd name="T7" fmla="*/ 1542 h 1542"/>
                <a:gd name="T8" fmla="*/ 454 w 454"/>
                <a:gd name="T9" fmla="*/ 1542 h 1542"/>
                <a:gd name="T10" fmla="*/ 454 w 454"/>
                <a:gd name="T11" fmla="*/ 272 h 1542"/>
                <a:gd name="T12" fmla="*/ 272 w 454"/>
                <a:gd name="T13" fmla="*/ 181 h 1542"/>
                <a:gd name="T14" fmla="*/ 272 w 454"/>
                <a:gd name="T15" fmla="*/ 0 h 1542"/>
                <a:gd name="T16" fmla="*/ 182 w 454"/>
                <a:gd name="T17" fmla="*/ 0 h 15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1542"/>
                <a:gd name="T29" fmla="*/ 454 w 454"/>
                <a:gd name="T30" fmla="*/ 1542 h 15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1542">
                  <a:moveTo>
                    <a:pt x="182" y="0"/>
                  </a:moveTo>
                  <a:lnTo>
                    <a:pt x="182" y="181"/>
                  </a:lnTo>
                  <a:lnTo>
                    <a:pt x="0" y="272"/>
                  </a:lnTo>
                  <a:lnTo>
                    <a:pt x="0" y="1542"/>
                  </a:lnTo>
                  <a:lnTo>
                    <a:pt x="454" y="1542"/>
                  </a:lnTo>
                  <a:lnTo>
                    <a:pt x="454" y="272"/>
                  </a:lnTo>
                  <a:lnTo>
                    <a:pt x="272" y="181"/>
                  </a:lnTo>
                  <a:lnTo>
                    <a:pt x="27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6043" name="Rectangle 10"/>
            <p:cNvSpPr>
              <a:spLocks noChangeArrowheads="1"/>
            </p:cNvSpPr>
            <p:nvPr/>
          </p:nvSpPr>
          <p:spPr bwMode="auto">
            <a:xfrm>
              <a:off x="3993" y="2365"/>
              <a:ext cx="435" cy="5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056481" y="2417095"/>
            <a:ext cx="696913" cy="1720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046956" y="1694782"/>
            <a:ext cx="720725" cy="2447925"/>
            <a:chOff x="3985" y="1389"/>
            <a:chExt cx="454" cy="1542"/>
          </a:xfrm>
        </p:grpSpPr>
        <p:sp>
          <p:nvSpPr>
            <p:cNvPr id="86040" name="Freeform 13"/>
            <p:cNvSpPr>
              <a:spLocks/>
            </p:cNvSpPr>
            <p:nvPr/>
          </p:nvSpPr>
          <p:spPr bwMode="auto">
            <a:xfrm>
              <a:off x="3985" y="1389"/>
              <a:ext cx="454" cy="1542"/>
            </a:xfrm>
            <a:custGeom>
              <a:avLst/>
              <a:gdLst>
                <a:gd name="T0" fmla="*/ 182 w 454"/>
                <a:gd name="T1" fmla="*/ 0 h 1542"/>
                <a:gd name="T2" fmla="*/ 182 w 454"/>
                <a:gd name="T3" fmla="*/ 181 h 1542"/>
                <a:gd name="T4" fmla="*/ 0 w 454"/>
                <a:gd name="T5" fmla="*/ 272 h 1542"/>
                <a:gd name="T6" fmla="*/ 0 w 454"/>
                <a:gd name="T7" fmla="*/ 1542 h 1542"/>
                <a:gd name="T8" fmla="*/ 454 w 454"/>
                <a:gd name="T9" fmla="*/ 1542 h 1542"/>
                <a:gd name="T10" fmla="*/ 454 w 454"/>
                <a:gd name="T11" fmla="*/ 272 h 1542"/>
                <a:gd name="T12" fmla="*/ 272 w 454"/>
                <a:gd name="T13" fmla="*/ 181 h 1542"/>
                <a:gd name="T14" fmla="*/ 272 w 454"/>
                <a:gd name="T15" fmla="*/ 0 h 1542"/>
                <a:gd name="T16" fmla="*/ 182 w 454"/>
                <a:gd name="T17" fmla="*/ 0 h 15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1542"/>
                <a:gd name="T29" fmla="*/ 454 w 454"/>
                <a:gd name="T30" fmla="*/ 1542 h 15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1542">
                  <a:moveTo>
                    <a:pt x="182" y="0"/>
                  </a:moveTo>
                  <a:lnTo>
                    <a:pt x="182" y="181"/>
                  </a:lnTo>
                  <a:lnTo>
                    <a:pt x="0" y="272"/>
                  </a:lnTo>
                  <a:lnTo>
                    <a:pt x="0" y="1542"/>
                  </a:lnTo>
                  <a:lnTo>
                    <a:pt x="454" y="1542"/>
                  </a:lnTo>
                  <a:lnTo>
                    <a:pt x="454" y="272"/>
                  </a:lnTo>
                  <a:lnTo>
                    <a:pt x="272" y="181"/>
                  </a:lnTo>
                  <a:lnTo>
                    <a:pt x="27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6041" name="Rectangle 14"/>
            <p:cNvSpPr>
              <a:spLocks noChangeArrowheads="1"/>
            </p:cNvSpPr>
            <p:nvPr/>
          </p:nvSpPr>
          <p:spPr bwMode="auto">
            <a:xfrm>
              <a:off x="3993" y="2436"/>
              <a:ext cx="435" cy="48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777916" y="4063332"/>
            <a:ext cx="1025525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  <a:latin typeface="Arial" charset="0"/>
              </a:rPr>
              <a:t>P = E</a:t>
            </a:r>
          </a:p>
        </p:txBody>
      </p:sp>
      <p:pic>
        <p:nvPicPr>
          <p:cNvPr id="14" name="Picture 11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957917">
            <a:off x="4331912" y="1027239"/>
            <a:ext cx="87153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4059656" y="2948907"/>
            <a:ext cx="692150" cy="423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992981" y="3247357"/>
            <a:ext cx="460375" cy="2384425"/>
            <a:chOff x="909" y="1139"/>
            <a:chExt cx="290" cy="1502"/>
          </a:xfrm>
        </p:grpSpPr>
        <p:sp>
          <p:nvSpPr>
            <p:cNvPr id="86036" name="Line 18"/>
            <p:cNvSpPr>
              <a:spLocks noChangeShapeType="1"/>
            </p:cNvSpPr>
            <p:nvPr/>
          </p:nvSpPr>
          <p:spPr bwMode="auto">
            <a:xfrm flipV="1">
              <a:off x="1182" y="1192"/>
              <a:ext cx="0" cy="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6037" name="Text Box 19"/>
            <p:cNvSpPr txBox="1">
              <a:spLocks noChangeArrowheads="1"/>
            </p:cNvSpPr>
            <p:nvPr/>
          </p:nvSpPr>
          <p:spPr bwMode="auto">
            <a:xfrm>
              <a:off x="909" y="1139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3300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86038" name="Line 20"/>
            <p:cNvSpPr>
              <a:spLocks noChangeShapeType="1"/>
            </p:cNvSpPr>
            <p:nvPr/>
          </p:nvSpPr>
          <p:spPr bwMode="auto">
            <a:xfrm>
              <a:off x="1182" y="1873"/>
              <a:ext cx="0" cy="70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6039" name="Text Box 21"/>
            <p:cNvSpPr txBox="1">
              <a:spLocks noChangeArrowheads="1"/>
            </p:cNvSpPr>
            <p:nvPr/>
          </p:nvSpPr>
          <p:spPr bwMode="auto">
            <a:xfrm>
              <a:off x="910" y="2353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9900"/>
                  </a:solidFill>
                  <a:latin typeface="Arial" charset="0"/>
                </a:rPr>
                <a:t>P</a:t>
              </a:r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600" dirty="0">
                <a:solidFill>
                  <a:srgbClr val="FFFFFF"/>
                </a:solidFill>
                <a:latin typeface="Calibri" pitchFamily="34" charset="0"/>
              </a:rPr>
              <a:t>Si se extrae más agua de la botella llega un momento en que su peso </a:t>
            </a:r>
            <a:r>
              <a:rPr lang="es-ES" sz="1600" b="1" dirty="0">
                <a:solidFill>
                  <a:srgbClr val="36EA3A"/>
                </a:solidFill>
                <a:latin typeface="Calibri" pitchFamily="34" charset="0"/>
              </a:rPr>
              <a:t>P</a:t>
            </a:r>
            <a:r>
              <a:rPr lang="es-ES_tradnl" sz="1600" dirty="0">
                <a:solidFill>
                  <a:srgbClr val="FFFFFF"/>
                </a:solidFill>
                <a:latin typeface="Calibri" pitchFamily="34" charset="0"/>
              </a:rPr>
              <a:t> se iguala al del agua desalojada</a:t>
            </a:r>
            <a:r>
              <a:rPr lang="es-E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1600" b="1" dirty="0">
                <a:solidFill>
                  <a:srgbClr val="FF0000"/>
                </a:solidFill>
                <a:latin typeface="Calibri" pitchFamily="34" charset="0"/>
              </a:rPr>
              <a:t>E </a:t>
            </a:r>
            <a:r>
              <a:rPr lang="es-ES" sz="1600" b="1" dirty="0">
                <a:solidFill>
                  <a:srgbClr val="FFFFFF"/>
                </a:solidFill>
                <a:latin typeface="Calibri" pitchFamily="34" charset="0"/>
              </a:rPr>
              <a:t>y la botella quedaría en equilibrio en cualquier posición que se la abandonara en el interior del agua.</a:t>
            </a:r>
            <a:endParaRPr lang="es-ES_tradnl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6" name="21 Grupo"/>
          <p:cNvGrpSpPr>
            <a:grpSpLocks/>
          </p:cNvGrpSpPr>
          <p:nvPr/>
        </p:nvGrpSpPr>
        <p:grpSpPr bwMode="auto">
          <a:xfrm>
            <a:off x="4321594" y="3747420"/>
            <a:ext cx="215900" cy="1119187"/>
            <a:chOff x="4466084" y="2977902"/>
            <a:chExt cx="216024" cy="1118642"/>
          </a:xfrm>
        </p:grpSpPr>
        <p:grpSp>
          <p:nvGrpSpPr>
            <p:cNvPr id="86030" name="16 Grupo"/>
            <p:cNvGrpSpPr>
              <a:grpSpLocks/>
            </p:cNvGrpSpPr>
            <p:nvPr/>
          </p:nvGrpSpPr>
          <p:grpSpPr bwMode="auto">
            <a:xfrm>
              <a:off x="4466084" y="2977902"/>
              <a:ext cx="216024" cy="216024"/>
              <a:chOff x="1691680" y="1522760"/>
              <a:chExt cx="720080" cy="720080"/>
            </a:xfrm>
          </p:grpSpPr>
          <p:cxnSp>
            <p:nvCxnSpPr>
              <p:cNvPr id="28" name="27 Conector recto"/>
              <p:cNvCxnSpPr/>
              <p:nvPr/>
            </p:nvCxnSpPr>
            <p:spPr>
              <a:xfrm>
                <a:off x="1691680" y="1522760"/>
                <a:ext cx="720080" cy="7193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 flipH="1">
                <a:off x="1691680" y="1522760"/>
                <a:ext cx="720080" cy="7193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031" name="17 Grupo"/>
            <p:cNvGrpSpPr>
              <a:grpSpLocks/>
            </p:cNvGrpSpPr>
            <p:nvPr/>
          </p:nvGrpSpPr>
          <p:grpSpPr bwMode="auto">
            <a:xfrm>
              <a:off x="4466084" y="3880520"/>
              <a:ext cx="216024" cy="216024"/>
              <a:chOff x="1691680" y="546863"/>
              <a:chExt cx="720080" cy="720080"/>
            </a:xfrm>
          </p:grpSpPr>
          <p:cxnSp>
            <p:nvCxnSpPr>
              <p:cNvPr id="25" name="24 Conector recto"/>
              <p:cNvCxnSpPr/>
              <p:nvPr/>
            </p:nvCxnSpPr>
            <p:spPr>
              <a:xfrm>
                <a:off x="1691680" y="547626"/>
                <a:ext cx="720080" cy="7193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 flipH="1">
                <a:off x="1691680" y="547626"/>
                <a:ext cx="720080" cy="7193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13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5.55556E-7 0.137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5" grpId="0" animBg="1"/>
      <p:bldP spid="15" grpId="1" animBg="1"/>
      <p:bldP spid="1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565484" y="1109472"/>
            <a:ext cx="8049127" cy="5507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3840664" y="4880774"/>
            <a:ext cx="467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s-ES" b="1" baseline="-25000" dirty="0">
                <a:solidFill>
                  <a:srgbClr val="000000"/>
                </a:solidFill>
                <a:latin typeface="Arial"/>
              </a:rPr>
              <a:t>agua desplazada</a:t>
            </a:r>
            <a:r>
              <a:rPr lang="es-ES" b="1" dirty="0">
                <a:solidFill>
                  <a:srgbClr val="000000"/>
                </a:solidFill>
                <a:latin typeface="Arial"/>
              </a:rPr>
              <a:t>   &gt;   </a:t>
            </a:r>
            <a:r>
              <a:rPr lang="es-ES" b="1" dirty="0" err="1">
                <a:solidFill>
                  <a:srgbClr val="000000"/>
                </a:solidFill>
                <a:latin typeface="Arial"/>
              </a:rPr>
              <a:t>P</a:t>
            </a:r>
            <a:r>
              <a:rPr lang="es-ES" b="1" baseline="-25000" dirty="0" err="1">
                <a:solidFill>
                  <a:srgbClr val="000000"/>
                </a:solidFill>
                <a:latin typeface="Arial"/>
              </a:rPr>
              <a:t>botella</a:t>
            </a:r>
            <a:r>
              <a:rPr lang="es-ES" b="1" baseline="-25000" dirty="0">
                <a:solidFill>
                  <a:srgbClr val="000000"/>
                </a:solidFill>
                <a:latin typeface="Arial"/>
              </a:rPr>
              <a:t> con agua</a:t>
            </a:r>
            <a:endParaRPr lang="es-E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5775826" y="3051974"/>
            <a:ext cx="709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6000" b="1">
                <a:solidFill>
                  <a:srgbClr val="000000"/>
                </a:solidFill>
                <a:latin typeface="Arial"/>
              </a:rPr>
              <a:t>&gt;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50426" y="3194849"/>
            <a:ext cx="650875" cy="2298700"/>
            <a:chOff x="3660" y="2000"/>
            <a:chExt cx="410" cy="1448"/>
          </a:xfrm>
        </p:grpSpPr>
        <p:sp>
          <p:nvSpPr>
            <p:cNvPr id="88090" name="Rectangle 5"/>
            <p:cNvSpPr>
              <a:spLocks noChangeArrowheads="1"/>
            </p:cNvSpPr>
            <p:nvPr/>
          </p:nvSpPr>
          <p:spPr bwMode="auto">
            <a:xfrm>
              <a:off x="3789" y="2994"/>
              <a:ext cx="243" cy="4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8091" name="Rectangle 6"/>
            <p:cNvSpPr>
              <a:spLocks noChangeArrowheads="1"/>
            </p:cNvSpPr>
            <p:nvPr/>
          </p:nvSpPr>
          <p:spPr bwMode="auto">
            <a:xfrm>
              <a:off x="3660" y="2000"/>
              <a:ext cx="410" cy="4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88070" name="Rectangle 7"/>
          <p:cNvSpPr>
            <a:spLocks noChangeArrowheads="1"/>
          </p:cNvSpPr>
          <p:nvPr/>
        </p:nvSpPr>
        <p:spPr bwMode="auto">
          <a:xfrm>
            <a:off x="1483226" y="1793086"/>
            <a:ext cx="2160588" cy="4319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8071" name="Freeform 8"/>
          <p:cNvSpPr>
            <a:spLocks/>
          </p:cNvSpPr>
          <p:nvPr/>
        </p:nvSpPr>
        <p:spPr bwMode="auto">
          <a:xfrm>
            <a:off x="1483226" y="1432724"/>
            <a:ext cx="2160588" cy="4679950"/>
          </a:xfrm>
          <a:custGeom>
            <a:avLst/>
            <a:gdLst>
              <a:gd name="T0" fmla="*/ 0 w 1361"/>
              <a:gd name="T1" fmla="*/ 0 h 2495"/>
              <a:gd name="T2" fmla="*/ 0 w 1361"/>
              <a:gd name="T3" fmla="*/ 2147483647 h 2495"/>
              <a:gd name="T4" fmla="*/ 2147483647 w 1361"/>
              <a:gd name="T5" fmla="*/ 2147483647 h 2495"/>
              <a:gd name="T6" fmla="*/ 2147483647 w 1361"/>
              <a:gd name="T7" fmla="*/ 2147483647 h 2495"/>
              <a:gd name="T8" fmla="*/ 2147483647 w 1361"/>
              <a:gd name="T9" fmla="*/ 0 h 2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1"/>
              <a:gd name="T16" fmla="*/ 0 h 2495"/>
              <a:gd name="T17" fmla="*/ 1361 w 1361"/>
              <a:gd name="T18" fmla="*/ 2495 h 2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1" h="2495">
                <a:moveTo>
                  <a:pt x="0" y="0"/>
                </a:moveTo>
                <a:lnTo>
                  <a:pt x="0" y="2495"/>
                </a:lnTo>
                <a:lnTo>
                  <a:pt x="1361" y="2495"/>
                </a:lnTo>
                <a:lnTo>
                  <a:pt x="1361" y="91"/>
                </a:lnTo>
                <a:lnTo>
                  <a:pt x="1361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08714" y="2224886"/>
            <a:ext cx="720725" cy="2447925"/>
            <a:chOff x="3985" y="1389"/>
            <a:chExt cx="454" cy="1542"/>
          </a:xfrm>
        </p:grpSpPr>
        <p:sp>
          <p:nvSpPr>
            <p:cNvPr id="88088" name="Freeform 10"/>
            <p:cNvSpPr>
              <a:spLocks/>
            </p:cNvSpPr>
            <p:nvPr/>
          </p:nvSpPr>
          <p:spPr bwMode="auto">
            <a:xfrm>
              <a:off x="3985" y="1389"/>
              <a:ext cx="454" cy="1542"/>
            </a:xfrm>
            <a:custGeom>
              <a:avLst/>
              <a:gdLst>
                <a:gd name="T0" fmla="*/ 182 w 454"/>
                <a:gd name="T1" fmla="*/ 0 h 1542"/>
                <a:gd name="T2" fmla="*/ 182 w 454"/>
                <a:gd name="T3" fmla="*/ 181 h 1542"/>
                <a:gd name="T4" fmla="*/ 0 w 454"/>
                <a:gd name="T5" fmla="*/ 272 h 1542"/>
                <a:gd name="T6" fmla="*/ 0 w 454"/>
                <a:gd name="T7" fmla="*/ 1542 h 1542"/>
                <a:gd name="T8" fmla="*/ 454 w 454"/>
                <a:gd name="T9" fmla="*/ 1542 h 1542"/>
                <a:gd name="T10" fmla="*/ 454 w 454"/>
                <a:gd name="T11" fmla="*/ 272 h 1542"/>
                <a:gd name="T12" fmla="*/ 272 w 454"/>
                <a:gd name="T13" fmla="*/ 181 h 1542"/>
                <a:gd name="T14" fmla="*/ 272 w 454"/>
                <a:gd name="T15" fmla="*/ 0 h 1542"/>
                <a:gd name="T16" fmla="*/ 182 w 454"/>
                <a:gd name="T17" fmla="*/ 0 h 15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1542"/>
                <a:gd name="T29" fmla="*/ 454 w 454"/>
                <a:gd name="T30" fmla="*/ 1542 h 15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1542">
                  <a:moveTo>
                    <a:pt x="182" y="0"/>
                  </a:moveTo>
                  <a:lnTo>
                    <a:pt x="182" y="181"/>
                  </a:lnTo>
                  <a:lnTo>
                    <a:pt x="0" y="272"/>
                  </a:lnTo>
                  <a:lnTo>
                    <a:pt x="0" y="1542"/>
                  </a:lnTo>
                  <a:lnTo>
                    <a:pt x="454" y="1542"/>
                  </a:lnTo>
                  <a:lnTo>
                    <a:pt x="454" y="272"/>
                  </a:lnTo>
                  <a:lnTo>
                    <a:pt x="272" y="181"/>
                  </a:lnTo>
                  <a:lnTo>
                    <a:pt x="27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8089" name="Rectangle 11"/>
            <p:cNvSpPr>
              <a:spLocks noChangeArrowheads="1"/>
            </p:cNvSpPr>
            <p:nvPr/>
          </p:nvSpPr>
          <p:spPr bwMode="auto">
            <a:xfrm>
              <a:off x="3993" y="2660"/>
              <a:ext cx="435" cy="26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5617744" y="5590553"/>
            <a:ext cx="10255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  <a:latin typeface="Arial"/>
              </a:rPr>
              <a:t>E &gt; P</a:t>
            </a:r>
          </a:p>
        </p:txBody>
      </p:sp>
      <p:sp>
        <p:nvSpPr>
          <p:cNvPr id="246797" name="Freeform 13"/>
          <p:cNvSpPr>
            <a:spLocks/>
          </p:cNvSpPr>
          <p:nvPr/>
        </p:nvSpPr>
        <p:spPr bwMode="auto">
          <a:xfrm>
            <a:off x="2197601" y="2224886"/>
            <a:ext cx="720725" cy="2447925"/>
          </a:xfrm>
          <a:custGeom>
            <a:avLst/>
            <a:gdLst>
              <a:gd name="T0" fmla="*/ 2147483647 w 454"/>
              <a:gd name="T1" fmla="*/ 0 h 1542"/>
              <a:gd name="T2" fmla="*/ 2147483647 w 454"/>
              <a:gd name="T3" fmla="*/ 2147483647 h 1542"/>
              <a:gd name="T4" fmla="*/ 0 w 454"/>
              <a:gd name="T5" fmla="*/ 2147483647 h 1542"/>
              <a:gd name="T6" fmla="*/ 0 w 454"/>
              <a:gd name="T7" fmla="*/ 2147483647 h 1542"/>
              <a:gd name="T8" fmla="*/ 2147483647 w 454"/>
              <a:gd name="T9" fmla="*/ 2147483647 h 1542"/>
              <a:gd name="T10" fmla="*/ 2147483647 w 454"/>
              <a:gd name="T11" fmla="*/ 2147483647 h 1542"/>
              <a:gd name="T12" fmla="*/ 2147483647 w 454"/>
              <a:gd name="T13" fmla="*/ 2147483647 h 1542"/>
              <a:gd name="T14" fmla="*/ 2147483647 w 454"/>
              <a:gd name="T15" fmla="*/ 0 h 1542"/>
              <a:gd name="T16" fmla="*/ 2147483647 w 454"/>
              <a:gd name="T17" fmla="*/ 0 h 15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4"/>
              <a:gd name="T28" fmla="*/ 0 h 1542"/>
              <a:gd name="T29" fmla="*/ 454 w 454"/>
              <a:gd name="T30" fmla="*/ 1542 h 15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4" h="1542">
                <a:moveTo>
                  <a:pt x="182" y="0"/>
                </a:moveTo>
                <a:lnTo>
                  <a:pt x="182" y="181"/>
                </a:lnTo>
                <a:lnTo>
                  <a:pt x="0" y="272"/>
                </a:lnTo>
                <a:lnTo>
                  <a:pt x="0" y="1542"/>
                </a:lnTo>
                <a:lnTo>
                  <a:pt x="454" y="1542"/>
                </a:lnTo>
                <a:lnTo>
                  <a:pt x="454" y="272"/>
                </a:lnTo>
                <a:lnTo>
                  <a:pt x="272" y="181"/>
                </a:lnTo>
                <a:lnTo>
                  <a:pt x="272" y="0"/>
                </a:lnTo>
                <a:lnTo>
                  <a:pt x="182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10301" y="2224886"/>
            <a:ext cx="720725" cy="2447925"/>
            <a:chOff x="3985" y="1389"/>
            <a:chExt cx="454" cy="1542"/>
          </a:xfrm>
        </p:grpSpPr>
        <p:sp>
          <p:nvSpPr>
            <p:cNvPr id="88086" name="Freeform 15"/>
            <p:cNvSpPr>
              <a:spLocks/>
            </p:cNvSpPr>
            <p:nvPr/>
          </p:nvSpPr>
          <p:spPr bwMode="auto">
            <a:xfrm>
              <a:off x="3985" y="1389"/>
              <a:ext cx="454" cy="1542"/>
            </a:xfrm>
            <a:custGeom>
              <a:avLst/>
              <a:gdLst>
                <a:gd name="T0" fmla="*/ 182 w 454"/>
                <a:gd name="T1" fmla="*/ 0 h 1542"/>
                <a:gd name="T2" fmla="*/ 182 w 454"/>
                <a:gd name="T3" fmla="*/ 181 h 1542"/>
                <a:gd name="T4" fmla="*/ 0 w 454"/>
                <a:gd name="T5" fmla="*/ 272 h 1542"/>
                <a:gd name="T6" fmla="*/ 0 w 454"/>
                <a:gd name="T7" fmla="*/ 1542 h 1542"/>
                <a:gd name="T8" fmla="*/ 454 w 454"/>
                <a:gd name="T9" fmla="*/ 1542 h 1542"/>
                <a:gd name="T10" fmla="*/ 454 w 454"/>
                <a:gd name="T11" fmla="*/ 272 h 1542"/>
                <a:gd name="T12" fmla="*/ 272 w 454"/>
                <a:gd name="T13" fmla="*/ 181 h 1542"/>
                <a:gd name="T14" fmla="*/ 272 w 454"/>
                <a:gd name="T15" fmla="*/ 0 h 1542"/>
                <a:gd name="T16" fmla="*/ 182 w 454"/>
                <a:gd name="T17" fmla="*/ 0 h 15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1542"/>
                <a:gd name="T29" fmla="*/ 454 w 454"/>
                <a:gd name="T30" fmla="*/ 1542 h 15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1542">
                  <a:moveTo>
                    <a:pt x="182" y="0"/>
                  </a:moveTo>
                  <a:lnTo>
                    <a:pt x="182" y="181"/>
                  </a:lnTo>
                  <a:lnTo>
                    <a:pt x="0" y="272"/>
                  </a:lnTo>
                  <a:lnTo>
                    <a:pt x="0" y="1542"/>
                  </a:lnTo>
                  <a:lnTo>
                    <a:pt x="454" y="1542"/>
                  </a:lnTo>
                  <a:lnTo>
                    <a:pt x="454" y="272"/>
                  </a:lnTo>
                  <a:lnTo>
                    <a:pt x="272" y="181"/>
                  </a:lnTo>
                  <a:lnTo>
                    <a:pt x="27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8087" name="Rectangle 16"/>
            <p:cNvSpPr>
              <a:spLocks noChangeArrowheads="1"/>
            </p:cNvSpPr>
            <p:nvPr/>
          </p:nvSpPr>
          <p:spPr bwMode="auto">
            <a:xfrm>
              <a:off x="3993" y="2660"/>
              <a:ext cx="435" cy="26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142039" y="2596361"/>
            <a:ext cx="469900" cy="2790825"/>
            <a:chOff x="1387" y="1623"/>
            <a:chExt cx="296" cy="1758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387" y="2601"/>
              <a:ext cx="289" cy="780"/>
              <a:chOff x="2608" y="2161"/>
              <a:chExt cx="289" cy="780"/>
            </a:xfrm>
          </p:grpSpPr>
          <p:sp>
            <p:nvSpPr>
              <p:cNvPr id="88084" name="Line 19"/>
              <p:cNvSpPr>
                <a:spLocks noChangeShapeType="1"/>
              </p:cNvSpPr>
              <p:nvPr/>
            </p:nvSpPr>
            <p:spPr bwMode="auto">
              <a:xfrm>
                <a:off x="2880" y="2161"/>
                <a:ext cx="0" cy="704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8085" name="Text Box 20"/>
              <p:cNvSpPr txBox="1">
                <a:spLocks noChangeArrowheads="1"/>
              </p:cNvSpPr>
              <p:nvPr/>
            </p:nvSpPr>
            <p:spPr bwMode="auto">
              <a:xfrm>
                <a:off x="2608" y="2653"/>
                <a:ext cx="2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b="1">
                    <a:solidFill>
                      <a:srgbClr val="009900"/>
                    </a:solidFill>
                    <a:latin typeface="Arial"/>
                  </a:rPr>
                  <a:t>P</a:t>
                </a: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394" y="1623"/>
              <a:ext cx="289" cy="977"/>
              <a:chOff x="1554" y="1615"/>
              <a:chExt cx="289" cy="977"/>
            </a:xfrm>
          </p:grpSpPr>
          <p:sp>
            <p:nvSpPr>
              <p:cNvPr id="88082" name="Line 22"/>
              <p:cNvSpPr>
                <a:spLocks noChangeShapeType="1"/>
              </p:cNvSpPr>
              <p:nvPr/>
            </p:nvSpPr>
            <p:spPr bwMode="auto">
              <a:xfrm flipV="1">
                <a:off x="1819" y="1660"/>
                <a:ext cx="0" cy="93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8083" name="Text Box 23"/>
              <p:cNvSpPr txBox="1">
                <a:spLocks noChangeArrowheads="1"/>
              </p:cNvSpPr>
              <p:nvPr/>
            </p:nvSpPr>
            <p:spPr bwMode="auto">
              <a:xfrm>
                <a:off x="1554" y="1615"/>
                <a:ext cx="2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b="1">
                    <a:solidFill>
                      <a:srgbClr val="FF3300"/>
                    </a:solidFill>
                    <a:latin typeface="Arial"/>
                  </a:rPr>
                  <a:t>E</a:t>
                </a:r>
              </a:p>
            </p:txBody>
          </p:sp>
        </p:grpSp>
      </p:grp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6412414" y="4772824"/>
            <a:ext cx="1865312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2515101" y="2221711"/>
            <a:ext cx="5137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2548439" y="4668049"/>
            <a:ext cx="5137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8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957917">
            <a:off x="2244977" y="1334633"/>
            <a:ext cx="102076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CuadroTexto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FFFFFF"/>
                </a:solidFill>
                <a:latin typeface="Calibri" pitchFamily="34" charset="0"/>
              </a:rPr>
              <a:t>Por último, si se extrae más agua, el peso </a:t>
            </a:r>
            <a:r>
              <a:rPr lang="es-ES" sz="2000" b="1" dirty="0">
                <a:solidFill>
                  <a:srgbClr val="36EA3A"/>
                </a:solidFill>
                <a:latin typeface="Calibri" pitchFamily="34" charset="0"/>
              </a:rPr>
              <a:t>P</a:t>
            </a:r>
            <a:r>
              <a:rPr lang="es-ES_tradnl" sz="2000" b="1" dirty="0">
                <a:solidFill>
                  <a:srgbClr val="FFFFFF"/>
                </a:solidFill>
                <a:latin typeface="Calibri" pitchFamily="34" charset="0"/>
              </a:rPr>
              <a:t> llega a ser menor que el empuje</a:t>
            </a:r>
            <a:r>
              <a:rPr lang="es-ES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</a:rPr>
              <a:t>E.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                      </a:t>
            </a: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En ese momento…</a:t>
            </a:r>
            <a:endParaRPr lang="es-ES_tradnl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259180" y="5281863"/>
            <a:ext cx="109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latin typeface="Calibri" pitchFamily="34" charset="0"/>
                <a:cs typeface="Calibri" pitchFamily="34" charset="0"/>
              </a:rPr>
              <a:t>(Empuje)</a:t>
            </a:r>
            <a:endParaRPr lang="es-ES_tradnl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26181 0 " pathEditMode="relative" ptsTypes="AA">
                                      <p:cBhvr>
                                        <p:cTn id="12" dur="2000" fill="hold"/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5 0 " pathEditMode="relative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  <p:bldP spid="246796" grpId="0" animBg="1"/>
      <p:bldP spid="246796" grpId="1" animBg="1"/>
      <p:bldP spid="246797" grpId="0" animBg="1"/>
      <p:bldP spid="246797" grpId="1" animBg="1"/>
      <p:bldP spid="246808" grpId="0" animBg="1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2237708" y="1280160"/>
            <a:ext cx="5113338" cy="5433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5809583" y="4311380"/>
            <a:ext cx="1025525" cy="466725"/>
          </a:xfrm>
          <a:prstGeom prst="rect">
            <a:avLst/>
          </a:prstGeom>
          <a:solidFill>
            <a:srgbClr val="36EA3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  <a:latin typeface="Arial"/>
              </a:rPr>
              <a:t>E = P</a:t>
            </a:r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3058446" y="3041381"/>
            <a:ext cx="2160587" cy="3444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3777583" y="2198417"/>
            <a:ext cx="719138" cy="2447925"/>
          </a:xfrm>
          <a:custGeom>
            <a:avLst/>
            <a:gdLst>
              <a:gd name="T0" fmla="*/ 2147483647 w 453"/>
              <a:gd name="T1" fmla="*/ 0 h 1542"/>
              <a:gd name="T2" fmla="*/ 2147483647 w 453"/>
              <a:gd name="T3" fmla="*/ 2147483647 h 1542"/>
              <a:gd name="T4" fmla="*/ 0 w 453"/>
              <a:gd name="T5" fmla="*/ 2147483647 h 1542"/>
              <a:gd name="T6" fmla="*/ 0 w 453"/>
              <a:gd name="T7" fmla="*/ 2147483647 h 1542"/>
              <a:gd name="T8" fmla="*/ 2147483647 w 453"/>
              <a:gd name="T9" fmla="*/ 2147483647 h 1542"/>
              <a:gd name="T10" fmla="*/ 2147483647 w 453"/>
              <a:gd name="T11" fmla="*/ 2147483647 h 1542"/>
              <a:gd name="T12" fmla="*/ 2147483647 w 453"/>
              <a:gd name="T13" fmla="*/ 2147483647 h 1542"/>
              <a:gd name="T14" fmla="*/ 2147483647 w 453"/>
              <a:gd name="T15" fmla="*/ 0 h 15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3"/>
              <a:gd name="T25" fmla="*/ 0 h 1542"/>
              <a:gd name="T26" fmla="*/ 453 w 453"/>
              <a:gd name="T27" fmla="*/ 1542 h 15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3" h="1542">
                <a:moveTo>
                  <a:pt x="181" y="0"/>
                </a:moveTo>
                <a:lnTo>
                  <a:pt x="181" y="181"/>
                </a:lnTo>
                <a:lnTo>
                  <a:pt x="0" y="272"/>
                </a:lnTo>
                <a:lnTo>
                  <a:pt x="0" y="1542"/>
                </a:lnTo>
                <a:lnTo>
                  <a:pt x="453" y="1542"/>
                </a:lnTo>
                <a:lnTo>
                  <a:pt x="453" y="272"/>
                </a:lnTo>
                <a:lnTo>
                  <a:pt x="272" y="181"/>
                </a:lnTo>
                <a:lnTo>
                  <a:pt x="272" y="0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7046" name="Freeform 5"/>
          <p:cNvSpPr>
            <a:spLocks/>
          </p:cNvSpPr>
          <p:nvPr/>
        </p:nvSpPr>
        <p:spPr bwMode="auto">
          <a:xfrm>
            <a:off x="3058446" y="2681017"/>
            <a:ext cx="2160587" cy="3817319"/>
          </a:xfrm>
          <a:custGeom>
            <a:avLst/>
            <a:gdLst>
              <a:gd name="T0" fmla="*/ 0 w 1361"/>
              <a:gd name="T1" fmla="*/ 0 h 2495"/>
              <a:gd name="T2" fmla="*/ 0 w 1361"/>
              <a:gd name="T3" fmla="*/ 2147483647 h 2495"/>
              <a:gd name="T4" fmla="*/ 2147483647 w 1361"/>
              <a:gd name="T5" fmla="*/ 2147483647 h 2495"/>
              <a:gd name="T6" fmla="*/ 2147483647 w 1361"/>
              <a:gd name="T7" fmla="*/ 2147483647 h 2495"/>
              <a:gd name="T8" fmla="*/ 2147483647 w 1361"/>
              <a:gd name="T9" fmla="*/ 0 h 2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1"/>
              <a:gd name="T16" fmla="*/ 0 h 2495"/>
              <a:gd name="T17" fmla="*/ 1361 w 1361"/>
              <a:gd name="T18" fmla="*/ 2495 h 2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1" h="2495">
                <a:moveTo>
                  <a:pt x="0" y="0"/>
                </a:moveTo>
                <a:lnTo>
                  <a:pt x="0" y="2495"/>
                </a:lnTo>
                <a:lnTo>
                  <a:pt x="1361" y="2495"/>
                </a:lnTo>
                <a:lnTo>
                  <a:pt x="1361" y="91"/>
                </a:lnTo>
                <a:lnTo>
                  <a:pt x="1361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3790283" y="3795442"/>
            <a:ext cx="693738" cy="831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3791871" y="4324080"/>
            <a:ext cx="690562" cy="312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pic>
        <p:nvPicPr>
          <p:cNvPr id="245768" name="Picture 8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957917">
            <a:off x="4061746" y="1415780"/>
            <a:ext cx="102076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783933" y="2198417"/>
            <a:ext cx="720725" cy="2447925"/>
            <a:chOff x="3985" y="1389"/>
            <a:chExt cx="454" cy="1542"/>
          </a:xfrm>
        </p:grpSpPr>
        <p:sp>
          <p:nvSpPr>
            <p:cNvPr id="87065" name="Freeform 10"/>
            <p:cNvSpPr>
              <a:spLocks/>
            </p:cNvSpPr>
            <p:nvPr/>
          </p:nvSpPr>
          <p:spPr bwMode="auto">
            <a:xfrm>
              <a:off x="3985" y="1389"/>
              <a:ext cx="454" cy="1542"/>
            </a:xfrm>
            <a:custGeom>
              <a:avLst/>
              <a:gdLst>
                <a:gd name="T0" fmla="*/ 182 w 454"/>
                <a:gd name="T1" fmla="*/ 0 h 1542"/>
                <a:gd name="T2" fmla="*/ 182 w 454"/>
                <a:gd name="T3" fmla="*/ 181 h 1542"/>
                <a:gd name="T4" fmla="*/ 0 w 454"/>
                <a:gd name="T5" fmla="*/ 272 h 1542"/>
                <a:gd name="T6" fmla="*/ 0 w 454"/>
                <a:gd name="T7" fmla="*/ 1542 h 1542"/>
                <a:gd name="T8" fmla="*/ 454 w 454"/>
                <a:gd name="T9" fmla="*/ 1542 h 1542"/>
                <a:gd name="T10" fmla="*/ 454 w 454"/>
                <a:gd name="T11" fmla="*/ 272 h 1542"/>
                <a:gd name="T12" fmla="*/ 272 w 454"/>
                <a:gd name="T13" fmla="*/ 181 h 1542"/>
                <a:gd name="T14" fmla="*/ 272 w 454"/>
                <a:gd name="T15" fmla="*/ 0 h 1542"/>
                <a:gd name="T16" fmla="*/ 182 w 454"/>
                <a:gd name="T17" fmla="*/ 0 h 15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1542"/>
                <a:gd name="T29" fmla="*/ 454 w 454"/>
                <a:gd name="T30" fmla="*/ 1542 h 15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1542">
                  <a:moveTo>
                    <a:pt x="182" y="0"/>
                  </a:moveTo>
                  <a:lnTo>
                    <a:pt x="182" y="181"/>
                  </a:lnTo>
                  <a:lnTo>
                    <a:pt x="0" y="272"/>
                  </a:lnTo>
                  <a:lnTo>
                    <a:pt x="0" y="1542"/>
                  </a:lnTo>
                  <a:lnTo>
                    <a:pt x="454" y="1542"/>
                  </a:lnTo>
                  <a:lnTo>
                    <a:pt x="454" y="272"/>
                  </a:lnTo>
                  <a:lnTo>
                    <a:pt x="272" y="181"/>
                  </a:lnTo>
                  <a:lnTo>
                    <a:pt x="27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7066" name="Rectangle 11"/>
            <p:cNvSpPr>
              <a:spLocks noChangeArrowheads="1"/>
            </p:cNvSpPr>
            <p:nvPr/>
          </p:nvSpPr>
          <p:spPr bwMode="auto">
            <a:xfrm>
              <a:off x="3993" y="2698"/>
              <a:ext cx="435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5809583" y="4312967"/>
            <a:ext cx="10255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  <a:latin typeface="Arial"/>
              </a:rPr>
              <a:t>E &gt; P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706146" y="5168630"/>
            <a:ext cx="458787" cy="1238250"/>
            <a:chOff x="2608" y="2161"/>
            <a:chExt cx="289" cy="780"/>
          </a:xfrm>
        </p:grpSpPr>
        <p:sp>
          <p:nvSpPr>
            <p:cNvPr id="87063" name="Line 14"/>
            <p:cNvSpPr>
              <a:spLocks noChangeShapeType="1"/>
            </p:cNvSpPr>
            <p:nvPr/>
          </p:nvSpPr>
          <p:spPr bwMode="auto">
            <a:xfrm>
              <a:off x="2880" y="2161"/>
              <a:ext cx="0" cy="70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7064" name="Text Box 15"/>
            <p:cNvSpPr txBox="1">
              <a:spLocks noChangeArrowheads="1"/>
            </p:cNvSpPr>
            <p:nvPr/>
          </p:nvSpPr>
          <p:spPr bwMode="auto">
            <a:xfrm>
              <a:off x="2608" y="2653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9900"/>
                  </a:solidFill>
                  <a:latin typeface="Arial"/>
                </a:rPr>
                <a:t>P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717258" y="3627167"/>
            <a:ext cx="458788" cy="1550988"/>
            <a:chOff x="1554" y="1615"/>
            <a:chExt cx="289" cy="977"/>
          </a:xfrm>
        </p:grpSpPr>
        <p:sp>
          <p:nvSpPr>
            <p:cNvPr id="87061" name="Line 17"/>
            <p:cNvSpPr>
              <a:spLocks noChangeShapeType="1"/>
            </p:cNvSpPr>
            <p:nvPr/>
          </p:nvSpPr>
          <p:spPr bwMode="auto">
            <a:xfrm flipV="1">
              <a:off x="1819" y="1660"/>
              <a:ext cx="0" cy="9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7062" name="Text Box 18"/>
            <p:cNvSpPr txBox="1">
              <a:spLocks noChangeArrowheads="1"/>
            </p:cNvSpPr>
            <p:nvPr/>
          </p:nvSpPr>
          <p:spPr bwMode="auto">
            <a:xfrm>
              <a:off x="1554" y="1615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706146" y="5168630"/>
            <a:ext cx="458787" cy="1238250"/>
            <a:chOff x="2608" y="2161"/>
            <a:chExt cx="289" cy="780"/>
          </a:xfrm>
        </p:grpSpPr>
        <p:sp>
          <p:nvSpPr>
            <p:cNvPr id="87059" name="Line 14"/>
            <p:cNvSpPr>
              <a:spLocks noChangeShapeType="1"/>
            </p:cNvSpPr>
            <p:nvPr/>
          </p:nvSpPr>
          <p:spPr bwMode="auto">
            <a:xfrm>
              <a:off x="2880" y="2161"/>
              <a:ext cx="0" cy="70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7060" name="Text Box 15"/>
            <p:cNvSpPr txBox="1">
              <a:spLocks noChangeArrowheads="1"/>
            </p:cNvSpPr>
            <p:nvPr/>
          </p:nvSpPr>
          <p:spPr bwMode="auto">
            <a:xfrm>
              <a:off x="2608" y="2653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9900"/>
                  </a:solidFill>
                  <a:latin typeface="Arial"/>
                </a:rPr>
                <a:t>P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717258" y="3627167"/>
            <a:ext cx="458788" cy="1550988"/>
            <a:chOff x="1554" y="1615"/>
            <a:chExt cx="289" cy="977"/>
          </a:xfrm>
        </p:grpSpPr>
        <p:sp>
          <p:nvSpPr>
            <p:cNvPr id="87057" name="Line 17"/>
            <p:cNvSpPr>
              <a:spLocks noChangeShapeType="1"/>
            </p:cNvSpPr>
            <p:nvPr/>
          </p:nvSpPr>
          <p:spPr bwMode="auto">
            <a:xfrm flipV="1">
              <a:off x="1819" y="1660"/>
              <a:ext cx="0" cy="9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7058" name="Text Box 18"/>
            <p:cNvSpPr txBox="1">
              <a:spLocks noChangeArrowheads="1"/>
            </p:cNvSpPr>
            <p:nvPr/>
          </p:nvSpPr>
          <p:spPr bwMode="auto">
            <a:xfrm>
              <a:off x="1554" y="1615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sp>
        <p:nvSpPr>
          <p:cNvPr id="27" name="26 CuadroTexto"/>
          <p:cNvSpPr txBox="1"/>
          <p:nvPr/>
        </p:nvSpPr>
        <p:spPr>
          <a:xfrm>
            <a:off x="0" y="524256"/>
            <a:ext cx="9144000" cy="553998"/>
          </a:xfrm>
          <a:prstGeom prst="rect">
            <a:avLst/>
          </a:prstGeom>
          <a:solidFill>
            <a:srgbClr val="2D2D8A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500" b="1" kern="0" dirty="0" smtClean="0">
                <a:solidFill>
                  <a:srgbClr val="FFFFFF"/>
                </a:solidFill>
                <a:latin typeface="Arial"/>
              </a:rPr>
              <a:t>(</a:t>
            </a:r>
            <a:r>
              <a:rPr lang="es-ES" sz="1500" b="1" kern="0" dirty="0">
                <a:solidFill>
                  <a:srgbClr val="FFFFFF"/>
                </a:solidFill>
                <a:latin typeface="Arial"/>
              </a:rPr>
              <a:t>Obsérvese cómo el empuje </a:t>
            </a:r>
            <a:r>
              <a:rPr lang="es-ES" sz="1500" b="1" kern="0" dirty="0">
                <a:solidFill>
                  <a:srgbClr val="FF0000"/>
                </a:solidFill>
                <a:latin typeface="Arial"/>
              </a:rPr>
              <a:t>E</a:t>
            </a:r>
            <a:r>
              <a:rPr lang="es-ES" sz="1500" b="1" kern="0" dirty="0">
                <a:solidFill>
                  <a:srgbClr val="FFFFFF"/>
                </a:solidFill>
                <a:latin typeface="Arial"/>
              </a:rPr>
              <a:t> va disminuyendo hasta igualar al peso </a:t>
            </a:r>
            <a:r>
              <a:rPr lang="es-ES" sz="1500" b="1" kern="0" dirty="0">
                <a:solidFill>
                  <a:srgbClr val="36EA3A"/>
                </a:solidFill>
                <a:latin typeface="Arial"/>
              </a:rPr>
              <a:t>P</a:t>
            </a:r>
            <a:r>
              <a:rPr lang="es-ES" sz="1500" b="1" kern="0" dirty="0">
                <a:solidFill>
                  <a:srgbClr val="FFFFFF"/>
                </a:solidFill>
                <a:latin typeface="Arial"/>
              </a:rPr>
              <a:t> a medida que la botella emerge del agua )</a:t>
            </a:r>
            <a:endParaRPr lang="es-ES_tradnl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2D2D8A"/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kern="0" dirty="0" smtClean="0">
                <a:solidFill>
                  <a:srgbClr val="FFFFFF"/>
                </a:solidFill>
                <a:latin typeface="Arial"/>
              </a:rPr>
              <a:t>En este caso, al abandonar </a:t>
            </a:r>
            <a:r>
              <a:rPr lang="es-ES" sz="1600" b="1" kern="0" dirty="0">
                <a:solidFill>
                  <a:srgbClr val="FFFFFF"/>
                </a:solidFill>
                <a:latin typeface="Arial"/>
              </a:rPr>
              <a:t>la botella </a:t>
            </a:r>
            <a:r>
              <a:rPr lang="es-ES" sz="1600" b="1" kern="0" dirty="0" smtClean="0">
                <a:solidFill>
                  <a:srgbClr val="FFFFFF"/>
                </a:solidFill>
                <a:latin typeface="Arial"/>
              </a:rPr>
              <a:t>ascenderá </a:t>
            </a:r>
            <a:r>
              <a:rPr lang="es-ES" sz="1600" b="1" kern="0" dirty="0">
                <a:solidFill>
                  <a:srgbClr val="FFFFFF"/>
                </a:solidFill>
                <a:latin typeface="Arial"/>
              </a:rPr>
              <a:t>emergiendo del agua hasta que peso y </a:t>
            </a:r>
            <a:r>
              <a:rPr lang="es-ES" sz="1600" b="1" kern="0" dirty="0" smtClean="0">
                <a:solidFill>
                  <a:srgbClr val="FFFFFF"/>
                </a:solidFill>
                <a:latin typeface="Arial"/>
              </a:rPr>
              <a:t>empuje se equilibren </a:t>
            </a:r>
            <a:r>
              <a:rPr lang="es-ES" sz="1600" b="1" kern="0" dirty="0">
                <a:solidFill>
                  <a:srgbClr val="FFFFFF"/>
                </a:solidFill>
                <a:latin typeface="Arial"/>
              </a:rPr>
              <a:t>de nuevo. </a:t>
            </a:r>
            <a:endParaRPr lang="es-ES_tradnl" sz="1600" kern="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745 " pathEditMode="relative" ptsTypes="AA">
                                      <p:cBhvr>
                                        <p:cTn id="24" dur="20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745 " pathEditMode="relative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4745 L -4.44444E-6 -0.06667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-0.18264 " pathEditMode="relative" rAng="0" ptsTypes="AA">
                                      <p:cBhvr>
                                        <p:cTn id="47" dur="3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-0.21551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73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nimBg="1"/>
      <p:bldP spid="245762" grpId="1" animBg="1"/>
      <p:bldP spid="245764" grpId="0" animBg="1"/>
      <p:bldP spid="245764" grpId="1" animBg="1"/>
      <p:bldP spid="245766" grpId="0" animBg="1"/>
      <p:bldP spid="245767" grpId="0" animBg="1"/>
      <p:bldP spid="245772" grpId="0" animBg="1"/>
      <p:bldP spid="24577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373063" y="829056"/>
            <a:ext cx="8421687" cy="5778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5907088" y="2122137"/>
            <a:ext cx="709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6000" b="1">
                <a:solidFill>
                  <a:srgbClr val="000000"/>
                </a:solidFill>
                <a:latin typeface="Arial"/>
              </a:rPr>
              <a:t>=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3971925" y="3923950"/>
            <a:ext cx="467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s-ES" b="1" baseline="-25000" dirty="0">
                <a:solidFill>
                  <a:srgbClr val="000000"/>
                </a:solidFill>
                <a:latin typeface="Arial"/>
              </a:rPr>
              <a:t>agua desplazada</a:t>
            </a:r>
            <a:r>
              <a:rPr lang="es-ES" b="1" dirty="0">
                <a:solidFill>
                  <a:srgbClr val="000000"/>
                </a:solidFill>
                <a:latin typeface="Arial"/>
              </a:rPr>
              <a:t>   =   </a:t>
            </a:r>
            <a:r>
              <a:rPr lang="es-ES" b="1" dirty="0" err="1">
                <a:solidFill>
                  <a:srgbClr val="000000"/>
                </a:solidFill>
                <a:latin typeface="Arial"/>
              </a:rPr>
              <a:t>P</a:t>
            </a:r>
            <a:r>
              <a:rPr lang="es-ES" b="1" baseline="-25000" dirty="0" err="1">
                <a:solidFill>
                  <a:srgbClr val="000000"/>
                </a:solidFill>
                <a:latin typeface="Arial"/>
              </a:rPr>
              <a:t>botella</a:t>
            </a:r>
            <a:r>
              <a:rPr lang="es-ES" b="1" baseline="-25000" dirty="0">
                <a:solidFill>
                  <a:srgbClr val="000000"/>
                </a:solidFill>
                <a:latin typeface="Arial"/>
              </a:rPr>
              <a:t> con agua</a:t>
            </a:r>
            <a:endParaRPr lang="es-E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5943600" y="2369787"/>
            <a:ext cx="576263" cy="2008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868363" y="1896712"/>
            <a:ext cx="2160587" cy="4319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9095" name="Freeform 6"/>
          <p:cNvSpPr>
            <a:spLocks/>
          </p:cNvSpPr>
          <p:nvPr/>
        </p:nvSpPr>
        <p:spPr bwMode="auto">
          <a:xfrm>
            <a:off x="868363" y="1536350"/>
            <a:ext cx="2160587" cy="4679950"/>
          </a:xfrm>
          <a:custGeom>
            <a:avLst/>
            <a:gdLst>
              <a:gd name="T0" fmla="*/ 0 w 1361"/>
              <a:gd name="T1" fmla="*/ 0 h 2495"/>
              <a:gd name="T2" fmla="*/ 0 w 1361"/>
              <a:gd name="T3" fmla="*/ 2147483647 h 2495"/>
              <a:gd name="T4" fmla="*/ 2147483647 w 1361"/>
              <a:gd name="T5" fmla="*/ 2147483647 h 2495"/>
              <a:gd name="T6" fmla="*/ 2147483647 w 1361"/>
              <a:gd name="T7" fmla="*/ 2147483647 h 2495"/>
              <a:gd name="T8" fmla="*/ 2147483647 w 1361"/>
              <a:gd name="T9" fmla="*/ 0 h 2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1"/>
              <a:gd name="T16" fmla="*/ 0 h 2495"/>
              <a:gd name="T17" fmla="*/ 1361 w 1361"/>
              <a:gd name="T18" fmla="*/ 2495 h 2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1" h="2495">
                <a:moveTo>
                  <a:pt x="0" y="0"/>
                </a:moveTo>
                <a:lnTo>
                  <a:pt x="0" y="2495"/>
                </a:lnTo>
                <a:lnTo>
                  <a:pt x="1361" y="2495"/>
                </a:lnTo>
                <a:lnTo>
                  <a:pt x="1361" y="91"/>
                </a:lnTo>
                <a:lnTo>
                  <a:pt x="1361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9096" name="Rectangle 7"/>
          <p:cNvSpPr>
            <a:spLocks noChangeArrowheads="1"/>
          </p:cNvSpPr>
          <p:nvPr/>
        </p:nvSpPr>
        <p:spPr bwMode="auto">
          <a:xfrm>
            <a:off x="1600200" y="3408012"/>
            <a:ext cx="693738" cy="1349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66863" y="1171225"/>
            <a:ext cx="720725" cy="2447925"/>
            <a:chOff x="3985" y="1389"/>
            <a:chExt cx="454" cy="1542"/>
          </a:xfrm>
        </p:grpSpPr>
        <p:sp>
          <p:nvSpPr>
            <p:cNvPr id="89112" name="Freeform 9"/>
            <p:cNvSpPr>
              <a:spLocks/>
            </p:cNvSpPr>
            <p:nvPr/>
          </p:nvSpPr>
          <p:spPr bwMode="auto">
            <a:xfrm>
              <a:off x="3985" y="1389"/>
              <a:ext cx="454" cy="1542"/>
            </a:xfrm>
            <a:custGeom>
              <a:avLst/>
              <a:gdLst>
                <a:gd name="T0" fmla="*/ 182 w 454"/>
                <a:gd name="T1" fmla="*/ 0 h 1542"/>
                <a:gd name="T2" fmla="*/ 182 w 454"/>
                <a:gd name="T3" fmla="*/ 181 h 1542"/>
                <a:gd name="T4" fmla="*/ 0 w 454"/>
                <a:gd name="T5" fmla="*/ 272 h 1542"/>
                <a:gd name="T6" fmla="*/ 0 w 454"/>
                <a:gd name="T7" fmla="*/ 1542 h 1542"/>
                <a:gd name="T8" fmla="*/ 454 w 454"/>
                <a:gd name="T9" fmla="*/ 1542 h 1542"/>
                <a:gd name="T10" fmla="*/ 454 w 454"/>
                <a:gd name="T11" fmla="*/ 272 h 1542"/>
                <a:gd name="T12" fmla="*/ 272 w 454"/>
                <a:gd name="T13" fmla="*/ 181 h 1542"/>
                <a:gd name="T14" fmla="*/ 272 w 454"/>
                <a:gd name="T15" fmla="*/ 0 h 1542"/>
                <a:gd name="T16" fmla="*/ 182 w 454"/>
                <a:gd name="T17" fmla="*/ 0 h 15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1542"/>
                <a:gd name="T29" fmla="*/ 454 w 454"/>
                <a:gd name="T30" fmla="*/ 1542 h 15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1542">
                  <a:moveTo>
                    <a:pt x="182" y="0"/>
                  </a:moveTo>
                  <a:lnTo>
                    <a:pt x="182" y="181"/>
                  </a:lnTo>
                  <a:lnTo>
                    <a:pt x="0" y="272"/>
                  </a:lnTo>
                  <a:lnTo>
                    <a:pt x="0" y="1542"/>
                  </a:lnTo>
                  <a:lnTo>
                    <a:pt x="454" y="1542"/>
                  </a:lnTo>
                  <a:lnTo>
                    <a:pt x="454" y="272"/>
                  </a:lnTo>
                  <a:lnTo>
                    <a:pt x="272" y="181"/>
                  </a:lnTo>
                  <a:lnTo>
                    <a:pt x="27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9113" name="Rectangle 10"/>
            <p:cNvSpPr>
              <a:spLocks noChangeArrowheads="1"/>
            </p:cNvSpPr>
            <p:nvPr/>
          </p:nvSpPr>
          <p:spPr bwMode="auto">
            <a:xfrm>
              <a:off x="3993" y="2684"/>
              <a:ext cx="435" cy="2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1576388" y="1891950"/>
            <a:ext cx="685800" cy="1720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79563" y="1169637"/>
            <a:ext cx="720725" cy="2447925"/>
            <a:chOff x="3985" y="1389"/>
            <a:chExt cx="454" cy="1542"/>
          </a:xfrm>
        </p:grpSpPr>
        <p:sp>
          <p:nvSpPr>
            <p:cNvPr id="89110" name="Freeform 13"/>
            <p:cNvSpPr>
              <a:spLocks/>
            </p:cNvSpPr>
            <p:nvPr/>
          </p:nvSpPr>
          <p:spPr bwMode="auto">
            <a:xfrm>
              <a:off x="3985" y="1389"/>
              <a:ext cx="454" cy="1542"/>
            </a:xfrm>
            <a:custGeom>
              <a:avLst/>
              <a:gdLst>
                <a:gd name="T0" fmla="*/ 182 w 454"/>
                <a:gd name="T1" fmla="*/ 0 h 1542"/>
                <a:gd name="T2" fmla="*/ 182 w 454"/>
                <a:gd name="T3" fmla="*/ 181 h 1542"/>
                <a:gd name="T4" fmla="*/ 0 w 454"/>
                <a:gd name="T5" fmla="*/ 272 h 1542"/>
                <a:gd name="T6" fmla="*/ 0 w 454"/>
                <a:gd name="T7" fmla="*/ 1542 h 1542"/>
                <a:gd name="T8" fmla="*/ 454 w 454"/>
                <a:gd name="T9" fmla="*/ 1542 h 1542"/>
                <a:gd name="T10" fmla="*/ 454 w 454"/>
                <a:gd name="T11" fmla="*/ 272 h 1542"/>
                <a:gd name="T12" fmla="*/ 272 w 454"/>
                <a:gd name="T13" fmla="*/ 181 h 1542"/>
                <a:gd name="T14" fmla="*/ 272 w 454"/>
                <a:gd name="T15" fmla="*/ 0 h 1542"/>
                <a:gd name="T16" fmla="*/ 182 w 454"/>
                <a:gd name="T17" fmla="*/ 0 h 15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1542"/>
                <a:gd name="T29" fmla="*/ 454 w 454"/>
                <a:gd name="T30" fmla="*/ 1542 h 15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1542">
                  <a:moveTo>
                    <a:pt x="182" y="0"/>
                  </a:moveTo>
                  <a:lnTo>
                    <a:pt x="182" y="181"/>
                  </a:lnTo>
                  <a:lnTo>
                    <a:pt x="0" y="272"/>
                  </a:lnTo>
                  <a:lnTo>
                    <a:pt x="0" y="1542"/>
                  </a:lnTo>
                  <a:lnTo>
                    <a:pt x="454" y="1542"/>
                  </a:lnTo>
                  <a:lnTo>
                    <a:pt x="454" y="272"/>
                  </a:lnTo>
                  <a:lnTo>
                    <a:pt x="272" y="181"/>
                  </a:lnTo>
                  <a:lnTo>
                    <a:pt x="27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9111" name="Rectangle 14"/>
            <p:cNvSpPr>
              <a:spLocks noChangeArrowheads="1"/>
            </p:cNvSpPr>
            <p:nvPr/>
          </p:nvSpPr>
          <p:spPr bwMode="auto">
            <a:xfrm>
              <a:off x="3993" y="2701"/>
              <a:ext cx="435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247823" name="Text Box 15"/>
          <p:cNvSpPr txBox="1">
            <a:spLocks noChangeArrowheads="1"/>
          </p:cNvSpPr>
          <p:nvPr/>
        </p:nvSpPr>
        <p:spPr bwMode="auto">
          <a:xfrm>
            <a:off x="5219616" y="5029686"/>
            <a:ext cx="10255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  <a:latin typeface="Arial"/>
              </a:rPr>
              <a:t>E = P</a:t>
            </a:r>
          </a:p>
        </p:txBody>
      </p:sp>
      <p:sp>
        <p:nvSpPr>
          <p:cNvPr id="247824" name="Rectangle 16"/>
          <p:cNvSpPr>
            <a:spLocks noChangeArrowheads="1"/>
          </p:cNvSpPr>
          <p:nvPr/>
        </p:nvSpPr>
        <p:spPr bwMode="auto">
          <a:xfrm>
            <a:off x="6519863" y="3816000"/>
            <a:ext cx="1878012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14475" y="1931637"/>
            <a:ext cx="460375" cy="2384425"/>
            <a:chOff x="909" y="1139"/>
            <a:chExt cx="290" cy="1502"/>
          </a:xfrm>
        </p:grpSpPr>
        <p:sp>
          <p:nvSpPr>
            <p:cNvPr id="89106" name="Line 18"/>
            <p:cNvSpPr>
              <a:spLocks noChangeShapeType="1"/>
            </p:cNvSpPr>
            <p:nvPr/>
          </p:nvSpPr>
          <p:spPr bwMode="auto">
            <a:xfrm flipV="1">
              <a:off x="1182" y="1192"/>
              <a:ext cx="0" cy="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9107" name="Text Box 19"/>
            <p:cNvSpPr txBox="1">
              <a:spLocks noChangeArrowheads="1"/>
            </p:cNvSpPr>
            <p:nvPr/>
          </p:nvSpPr>
          <p:spPr bwMode="auto">
            <a:xfrm>
              <a:off x="909" y="1139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89108" name="Line 20"/>
            <p:cNvSpPr>
              <a:spLocks noChangeShapeType="1"/>
            </p:cNvSpPr>
            <p:nvPr/>
          </p:nvSpPr>
          <p:spPr bwMode="auto">
            <a:xfrm>
              <a:off x="1182" y="1873"/>
              <a:ext cx="0" cy="70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9109" name="Text Box 21"/>
            <p:cNvSpPr txBox="1">
              <a:spLocks noChangeArrowheads="1"/>
            </p:cNvSpPr>
            <p:nvPr/>
          </p:nvSpPr>
          <p:spPr bwMode="auto">
            <a:xfrm>
              <a:off x="910" y="2353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9900"/>
                  </a:solidFill>
                  <a:latin typeface="Arial"/>
                </a:rPr>
                <a:t>P</a:t>
              </a:r>
            </a:p>
          </p:txBody>
        </p:sp>
      </p:grpSp>
      <p:grpSp>
        <p:nvGrpSpPr>
          <p:cNvPr id="5" name="48 Grupo"/>
          <p:cNvGrpSpPr>
            <a:grpSpLocks/>
          </p:cNvGrpSpPr>
          <p:nvPr/>
        </p:nvGrpSpPr>
        <p:grpSpPr bwMode="auto">
          <a:xfrm>
            <a:off x="1574800" y="1882425"/>
            <a:ext cx="4043363" cy="1720850"/>
            <a:chOff x="1503947" y="2045368"/>
            <a:chExt cx="4042611" cy="1720516"/>
          </a:xfrm>
        </p:grpSpPr>
        <p:cxnSp>
          <p:nvCxnSpPr>
            <p:cNvPr id="47" name="46 Conector recto"/>
            <p:cNvCxnSpPr/>
            <p:nvPr/>
          </p:nvCxnSpPr>
          <p:spPr>
            <a:xfrm>
              <a:off x="1503947" y="2045368"/>
              <a:ext cx="404261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1503947" y="3765884"/>
              <a:ext cx="404261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25 CuadroTexto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 cuando queda flotando…</a:t>
            </a:r>
            <a:endParaRPr lang="es-ES_tradnl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439653" y="4367463"/>
            <a:ext cx="109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latin typeface="Calibri" pitchFamily="34" charset="0"/>
                <a:cs typeface="Calibri" pitchFamily="34" charset="0"/>
              </a:rPr>
              <a:t>(Empuje)</a:t>
            </a:r>
            <a:endParaRPr lang="es-ES_tradnl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0.34132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46 L 0.59965 0.00046 " pathEditMode="relative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/>
      <p:bldP spid="247812" grpId="0" animBg="1"/>
      <p:bldP spid="247819" grpId="0" animBg="1"/>
      <p:bldP spid="247823" grpId="0" animBg="1"/>
      <p:bldP spid="247823" grpId="1" animBg="1"/>
      <p:bldP spid="247824" grpId="0" animBg="1"/>
      <p:bldP spid="26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7 Rectángulo"/>
          <p:cNvSpPr/>
          <p:nvPr/>
        </p:nvSpPr>
        <p:spPr>
          <a:xfrm>
            <a:off x="0" y="4319589"/>
            <a:ext cx="9144000" cy="253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9" name="8 Rectángulo"/>
          <p:cNvSpPr/>
          <p:nvPr/>
        </p:nvSpPr>
        <p:spPr>
          <a:xfrm>
            <a:off x="0" y="1973263"/>
            <a:ext cx="9144000" cy="2309812"/>
          </a:xfrm>
          <a:prstGeom prst="rect">
            <a:avLst/>
          </a:prstGeom>
          <a:solidFill>
            <a:srgbClr val="AE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12988" y="1970088"/>
          <a:ext cx="1670050" cy="1463675"/>
        </p:xfrm>
        <a:graphic>
          <a:graphicData uri="http://schemas.openxmlformats.org/presentationml/2006/ole">
            <p:oleObj spid="_x0000_s3074" name="Dibujo" r:id="rId3" imgW="1638360" imgH="1438200" progId="Presentations.Drawing.17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317750" y="1970088"/>
          <a:ext cx="1670050" cy="1463675"/>
        </p:xfrm>
        <a:graphic>
          <a:graphicData uri="http://schemas.openxmlformats.org/presentationml/2006/ole">
            <p:oleObj spid="_x0000_s3075" name="Drawing" r:id="rId4" imgW="1638360" imgH="1438200" progId="Presentations.Drawing.17">
              <p:embed/>
            </p:oleObj>
          </a:graphicData>
        </a:graphic>
      </p:graphicFrame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5113338" y="2106613"/>
            <a:ext cx="1757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700" b="1">
                <a:latin typeface="Calibri" pitchFamily="34" charset="0"/>
              </a:rPr>
              <a:t>Agua</a:t>
            </a:r>
          </a:p>
          <a:p>
            <a:pPr algn="ctr"/>
            <a:r>
              <a:rPr lang="es-ES_tradnl" sz="1700" b="1">
                <a:latin typeface="Calibri" pitchFamily="34" charset="0"/>
              </a:rPr>
              <a:t>desplazada</a:t>
            </a: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2128838" y="4500563"/>
            <a:ext cx="4968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Condición para la flotación del barco: </a:t>
            </a:r>
          </a:p>
        </p:txBody>
      </p:sp>
      <p:grpSp>
        <p:nvGrpSpPr>
          <p:cNvPr id="2" name="58 Grupo"/>
          <p:cNvGrpSpPr>
            <a:grpSpLocks/>
          </p:cNvGrpSpPr>
          <p:nvPr/>
        </p:nvGrpSpPr>
        <p:grpSpPr bwMode="auto">
          <a:xfrm>
            <a:off x="2430463" y="5703888"/>
            <a:ext cx="4246562" cy="793750"/>
            <a:chOff x="2213811" y="5438274"/>
            <a:chExt cx="4247147" cy="794085"/>
          </a:xfrm>
        </p:grpSpPr>
        <p:sp>
          <p:nvSpPr>
            <p:cNvPr id="33" name="32 Rectángulo"/>
            <p:cNvSpPr/>
            <p:nvPr/>
          </p:nvSpPr>
          <p:spPr>
            <a:xfrm>
              <a:off x="2274144" y="5485919"/>
              <a:ext cx="4186814" cy="746440"/>
            </a:xfrm>
            <a:prstGeom prst="rect">
              <a:avLst/>
            </a:prstGeom>
            <a:solidFill>
              <a:srgbClr val="FFFF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3111" name="29 CuadroTexto"/>
            <p:cNvSpPr txBox="1">
              <a:spLocks noChangeArrowheads="1"/>
            </p:cNvSpPr>
            <p:nvPr/>
          </p:nvSpPr>
          <p:spPr bwMode="auto">
            <a:xfrm>
              <a:off x="4572000" y="5534526"/>
              <a:ext cx="18769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800" b="1">
                  <a:solidFill>
                    <a:srgbClr val="FF0000"/>
                  </a:solidFill>
                  <a:latin typeface="Calibri" pitchFamily="34" charset="0"/>
                </a:rPr>
                <a:t>Peso del agua desplazada</a:t>
              </a:r>
            </a:p>
          </p:txBody>
        </p:sp>
        <p:sp>
          <p:nvSpPr>
            <p:cNvPr id="3112" name="30 CuadroTexto"/>
            <p:cNvSpPr txBox="1">
              <a:spLocks noChangeArrowheads="1"/>
            </p:cNvSpPr>
            <p:nvPr/>
          </p:nvSpPr>
          <p:spPr bwMode="auto">
            <a:xfrm>
              <a:off x="2213811" y="5534526"/>
              <a:ext cx="202130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800" b="1">
                  <a:solidFill>
                    <a:srgbClr val="00B050"/>
                  </a:solidFill>
                  <a:latin typeface="Calibri" pitchFamily="34" charset="0"/>
                </a:rPr>
                <a:t>Peso total del barco cargado</a:t>
              </a:r>
            </a:p>
          </p:txBody>
        </p:sp>
        <p:sp>
          <p:nvSpPr>
            <p:cNvPr id="3113" name="31 CuadroTexto"/>
            <p:cNvSpPr txBox="1">
              <a:spLocks noChangeArrowheads="1"/>
            </p:cNvSpPr>
            <p:nvPr/>
          </p:nvSpPr>
          <p:spPr bwMode="auto">
            <a:xfrm>
              <a:off x="4090737" y="5438274"/>
              <a:ext cx="70986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4400" b="1"/>
                <a:t>=</a:t>
              </a:r>
            </a:p>
          </p:txBody>
        </p:sp>
      </p:grpSp>
      <p:grpSp>
        <p:nvGrpSpPr>
          <p:cNvPr id="3081" name="37 Grupo"/>
          <p:cNvGrpSpPr>
            <a:grpSpLocks/>
          </p:cNvGrpSpPr>
          <p:nvPr/>
        </p:nvGrpSpPr>
        <p:grpSpPr bwMode="auto">
          <a:xfrm>
            <a:off x="3079750" y="698500"/>
            <a:ext cx="1012825" cy="180975"/>
            <a:chOff x="4644189" y="661737"/>
            <a:chExt cx="1011781" cy="180474"/>
          </a:xfrm>
        </p:grpSpPr>
        <p:sp>
          <p:nvSpPr>
            <p:cNvPr id="34" name="33 Arco"/>
            <p:cNvSpPr/>
            <p:nvPr/>
          </p:nvSpPr>
          <p:spPr>
            <a:xfrm>
              <a:off x="4644189" y="661737"/>
              <a:ext cx="505891" cy="18047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35" name="34 Arco"/>
            <p:cNvSpPr/>
            <p:nvPr/>
          </p:nvSpPr>
          <p:spPr>
            <a:xfrm flipH="1">
              <a:off x="5150080" y="661737"/>
              <a:ext cx="505890" cy="18047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37" name="36 Elipse"/>
            <p:cNvSpPr/>
            <p:nvPr/>
          </p:nvSpPr>
          <p:spPr>
            <a:xfrm>
              <a:off x="5121534" y="706064"/>
              <a:ext cx="65020" cy="490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</p:grpSp>
      <p:grpSp>
        <p:nvGrpSpPr>
          <p:cNvPr id="3082" name="38 Grupo"/>
          <p:cNvGrpSpPr>
            <a:grpSpLocks/>
          </p:cNvGrpSpPr>
          <p:nvPr/>
        </p:nvGrpSpPr>
        <p:grpSpPr bwMode="auto">
          <a:xfrm>
            <a:off x="4427538" y="1239838"/>
            <a:ext cx="1011237" cy="180975"/>
            <a:chOff x="4644189" y="661737"/>
            <a:chExt cx="1011781" cy="180474"/>
          </a:xfrm>
        </p:grpSpPr>
        <p:sp>
          <p:nvSpPr>
            <p:cNvPr id="40" name="39 Arco"/>
            <p:cNvSpPr/>
            <p:nvPr/>
          </p:nvSpPr>
          <p:spPr>
            <a:xfrm>
              <a:off x="4644189" y="661737"/>
              <a:ext cx="505097" cy="18047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41" name="40 Arco"/>
            <p:cNvSpPr/>
            <p:nvPr/>
          </p:nvSpPr>
          <p:spPr>
            <a:xfrm flipH="1">
              <a:off x="5150873" y="661737"/>
              <a:ext cx="505097" cy="18047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42" name="41 Elipse"/>
            <p:cNvSpPr/>
            <p:nvPr/>
          </p:nvSpPr>
          <p:spPr>
            <a:xfrm>
              <a:off x="5122283" y="706064"/>
              <a:ext cx="63534" cy="490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</p:grpSp>
      <p:grpSp>
        <p:nvGrpSpPr>
          <p:cNvPr id="3083" name="42 Grupo"/>
          <p:cNvGrpSpPr>
            <a:grpSpLocks/>
          </p:cNvGrpSpPr>
          <p:nvPr/>
        </p:nvGrpSpPr>
        <p:grpSpPr bwMode="auto">
          <a:xfrm>
            <a:off x="6918325" y="457200"/>
            <a:ext cx="1011238" cy="180975"/>
            <a:chOff x="4644189" y="661737"/>
            <a:chExt cx="1011781" cy="180474"/>
          </a:xfrm>
        </p:grpSpPr>
        <p:sp>
          <p:nvSpPr>
            <p:cNvPr id="44" name="43 Arco"/>
            <p:cNvSpPr/>
            <p:nvPr/>
          </p:nvSpPr>
          <p:spPr>
            <a:xfrm>
              <a:off x="4644189" y="661737"/>
              <a:ext cx="505096" cy="18047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45" name="44 Arco"/>
            <p:cNvSpPr/>
            <p:nvPr/>
          </p:nvSpPr>
          <p:spPr>
            <a:xfrm flipH="1">
              <a:off x="5150874" y="661737"/>
              <a:ext cx="505096" cy="18047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46" name="45 Elipse"/>
            <p:cNvSpPr/>
            <p:nvPr/>
          </p:nvSpPr>
          <p:spPr>
            <a:xfrm>
              <a:off x="5122284" y="706064"/>
              <a:ext cx="63534" cy="490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</p:grpSp>
      <p:grpSp>
        <p:nvGrpSpPr>
          <p:cNvPr id="3084" name="46 Grupo"/>
          <p:cNvGrpSpPr>
            <a:grpSpLocks/>
          </p:cNvGrpSpPr>
          <p:nvPr/>
        </p:nvGrpSpPr>
        <p:grpSpPr bwMode="auto">
          <a:xfrm>
            <a:off x="614363" y="265113"/>
            <a:ext cx="1011237" cy="180975"/>
            <a:chOff x="4644189" y="661737"/>
            <a:chExt cx="1011781" cy="180474"/>
          </a:xfrm>
        </p:grpSpPr>
        <p:sp>
          <p:nvSpPr>
            <p:cNvPr id="48" name="47 Arco"/>
            <p:cNvSpPr/>
            <p:nvPr/>
          </p:nvSpPr>
          <p:spPr>
            <a:xfrm>
              <a:off x="4644189" y="661737"/>
              <a:ext cx="505097" cy="18047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49" name="48 Arco"/>
            <p:cNvSpPr/>
            <p:nvPr/>
          </p:nvSpPr>
          <p:spPr>
            <a:xfrm flipH="1">
              <a:off x="5150873" y="661737"/>
              <a:ext cx="505097" cy="18047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50" name="49 Elipse"/>
            <p:cNvSpPr/>
            <p:nvPr/>
          </p:nvSpPr>
          <p:spPr>
            <a:xfrm>
              <a:off x="5122283" y="706064"/>
              <a:ext cx="63534" cy="490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</p:grpSp>
      <p:grpSp>
        <p:nvGrpSpPr>
          <p:cNvPr id="3085" name="25 Grupo"/>
          <p:cNvGrpSpPr>
            <a:grpSpLocks/>
          </p:cNvGrpSpPr>
          <p:nvPr/>
        </p:nvGrpSpPr>
        <p:grpSpPr bwMode="auto">
          <a:xfrm>
            <a:off x="2273300" y="1130300"/>
            <a:ext cx="1749425" cy="2324100"/>
            <a:chOff x="3429001" y="1755420"/>
            <a:chExt cx="1748255" cy="2323451"/>
          </a:xfrm>
        </p:grpSpPr>
        <p:sp>
          <p:nvSpPr>
            <p:cNvPr id="25" name="24 Forma libre"/>
            <p:cNvSpPr/>
            <p:nvPr/>
          </p:nvSpPr>
          <p:spPr>
            <a:xfrm>
              <a:off x="3467076" y="1779226"/>
              <a:ext cx="1672106" cy="2263143"/>
            </a:xfrm>
            <a:custGeom>
              <a:avLst/>
              <a:gdLst>
                <a:gd name="connsiteX0" fmla="*/ 471682 w 1671573"/>
                <a:gd name="connsiteY0" fmla="*/ 0 h 2263244"/>
                <a:gd name="connsiteX1" fmla="*/ 475819 w 1671573"/>
                <a:gd name="connsiteY1" fmla="*/ 376518 h 2263244"/>
                <a:gd name="connsiteX2" fmla="*/ 0 w 1671573"/>
                <a:gd name="connsiteY2" fmla="*/ 372380 h 2263244"/>
                <a:gd name="connsiteX3" fmla="*/ 0 w 1671573"/>
                <a:gd name="connsiteY3" fmla="*/ 426169 h 2263244"/>
                <a:gd name="connsiteX4" fmla="*/ 16551 w 1671573"/>
                <a:gd name="connsiteY4" fmla="*/ 517195 h 2263244"/>
                <a:gd name="connsiteX5" fmla="*/ 806824 w 1671573"/>
                <a:gd name="connsiteY5" fmla="*/ 2263244 h 2263244"/>
                <a:gd name="connsiteX6" fmla="*/ 844062 w 1671573"/>
                <a:gd name="connsiteY6" fmla="*/ 2263244 h 2263244"/>
                <a:gd name="connsiteX7" fmla="*/ 1092315 w 1671573"/>
                <a:gd name="connsiteY7" fmla="*/ 1803975 h 2263244"/>
                <a:gd name="connsiteX8" fmla="*/ 1605372 w 1671573"/>
                <a:gd name="connsiteY8" fmla="*/ 620634 h 2263244"/>
                <a:gd name="connsiteX9" fmla="*/ 1667436 w 1671573"/>
                <a:gd name="connsiteY9" fmla="*/ 459269 h 2263244"/>
                <a:gd name="connsiteX10" fmla="*/ 1671573 w 1671573"/>
                <a:gd name="connsiteY10" fmla="*/ 380656 h 2263244"/>
                <a:gd name="connsiteX11" fmla="*/ 1199892 w 1671573"/>
                <a:gd name="connsiteY11" fmla="*/ 376518 h 2263244"/>
                <a:gd name="connsiteX12" fmla="*/ 1195754 w 1671573"/>
                <a:gd name="connsiteY12" fmla="*/ 0 h 2263244"/>
                <a:gd name="connsiteX13" fmla="*/ 471682 w 1671573"/>
                <a:gd name="connsiteY13" fmla="*/ 0 h 22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573" h="2263244">
                  <a:moveTo>
                    <a:pt x="471682" y="0"/>
                  </a:moveTo>
                  <a:lnTo>
                    <a:pt x="475819" y="376518"/>
                  </a:lnTo>
                  <a:lnTo>
                    <a:pt x="0" y="372380"/>
                  </a:lnTo>
                  <a:lnTo>
                    <a:pt x="0" y="426169"/>
                  </a:lnTo>
                  <a:lnTo>
                    <a:pt x="16551" y="517195"/>
                  </a:lnTo>
                  <a:lnTo>
                    <a:pt x="806824" y="2263244"/>
                  </a:lnTo>
                  <a:lnTo>
                    <a:pt x="844062" y="2263244"/>
                  </a:lnTo>
                  <a:lnTo>
                    <a:pt x="1092315" y="1803975"/>
                  </a:lnTo>
                  <a:lnTo>
                    <a:pt x="1605372" y="620634"/>
                  </a:lnTo>
                  <a:lnTo>
                    <a:pt x="1667436" y="459269"/>
                  </a:lnTo>
                  <a:lnTo>
                    <a:pt x="1671573" y="380656"/>
                  </a:lnTo>
                  <a:lnTo>
                    <a:pt x="1199892" y="376518"/>
                  </a:lnTo>
                  <a:cubicBezTo>
                    <a:pt x="1198513" y="251012"/>
                    <a:pt x="1197133" y="125506"/>
                    <a:pt x="1195754" y="0"/>
                  </a:cubicBezTo>
                  <a:lnTo>
                    <a:pt x="47168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grpSp>
          <p:nvGrpSpPr>
            <p:cNvPr id="8" name="19 Grupo"/>
            <p:cNvGrpSpPr/>
            <p:nvPr/>
          </p:nvGrpSpPr>
          <p:grpSpPr>
            <a:xfrm>
              <a:off x="3429001" y="1755420"/>
              <a:ext cx="1748255" cy="2323451"/>
              <a:chOff x="757990" y="1755420"/>
              <a:chExt cx="1748255" cy="2323451"/>
            </a:xfrm>
            <a:solidFill>
              <a:schemeClr val="bg1">
                <a:lumMod val="75000"/>
              </a:schemeClr>
            </a:solidFill>
          </p:grpSpPr>
          <p:sp>
            <p:nvSpPr>
              <p:cNvPr id="21" name="20 Forma libre"/>
              <p:cNvSpPr/>
              <p:nvPr/>
            </p:nvSpPr>
            <p:spPr bwMode="auto">
              <a:xfrm flipH="1">
                <a:off x="1627267" y="2129176"/>
                <a:ext cx="874128" cy="1949695"/>
              </a:xfrm>
              <a:custGeom>
                <a:avLst/>
                <a:gdLst>
                  <a:gd name="connsiteX0" fmla="*/ 0 w 852488"/>
                  <a:gd name="connsiteY0" fmla="*/ 0 h 1914525"/>
                  <a:gd name="connsiteX1" fmla="*/ 52388 w 852488"/>
                  <a:gd name="connsiteY1" fmla="*/ 590550 h 1914525"/>
                  <a:gd name="connsiteX2" fmla="*/ 204788 w 852488"/>
                  <a:gd name="connsiteY2" fmla="*/ 1181100 h 1914525"/>
                  <a:gd name="connsiteX3" fmla="*/ 404813 w 852488"/>
                  <a:gd name="connsiteY3" fmla="*/ 1609725 h 1914525"/>
                  <a:gd name="connsiteX4" fmla="*/ 614363 w 852488"/>
                  <a:gd name="connsiteY4" fmla="*/ 1833563 h 1914525"/>
                  <a:gd name="connsiteX5" fmla="*/ 852488 w 852488"/>
                  <a:gd name="connsiteY5" fmla="*/ 1914525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2488" h="1914525">
                    <a:moveTo>
                      <a:pt x="0" y="0"/>
                    </a:moveTo>
                    <a:cubicBezTo>
                      <a:pt x="9128" y="196850"/>
                      <a:pt x="18257" y="393700"/>
                      <a:pt x="52388" y="590550"/>
                    </a:cubicBezTo>
                    <a:cubicBezTo>
                      <a:pt x="86519" y="787400"/>
                      <a:pt x="146051" y="1011238"/>
                      <a:pt x="204788" y="1181100"/>
                    </a:cubicBezTo>
                    <a:cubicBezTo>
                      <a:pt x="263526" y="1350963"/>
                      <a:pt x="336551" y="1500981"/>
                      <a:pt x="404813" y="1609725"/>
                    </a:cubicBezTo>
                    <a:cubicBezTo>
                      <a:pt x="473075" y="1718469"/>
                      <a:pt x="539751" y="1782763"/>
                      <a:pt x="614363" y="1833563"/>
                    </a:cubicBezTo>
                    <a:cubicBezTo>
                      <a:pt x="688975" y="1884363"/>
                      <a:pt x="770731" y="1899444"/>
                      <a:pt x="852488" y="1914525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2" name="21 Conector angular"/>
              <p:cNvCxnSpPr/>
              <p:nvPr/>
            </p:nvCxnSpPr>
            <p:spPr bwMode="auto">
              <a:xfrm flipV="1">
                <a:off x="757990" y="1755420"/>
                <a:ext cx="957563" cy="368940"/>
              </a:xfrm>
              <a:prstGeom prst="bentConnector3">
                <a:avLst>
                  <a:gd name="adj1" fmla="val 50000"/>
                </a:avLst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22 Forma libre"/>
              <p:cNvSpPr/>
              <p:nvPr/>
            </p:nvSpPr>
            <p:spPr bwMode="auto">
              <a:xfrm>
                <a:off x="762841" y="2129176"/>
                <a:ext cx="874127" cy="1949695"/>
              </a:xfrm>
              <a:custGeom>
                <a:avLst/>
                <a:gdLst>
                  <a:gd name="connsiteX0" fmla="*/ 0 w 852488"/>
                  <a:gd name="connsiteY0" fmla="*/ 0 h 1914525"/>
                  <a:gd name="connsiteX1" fmla="*/ 52388 w 852488"/>
                  <a:gd name="connsiteY1" fmla="*/ 590550 h 1914525"/>
                  <a:gd name="connsiteX2" fmla="*/ 204788 w 852488"/>
                  <a:gd name="connsiteY2" fmla="*/ 1181100 h 1914525"/>
                  <a:gd name="connsiteX3" fmla="*/ 404813 w 852488"/>
                  <a:gd name="connsiteY3" fmla="*/ 1609725 h 1914525"/>
                  <a:gd name="connsiteX4" fmla="*/ 614363 w 852488"/>
                  <a:gd name="connsiteY4" fmla="*/ 1833563 h 1914525"/>
                  <a:gd name="connsiteX5" fmla="*/ 852488 w 852488"/>
                  <a:gd name="connsiteY5" fmla="*/ 1914525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2488" h="1914525">
                    <a:moveTo>
                      <a:pt x="0" y="0"/>
                    </a:moveTo>
                    <a:cubicBezTo>
                      <a:pt x="9128" y="196850"/>
                      <a:pt x="18257" y="393700"/>
                      <a:pt x="52388" y="590550"/>
                    </a:cubicBezTo>
                    <a:cubicBezTo>
                      <a:pt x="86519" y="787400"/>
                      <a:pt x="146051" y="1011238"/>
                      <a:pt x="204788" y="1181100"/>
                    </a:cubicBezTo>
                    <a:cubicBezTo>
                      <a:pt x="263526" y="1350963"/>
                      <a:pt x="336551" y="1500981"/>
                      <a:pt x="404813" y="1609725"/>
                    </a:cubicBezTo>
                    <a:cubicBezTo>
                      <a:pt x="473075" y="1718469"/>
                      <a:pt x="539751" y="1782763"/>
                      <a:pt x="614363" y="1833563"/>
                    </a:cubicBezTo>
                    <a:cubicBezTo>
                      <a:pt x="688975" y="1884363"/>
                      <a:pt x="770731" y="1899444"/>
                      <a:pt x="852488" y="1914525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4" name="23 Conector angular"/>
              <p:cNvCxnSpPr/>
              <p:nvPr/>
            </p:nvCxnSpPr>
            <p:spPr bwMode="auto">
              <a:xfrm>
                <a:off x="1705851" y="1755420"/>
                <a:ext cx="800394" cy="373756"/>
              </a:xfrm>
              <a:prstGeom prst="bentConnector3">
                <a:avLst>
                  <a:gd name="adj1" fmla="val 39634"/>
                </a:avLst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2225675" y="2106613"/>
            <a:ext cx="18415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700" b="1">
                <a:latin typeface="Calibri" pitchFamily="34" charset="0"/>
              </a:rPr>
              <a:t>Barco</a:t>
            </a:r>
          </a:p>
          <a:p>
            <a:pPr algn="ctr"/>
            <a:r>
              <a:rPr lang="es-ES_tradnl" sz="1700" b="1">
                <a:latin typeface="Calibri" pitchFamily="34" charset="0"/>
              </a:rPr>
              <a:t>cargado</a:t>
            </a:r>
          </a:p>
        </p:txBody>
      </p:sp>
      <p:cxnSp>
        <p:nvCxnSpPr>
          <p:cNvPr id="57" name="56 Conector recto"/>
          <p:cNvCxnSpPr/>
          <p:nvPr/>
        </p:nvCxnSpPr>
        <p:spPr>
          <a:xfrm>
            <a:off x="0" y="429895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935288" y="244475"/>
            <a:ext cx="460375" cy="4021138"/>
            <a:chOff x="1061" y="593"/>
            <a:chExt cx="290" cy="2533"/>
          </a:xfrm>
        </p:grpSpPr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 flipV="1">
              <a:off x="1182" y="917"/>
              <a:ext cx="0" cy="95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93" name="Text Box 19"/>
            <p:cNvSpPr txBox="1">
              <a:spLocks noChangeArrowheads="1"/>
            </p:cNvSpPr>
            <p:nvPr/>
          </p:nvSpPr>
          <p:spPr bwMode="auto">
            <a:xfrm>
              <a:off x="1061" y="593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3300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3094" name="Text Box 21"/>
            <p:cNvSpPr txBox="1">
              <a:spLocks noChangeArrowheads="1"/>
            </p:cNvSpPr>
            <p:nvPr/>
          </p:nvSpPr>
          <p:spPr bwMode="auto">
            <a:xfrm>
              <a:off x="1062" y="2838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990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3095" name="Line 18"/>
            <p:cNvSpPr>
              <a:spLocks noChangeShapeType="1"/>
            </p:cNvSpPr>
            <p:nvPr/>
          </p:nvSpPr>
          <p:spPr bwMode="auto">
            <a:xfrm>
              <a:off x="1182" y="1880"/>
              <a:ext cx="0" cy="955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66" name="65 Arco"/>
          <p:cNvSpPr/>
          <p:nvPr/>
        </p:nvSpPr>
        <p:spPr>
          <a:xfrm rot="2339069" flipH="1">
            <a:off x="4705350" y="5476875"/>
            <a:ext cx="1355725" cy="573088"/>
          </a:xfrm>
          <a:prstGeom prst="arc">
            <a:avLst>
              <a:gd name="adj1" fmla="val 12164382"/>
              <a:gd name="adj2" fmla="val 20864086"/>
            </a:avLst>
          </a:prstGeom>
          <a:ln w="31750">
            <a:solidFill>
              <a:srgbClr val="FF0000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>
              <a:solidFill>
                <a:srgbClr val="00B050"/>
              </a:solidFill>
            </a:endParaRPr>
          </a:p>
        </p:txBody>
      </p:sp>
      <p:sp>
        <p:nvSpPr>
          <p:cNvPr id="59" name="58 Arco"/>
          <p:cNvSpPr/>
          <p:nvPr/>
        </p:nvSpPr>
        <p:spPr>
          <a:xfrm rot="19260931">
            <a:off x="2973388" y="5476875"/>
            <a:ext cx="1354137" cy="573088"/>
          </a:xfrm>
          <a:prstGeom prst="arc">
            <a:avLst>
              <a:gd name="adj1" fmla="val 12164382"/>
              <a:gd name="adj2" fmla="val 20864086"/>
            </a:avLst>
          </a:prstGeom>
          <a:ln w="31750">
            <a:solidFill>
              <a:srgbClr val="00B050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>
              <a:solidFill>
                <a:srgbClr val="00B050"/>
              </a:solidFill>
            </a:endParaRPr>
          </a:p>
        </p:txBody>
      </p:sp>
      <p:sp>
        <p:nvSpPr>
          <p:cNvPr id="53" name="52 CuadroTexto"/>
          <p:cNvSpPr txBox="1">
            <a:spLocks noChangeArrowheads="1"/>
          </p:cNvSpPr>
          <p:nvPr/>
        </p:nvSpPr>
        <p:spPr bwMode="auto">
          <a:xfrm>
            <a:off x="4030663" y="4968875"/>
            <a:ext cx="11303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solidFill>
                  <a:srgbClr val="00B050"/>
                </a:solidFill>
                <a:latin typeface="Calibri" pitchFamily="34" charset="0"/>
              </a:rPr>
              <a:t>P</a:t>
            </a:r>
            <a:r>
              <a:rPr lang="es-ES_tradnl" sz="3600" b="1">
                <a:latin typeface="Calibri" pitchFamily="34" charset="0"/>
              </a:rPr>
              <a:t> = </a:t>
            </a:r>
            <a:r>
              <a:rPr lang="es-ES_tradnl" sz="3600" b="1">
                <a:solidFill>
                  <a:srgbClr val="FF0000"/>
                </a:solidFill>
                <a:latin typeface="Calibri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9 -3.7037E-6 L -3.05556E-6 -3.7037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8" grpId="0"/>
      <p:bldP spid="28" grpId="1"/>
      <p:bldP spid="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3 CuadroTexto"/>
          <p:cNvSpPr txBox="1">
            <a:spLocks noChangeArrowheads="1"/>
          </p:cNvSpPr>
          <p:nvPr/>
        </p:nvSpPr>
        <p:spPr bwMode="auto">
          <a:xfrm>
            <a:off x="0" y="1298742"/>
            <a:ext cx="9144000" cy="280076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8000" b="1" dirty="0" smtClean="0">
                <a:solidFill>
                  <a:srgbClr val="00B050"/>
                </a:solidFill>
                <a:latin typeface="Calibri" pitchFamily="34" charset="0"/>
              </a:rPr>
              <a:t>5</a:t>
            </a:r>
            <a:endParaRPr lang="es-ES_tradnl" sz="80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es-ES_tradnl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EQUILIBRIO</a:t>
            </a:r>
            <a:endParaRPr lang="es-ES_tradnl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LOS BARCOS</a:t>
            </a:r>
            <a:endParaRPr lang="es-ES_tradn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">
                                      <p:cBhvr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7 Grupo"/>
          <p:cNvGrpSpPr>
            <a:grpSpLocks/>
          </p:cNvGrpSpPr>
          <p:nvPr/>
        </p:nvGrpSpPr>
        <p:grpSpPr bwMode="auto">
          <a:xfrm rot="1766941">
            <a:off x="6840538" y="620688"/>
            <a:ext cx="1295400" cy="3675063"/>
            <a:chOff x="3821113" y="617621"/>
            <a:chExt cx="1295400" cy="367497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 flipV="1">
              <a:off x="3821113" y="617621"/>
              <a:ext cx="1295400" cy="2159000"/>
              <a:chOff x="828" y="1344"/>
              <a:chExt cx="816" cy="1360"/>
            </a:xfrm>
            <a:solidFill>
              <a:schemeClr val="bg1"/>
            </a:solidFill>
          </p:grpSpPr>
          <p:sp>
            <p:nvSpPr>
              <p:cNvPr id="93" name="Rectangle 3"/>
              <p:cNvSpPr>
                <a:spLocks noChangeArrowheads="1"/>
              </p:cNvSpPr>
              <p:nvPr/>
            </p:nvSpPr>
            <p:spPr bwMode="auto">
              <a:xfrm>
                <a:off x="828" y="1344"/>
                <a:ext cx="816" cy="13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Oval 4"/>
              <p:cNvSpPr>
                <a:spLocks noChangeArrowheads="1"/>
              </p:cNvSpPr>
              <p:nvPr/>
            </p:nvSpPr>
            <p:spPr bwMode="auto">
              <a:xfrm>
                <a:off x="1215" y="1528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3821113" y="2133600"/>
              <a:ext cx="1295400" cy="2159000"/>
              <a:chOff x="828" y="1344"/>
              <a:chExt cx="816" cy="1360"/>
            </a:xfrm>
          </p:grpSpPr>
          <p:sp>
            <p:nvSpPr>
              <p:cNvPr id="91188" name="Rectangle 3"/>
              <p:cNvSpPr>
                <a:spLocks noChangeArrowheads="1"/>
              </p:cNvSpPr>
              <p:nvPr/>
            </p:nvSpPr>
            <p:spPr bwMode="auto">
              <a:xfrm>
                <a:off x="828" y="1344"/>
                <a:ext cx="816" cy="1360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89" name="Oval 4"/>
              <p:cNvSpPr>
                <a:spLocks noChangeArrowheads="1"/>
              </p:cNvSpPr>
              <p:nvPr/>
            </p:nvSpPr>
            <p:spPr bwMode="auto">
              <a:xfrm>
                <a:off x="1215" y="152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8 Grupo"/>
          <p:cNvGrpSpPr>
            <a:grpSpLocks/>
          </p:cNvGrpSpPr>
          <p:nvPr/>
        </p:nvGrpSpPr>
        <p:grpSpPr bwMode="auto">
          <a:xfrm>
            <a:off x="885825" y="620688"/>
            <a:ext cx="1295400" cy="3675063"/>
            <a:chOff x="3821113" y="617621"/>
            <a:chExt cx="1295400" cy="3674979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 flipV="1">
              <a:off x="3821113" y="617621"/>
              <a:ext cx="1295400" cy="2159000"/>
              <a:chOff x="828" y="1344"/>
              <a:chExt cx="816" cy="1360"/>
            </a:xfrm>
            <a:solidFill>
              <a:schemeClr val="bg1"/>
            </a:solidFill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828" y="1344"/>
                <a:ext cx="816" cy="13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Oval 4"/>
              <p:cNvSpPr>
                <a:spLocks noChangeArrowheads="1"/>
              </p:cNvSpPr>
              <p:nvPr/>
            </p:nvSpPr>
            <p:spPr bwMode="auto">
              <a:xfrm>
                <a:off x="1215" y="1528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3821113" y="2133600"/>
              <a:ext cx="1295400" cy="2159000"/>
              <a:chOff x="828" y="1344"/>
              <a:chExt cx="816" cy="1360"/>
            </a:xfrm>
          </p:grpSpPr>
          <p:sp>
            <p:nvSpPr>
              <p:cNvPr id="91184" name="Rectangle 3"/>
              <p:cNvSpPr>
                <a:spLocks noChangeArrowheads="1"/>
              </p:cNvSpPr>
              <p:nvPr/>
            </p:nvSpPr>
            <p:spPr bwMode="auto">
              <a:xfrm>
                <a:off x="828" y="1344"/>
                <a:ext cx="816" cy="1360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85" name="Oval 4"/>
              <p:cNvSpPr>
                <a:spLocks noChangeArrowheads="1"/>
              </p:cNvSpPr>
              <p:nvPr/>
            </p:nvSpPr>
            <p:spPr bwMode="auto">
              <a:xfrm>
                <a:off x="1215" y="152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1141" name="9 CuadroTexto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solidFill>
                  <a:srgbClr val="FFFFFF"/>
                </a:solidFill>
                <a:latin typeface="Calibri"/>
              </a:rPr>
              <a:t>EQUILIBRIO </a:t>
            </a:r>
            <a:r>
              <a:rPr lang="es-ES_tradnl" b="1" dirty="0" smtClean="0">
                <a:solidFill>
                  <a:srgbClr val="27F97C"/>
                </a:solidFill>
                <a:latin typeface="Calibri"/>
              </a:rPr>
              <a:t>ESTABLE</a:t>
            </a:r>
            <a:r>
              <a:rPr lang="es-ES_tradnl" b="1" dirty="0" smtClean="0">
                <a:solidFill>
                  <a:srgbClr val="FFFFFF"/>
                </a:solidFill>
                <a:latin typeface="Calibri"/>
              </a:rPr>
              <a:t> DE CUERPOS SUSPENDIDOS:                                      </a:t>
            </a:r>
            <a:r>
              <a:rPr lang="es-ES_tradnl" b="1" dirty="0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s-ES_tradnl" b="1" dirty="0" smtClean="0">
                <a:solidFill>
                  <a:srgbClr val="FFFF00"/>
                </a:solidFill>
                <a:latin typeface="Calibri"/>
              </a:rPr>
              <a:t>entro de gravedad bajo</a:t>
            </a:r>
            <a:endParaRPr lang="es-ES_tradnl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816350" y="2125638"/>
            <a:ext cx="1295400" cy="2159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3816350" y="2125638"/>
            <a:ext cx="1295400" cy="215900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3816350" y="2125638"/>
            <a:ext cx="1295400" cy="215900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4430713" y="2992413"/>
            <a:ext cx="469900" cy="368300"/>
            <a:chOff x="964" y="1565"/>
            <a:chExt cx="296" cy="232"/>
          </a:xfrm>
        </p:grpSpPr>
        <p:sp>
          <p:nvSpPr>
            <p:cNvPr id="91180" name="Oval 16"/>
            <p:cNvSpPr>
              <a:spLocks noChangeArrowheads="1"/>
            </p:cNvSpPr>
            <p:nvPr/>
          </p:nvSpPr>
          <p:spPr bwMode="auto">
            <a:xfrm>
              <a:off x="964" y="1677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1181" name="Text Box 17"/>
            <p:cNvSpPr txBox="1">
              <a:spLocks noChangeArrowheads="1"/>
            </p:cNvSpPr>
            <p:nvPr/>
          </p:nvSpPr>
          <p:spPr bwMode="auto">
            <a:xfrm>
              <a:off x="995" y="1565"/>
              <a:ext cx="26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FFFF00"/>
                  </a:solidFill>
                </a:rPr>
                <a:t>G</a:t>
              </a:r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4464050" y="3211488"/>
            <a:ext cx="438150" cy="1041400"/>
            <a:chOff x="985" y="1703"/>
            <a:chExt cx="276" cy="656"/>
          </a:xfrm>
        </p:grpSpPr>
        <p:sp>
          <p:nvSpPr>
            <p:cNvPr id="91178" name="Line 19"/>
            <p:cNvSpPr>
              <a:spLocks noChangeShapeType="1"/>
            </p:cNvSpPr>
            <p:nvPr/>
          </p:nvSpPr>
          <p:spPr bwMode="auto">
            <a:xfrm>
              <a:off x="985" y="1703"/>
              <a:ext cx="0" cy="57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prstClr val="black"/>
                </a:solidFill>
              </a:endParaRPr>
            </a:p>
          </p:txBody>
        </p:sp>
        <p:sp>
          <p:nvSpPr>
            <p:cNvPr id="91179" name="Text Box 20"/>
            <p:cNvSpPr txBox="1">
              <a:spLocks noChangeArrowheads="1"/>
            </p:cNvSpPr>
            <p:nvPr/>
          </p:nvSpPr>
          <p:spPr bwMode="auto">
            <a:xfrm>
              <a:off x="996" y="2127"/>
              <a:ext cx="26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FFFF00"/>
                  </a:solidFill>
                </a:rPr>
                <a:t>P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430713" y="2249463"/>
            <a:ext cx="481012" cy="368300"/>
            <a:chOff x="964" y="1097"/>
            <a:chExt cx="303" cy="232"/>
          </a:xfrm>
        </p:grpSpPr>
        <p:sp>
          <p:nvSpPr>
            <p:cNvPr id="91176" name="Oval 13"/>
            <p:cNvSpPr>
              <a:spLocks noChangeArrowheads="1"/>
            </p:cNvSpPr>
            <p:nvPr/>
          </p:nvSpPr>
          <p:spPr bwMode="auto">
            <a:xfrm>
              <a:off x="964" y="1203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1177" name="Text Box 14"/>
            <p:cNvSpPr txBox="1">
              <a:spLocks noChangeArrowheads="1"/>
            </p:cNvSpPr>
            <p:nvPr/>
          </p:nvSpPr>
          <p:spPr bwMode="auto">
            <a:xfrm>
              <a:off x="1002" y="1097"/>
              <a:ext cx="26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dirty="0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4464050" y="1357288"/>
            <a:ext cx="438150" cy="1092200"/>
            <a:chOff x="985" y="535"/>
            <a:chExt cx="276" cy="688"/>
          </a:xfrm>
        </p:grpSpPr>
        <p:sp>
          <p:nvSpPr>
            <p:cNvPr id="91174" name="Line 22"/>
            <p:cNvSpPr>
              <a:spLocks noChangeShapeType="1"/>
            </p:cNvSpPr>
            <p:nvPr/>
          </p:nvSpPr>
          <p:spPr bwMode="auto">
            <a:xfrm flipV="1">
              <a:off x="985" y="644"/>
              <a:ext cx="0" cy="5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prstClr val="black"/>
                </a:solidFill>
              </a:endParaRPr>
            </a:p>
          </p:txBody>
        </p:sp>
        <p:sp>
          <p:nvSpPr>
            <p:cNvPr id="91175" name="Text Box 23"/>
            <p:cNvSpPr txBox="1">
              <a:spLocks noChangeArrowheads="1"/>
            </p:cNvSpPr>
            <p:nvPr/>
          </p:nvSpPr>
          <p:spPr bwMode="auto">
            <a:xfrm>
              <a:off x="996" y="535"/>
              <a:ext cx="26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</a:rPr>
                <a:t>R</a:t>
              </a:r>
            </a:p>
          </p:txBody>
        </p:sp>
      </p:grpSp>
      <p:grpSp>
        <p:nvGrpSpPr>
          <p:cNvPr id="14" name="61 Grupo"/>
          <p:cNvGrpSpPr>
            <a:grpSpLocks/>
          </p:cNvGrpSpPr>
          <p:nvPr/>
        </p:nvGrpSpPr>
        <p:grpSpPr bwMode="auto">
          <a:xfrm>
            <a:off x="6415088" y="4713294"/>
            <a:ext cx="1574800" cy="1814513"/>
            <a:chOff x="3671888" y="4519615"/>
            <a:chExt cx="1574800" cy="1814513"/>
          </a:xfrm>
        </p:grpSpPr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671888" y="4519615"/>
              <a:ext cx="1574800" cy="1814513"/>
              <a:chOff x="2185" y="2847"/>
              <a:chExt cx="992" cy="1143"/>
            </a:xfrm>
          </p:grpSpPr>
          <p:sp>
            <p:nvSpPr>
              <p:cNvPr id="91172" name="Line 48"/>
              <p:cNvSpPr>
                <a:spLocks noChangeShapeType="1"/>
              </p:cNvSpPr>
              <p:nvPr/>
            </p:nvSpPr>
            <p:spPr bwMode="auto">
              <a:xfrm flipV="1">
                <a:off x="3177" y="2847"/>
                <a:ext cx="0" cy="5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prstClr val="black"/>
                  </a:solidFill>
                </a:endParaRPr>
              </a:p>
            </p:txBody>
          </p:sp>
          <p:sp>
            <p:nvSpPr>
              <p:cNvPr id="91173" name="Line 49"/>
              <p:cNvSpPr>
                <a:spLocks noChangeShapeType="1"/>
              </p:cNvSpPr>
              <p:nvPr/>
            </p:nvSpPr>
            <p:spPr bwMode="auto">
              <a:xfrm>
                <a:off x="2185" y="3411"/>
                <a:ext cx="0" cy="57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3678238" y="4689475"/>
              <a:ext cx="1560512" cy="1549400"/>
              <a:chOff x="2189" y="2954"/>
              <a:chExt cx="983" cy="976"/>
            </a:xfrm>
          </p:grpSpPr>
          <p:sp>
            <p:nvSpPr>
              <p:cNvPr id="91169" name="Oval 53"/>
              <p:cNvSpPr>
                <a:spLocks noChangeArrowheads="1"/>
              </p:cNvSpPr>
              <p:nvPr/>
            </p:nvSpPr>
            <p:spPr bwMode="auto">
              <a:xfrm>
                <a:off x="2196" y="2954"/>
                <a:ext cx="976" cy="976"/>
              </a:xfrm>
              <a:prstGeom prst="ellipse">
                <a:avLst/>
              </a:prstGeom>
              <a:noFill/>
              <a:ln w="76200">
                <a:solidFill>
                  <a:srgbClr val="821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70" name="Line 54"/>
              <p:cNvSpPr>
                <a:spLocks noChangeShapeType="1"/>
              </p:cNvSpPr>
              <p:nvPr/>
            </p:nvSpPr>
            <p:spPr bwMode="auto">
              <a:xfrm>
                <a:off x="2189" y="3422"/>
                <a:ext cx="982" cy="0"/>
              </a:xfrm>
              <a:prstGeom prst="line">
                <a:avLst/>
              </a:prstGeom>
              <a:noFill/>
              <a:ln w="76200">
                <a:solidFill>
                  <a:srgbClr val="821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prstClr val="black"/>
                  </a:solidFill>
                </a:endParaRPr>
              </a:p>
            </p:txBody>
          </p:sp>
          <p:sp>
            <p:nvSpPr>
              <p:cNvPr id="91171" name="Oval 55"/>
              <p:cNvSpPr>
                <a:spLocks noChangeArrowheads="1"/>
              </p:cNvSpPr>
              <p:nvPr/>
            </p:nvSpPr>
            <p:spPr bwMode="auto">
              <a:xfrm>
                <a:off x="2595" y="3320"/>
                <a:ext cx="204" cy="204"/>
              </a:xfrm>
              <a:prstGeom prst="ellipse">
                <a:avLst/>
              </a:prstGeom>
              <a:solidFill>
                <a:srgbClr val="821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6835775" y="2911451"/>
            <a:ext cx="433388" cy="1227137"/>
            <a:chOff x="2482" y="1565"/>
            <a:chExt cx="273" cy="773"/>
          </a:xfrm>
        </p:grpSpPr>
        <p:sp>
          <p:nvSpPr>
            <p:cNvPr id="91163" name="Line 25"/>
            <p:cNvSpPr>
              <a:spLocks noChangeShapeType="1"/>
            </p:cNvSpPr>
            <p:nvPr/>
          </p:nvSpPr>
          <p:spPr bwMode="auto">
            <a:xfrm>
              <a:off x="2687" y="1703"/>
              <a:ext cx="0" cy="57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prstClr val="black"/>
                </a:solidFill>
              </a:endParaRPr>
            </a:p>
          </p:txBody>
        </p:sp>
        <p:sp>
          <p:nvSpPr>
            <p:cNvPr id="91164" name="Oval 26"/>
            <p:cNvSpPr>
              <a:spLocks noChangeArrowheads="1"/>
            </p:cNvSpPr>
            <p:nvPr/>
          </p:nvSpPr>
          <p:spPr bwMode="auto">
            <a:xfrm>
              <a:off x="2666" y="1677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1165" name="Text Box 27"/>
            <p:cNvSpPr txBox="1">
              <a:spLocks noChangeArrowheads="1"/>
            </p:cNvSpPr>
            <p:nvPr/>
          </p:nvSpPr>
          <p:spPr bwMode="auto">
            <a:xfrm>
              <a:off x="2482" y="1565"/>
              <a:ext cx="26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FFFF00"/>
                  </a:solidFill>
                </a:rPr>
                <a:t>G</a:t>
              </a:r>
            </a:p>
          </p:txBody>
        </p:sp>
        <p:sp>
          <p:nvSpPr>
            <p:cNvPr id="91166" name="Text Box 28"/>
            <p:cNvSpPr txBox="1">
              <a:spLocks noChangeArrowheads="1"/>
            </p:cNvSpPr>
            <p:nvPr/>
          </p:nvSpPr>
          <p:spPr bwMode="auto">
            <a:xfrm>
              <a:off x="2490" y="2106"/>
              <a:ext cx="26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FFFF00"/>
                  </a:solidFill>
                </a:rPr>
                <a:t>P</a:t>
              </a: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7485063" y="1436663"/>
            <a:ext cx="457200" cy="1200150"/>
            <a:chOff x="2872" y="573"/>
            <a:chExt cx="288" cy="756"/>
          </a:xfrm>
        </p:grpSpPr>
        <p:sp>
          <p:nvSpPr>
            <p:cNvPr id="91160" name="Line 32"/>
            <p:cNvSpPr>
              <a:spLocks noChangeShapeType="1"/>
            </p:cNvSpPr>
            <p:nvPr/>
          </p:nvSpPr>
          <p:spPr bwMode="auto">
            <a:xfrm flipV="1">
              <a:off x="2872" y="644"/>
              <a:ext cx="0" cy="5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prstClr val="black"/>
                </a:solidFill>
              </a:endParaRPr>
            </a:p>
          </p:txBody>
        </p:sp>
        <p:sp>
          <p:nvSpPr>
            <p:cNvPr id="91161" name="Text Box 33"/>
            <p:cNvSpPr txBox="1">
              <a:spLocks noChangeArrowheads="1"/>
            </p:cNvSpPr>
            <p:nvPr/>
          </p:nvSpPr>
          <p:spPr bwMode="auto">
            <a:xfrm>
              <a:off x="2893" y="1097"/>
              <a:ext cx="26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91162" name="Text Box 34"/>
            <p:cNvSpPr txBox="1">
              <a:spLocks noChangeArrowheads="1"/>
            </p:cNvSpPr>
            <p:nvPr/>
          </p:nvSpPr>
          <p:spPr bwMode="auto">
            <a:xfrm>
              <a:off x="2895" y="573"/>
              <a:ext cx="26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</a:rPr>
                <a:t>R</a:t>
              </a:r>
            </a:p>
          </p:txBody>
        </p:sp>
      </p:grpSp>
      <p:sp>
        <p:nvSpPr>
          <p:cNvPr id="85" name="Arc 50"/>
          <p:cNvSpPr>
            <a:spLocks/>
          </p:cNvSpPr>
          <p:nvPr/>
        </p:nvSpPr>
        <p:spPr bwMode="auto">
          <a:xfrm rot="-2700111">
            <a:off x="6937375" y="1181839"/>
            <a:ext cx="731837" cy="7318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ES_tradnl">
              <a:solidFill>
                <a:prstClr val="black"/>
              </a:solidFill>
            </a:endParaRPr>
          </a:p>
        </p:txBody>
      </p:sp>
      <p:grpSp>
        <p:nvGrpSpPr>
          <p:cNvPr id="22" name="115 Grupo"/>
          <p:cNvGrpSpPr>
            <a:grpSpLocks/>
          </p:cNvGrpSpPr>
          <p:nvPr/>
        </p:nvGrpSpPr>
        <p:grpSpPr bwMode="auto">
          <a:xfrm>
            <a:off x="7450138" y="2992413"/>
            <a:ext cx="471487" cy="1260475"/>
            <a:chOff x="7449887" y="2688975"/>
            <a:chExt cx="471488" cy="1260475"/>
          </a:xfrm>
        </p:grpSpPr>
        <p:grpSp>
          <p:nvGrpSpPr>
            <p:cNvPr id="23" name="Group 15"/>
            <p:cNvGrpSpPr>
              <a:grpSpLocks/>
            </p:cNvGrpSpPr>
            <p:nvPr/>
          </p:nvGrpSpPr>
          <p:grpSpPr bwMode="auto">
            <a:xfrm>
              <a:off x="7449887" y="2688975"/>
              <a:ext cx="469900" cy="368300"/>
              <a:chOff x="964" y="1565"/>
              <a:chExt cx="296" cy="232"/>
            </a:xfrm>
          </p:grpSpPr>
          <p:sp>
            <p:nvSpPr>
              <p:cNvPr id="91158" name="Oval 16"/>
              <p:cNvSpPr>
                <a:spLocks noChangeArrowheads="1"/>
              </p:cNvSpPr>
              <p:nvPr/>
            </p:nvSpPr>
            <p:spPr bwMode="auto">
              <a:xfrm>
                <a:off x="964" y="167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59" name="Text Box 17"/>
              <p:cNvSpPr txBox="1">
                <a:spLocks noChangeArrowheads="1"/>
              </p:cNvSpPr>
              <p:nvPr/>
            </p:nvSpPr>
            <p:spPr bwMode="auto">
              <a:xfrm>
                <a:off x="995" y="1565"/>
                <a:ext cx="26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FFFF00"/>
                    </a:solidFill>
                  </a:rPr>
                  <a:t>G</a:t>
                </a:r>
              </a:p>
            </p:txBody>
          </p:sp>
        </p:grpSp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7483225" y="2908050"/>
              <a:ext cx="438150" cy="1041400"/>
              <a:chOff x="985" y="1703"/>
              <a:chExt cx="276" cy="656"/>
            </a:xfrm>
          </p:grpSpPr>
          <p:sp>
            <p:nvSpPr>
              <p:cNvPr id="91156" name="Line 19"/>
              <p:cNvSpPr>
                <a:spLocks noChangeShapeType="1"/>
              </p:cNvSpPr>
              <p:nvPr/>
            </p:nvSpPr>
            <p:spPr bwMode="auto">
              <a:xfrm>
                <a:off x="985" y="1703"/>
                <a:ext cx="0" cy="57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prstClr val="black"/>
                  </a:solidFill>
                </a:endParaRPr>
              </a:p>
            </p:txBody>
          </p:sp>
          <p:sp>
            <p:nvSpPr>
              <p:cNvPr id="91157" name="Text Box 20"/>
              <p:cNvSpPr txBox="1">
                <a:spLocks noChangeArrowheads="1"/>
              </p:cNvSpPr>
              <p:nvPr/>
            </p:nvSpPr>
            <p:spPr bwMode="auto">
              <a:xfrm>
                <a:off x="996" y="2127"/>
                <a:ext cx="26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FFFF00"/>
                    </a:solidFill>
                  </a:rPr>
                  <a:t>P</a:t>
                </a:r>
              </a:p>
            </p:txBody>
          </p:sp>
        </p:grpSp>
      </p:grpSp>
      <p:pic>
        <p:nvPicPr>
          <p:cNvPr id="59" name="Picture 15" descr="MCj029794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 flipV="1">
            <a:off x="2803992" y="3813807"/>
            <a:ext cx="408932" cy="9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59 CuadroTexto"/>
          <p:cNvSpPr txBox="1"/>
          <p:nvPr/>
        </p:nvSpPr>
        <p:spPr>
          <a:xfrm>
            <a:off x="5596128" y="937172"/>
            <a:ext cx="30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El par de fuerzas es “favorable”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1331640" y="5830267"/>
            <a:ext cx="345638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FFFF00"/>
                </a:solidFill>
              </a:rPr>
              <a:t>G = Centro de gravedad</a:t>
            </a:r>
          </a:p>
          <a:p>
            <a:pPr algn="ctr"/>
            <a:r>
              <a:rPr lang="es-ES_tradnl" sz="1800" b="1" dirty="0" smtClean="0">
                <a:solidFill>
                  <a:srgbClr val="FFFF00"/>
                </a:solidFill>
              </a:rPr>
              <a:t>P = Peso</a:t>
            </a:r>
            <a:endParaRPr lang="es-ES_tradnl" sz="1800" b="1" dirty="0">
              <a:solidFill>
                <a:srgbClr val="FFFF00"/>
              </a:solidFill>
            </a:endParaRP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1547664" y="2292028"/>
            <a:ext cx="420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1331640" y="5038179"/>
            <a:ext cx="345638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 smtClean="0"/>
              <a:t>S = Punto de suspensión</a:t>
            </a:r>
          </a:p>
          <a:p>
            <a:pPr algn="ctr"/>
            <a:r>
              <a:rPr lang="es-ES_tradnl" sz="1800" dirty="0" smtClean="0"/>
              <a:t>R = Reacción</a:t>
            </a:r>
            <a:endParaRPr lang="es-ES_tradnl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31267E-7 L -0.04393 2.31267E-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85" grpId="0" animBg="1"/>
      <p:bldP spid="85" grpId="1" animBg="1"/>
      <p:bldP spid="85" grpId="2" animBg="1"/>
      <p:bldP spid="60" grpId="0"/>
      <p:bldP spid="60" grpId="1"/>
      <p:bldP spid="61" grpId="0" animBg="1"/>
      <p:bldP spid="62" grpId="0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75" y="0"/>
            <a:ext cx="4411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0" y="0"/>
            <a:ext cx="2286000" cy="2381251"/>
            <a:chOff x="0" y="0"/>
            <a:chExt cx="1440" cy="1500"/>
          </a:xfrm>
        </p:grpSpPr>
        <p:sp>
          <p:nvSpPr>
            <p:cNvPr id="6455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440" cy="1500"/>
            </a:xfrm>
            <a:prstGeom prst="rect">
              <a:avLst/>
            </a:prstGeom>
            <a:solidFill>
              <a:srgbClr val="FFEF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56" name="Rectangle 5"/>
            <p:cNvSpPr>
              <a:spLocks noChangeArrowheads="1"/>
            </p:cNvSpPr>
            <p:nvPr/>
          </p:nvSpPr>
          <p:spPr bwMode="auto">
            <a:xfrm>
              <a:off x="527" y="1173"/>
              <a:ext cx="318" cy="3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57" name="Rectangle 6"/>
            <p:cNvSpPr>
              <a:spLocks noChangeArrowheads="1"/>
            </p:cNvSpPr>
            <p:nvPr/>
          </p:nvSpPr>
          <p:spPr bwMode="auto">
            <a:xfrm>
              <a:off x="527" y="839"/>
              <a:ext cx="320" cy="330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4558" name="Group 7"/>
            <p:cNvGrpSpPr>
              <a:grpSpLocks/>
            </p:cNvGrpSpPr>
            <p:nvPr/>
          </p:nvGrpSpPr>
          <p:grpSpPr bwMode="auto">
            <a:xfrm>
              <a:off x="582" y="877"/>
              <a:ext cx="230" cy="245"/>
              <a:chOff x="2562" y="1298"/>
              <a:chExt cx="273" cy="363"/>
            </a:xfrm>
          </p:grpSpPr>
          <p:sp>
            <p:nvSpPr>
              <p:cNvPr id="64587" name="Line 8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88" name="Line 9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89" name="Line 10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90" name="Line 11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91" name="Line 12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92" name="Line 13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93" name="Line 14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94" name="Line 15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95" name="Line 16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64559" name="Group 17"/>
            <p:cNvGrpSpPr>
              <a:grpSpLocks/>
            </p:cNvGrpSpPr>
            <p:nvPr/>
          </p:nvGrpSpPr>
          <p:grpSpPr bwMode="auto">
            <a:xfrm>
              <a:off x="582" y="1215"/>
              <a:ext cx="230" cy="244"/>
              <a:chOff x="2562" y="1298"/>
              <a:chExt cx="273" cy="363"/>
            </a:xfrm>
          </p:grpSpPr>
          <p:sp>
            <p:nvSpPr>
              <p:cNvPr id="64578" name="Line 18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79" name="Line 19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80" name="Line 20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81" name="Line 21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82" name="Line 22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83" name="Line 23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84" name="Line 24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85" name="Line 25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86" name="Line 26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64560" name="Line 27"/>
            <p:cNvSpPr>
              <a:spLocks noChangeShapeType="1"/>
            </p:cNvSpPr>
            <p:nvPr/>
          </p:nvSpPr>
          <p:spPr bwMode="auto">
            <a:xfrm>
              <a:off x="528" y="83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61" name="Line 28"/>
            <p:cNvSpPr>
              <a:spLocks noChangeShapeType="1"/>
            </p:cNvSpPr>
            <p:nvPr/>
          </p:nvSpPr>
          <p:spPr bwMode="auto">
            <a:xfrm>
              <a:off x="528" y="116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62" name="Line 29"/>
            <p:cNvSpPr>
              <a:spLocks noChangeShapeType="1"/>
            </p:cNvSpPr>
            <p:nvPr/>
          </p:nvSpPr>
          <p:spPr bwMode="auto">
            <a:xfrm>
              <a:off x="528" y="530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63" name="Text Box 30"/>
            <p:cNvSpPr txBox="1">
              <a:spLocks noChangeArrowheads="1"/>
            </p:cNvSpPr>
            <p:nvPr/>
          </p:nvSpPr>
          <p:spPr bwMode="auto">
            <a:xfrm>
              <a:off x="856" y="707"/>
              <a:ext cx="4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120</a:t>
              </a:r>
            </a:p>
          </p:txBody>
        </p:sp>
        <p:sp>
          <p:nvSpPr>
            <p:cNvPr id="64564" name="Text Box 31"/>
            <p:cNvSpPr txBox="1">
              <a:spLocks noChangeArrowheads="1"/>
            </p:cNvSpPr>
            <p:nvPr/>
          </p:nvSpPr>
          <p:spPr bwMode="auto">
            <a:xfrm>
              <a:off x="856" y="1039"/>
              <a:ext cx="4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100</a:t>
              </a:r>
            </a:p>
          </p:txBody>
        </p:sp>
        <p:sp>
          <p:nvSpPr>
            <p:cNvPr id="64565" name="Rectangle 32"/>
            <p:cNvSpPr>
              <a:spLocks noChangeArrowheads="1"/>
            </p:cNvSpPr>
            <p:nvPr/>
          </p:nvSpPr>
          <p:spPr bwMode="auto">
            <a:xfrm>
              <a:off x="528" y="519"/>
              <a:ext cx="318" cy="3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4566" name="Group 33"/>
            <p:cNvGrpSpPr>
              <a:grpSpLocks/>
            </p:cNvGrpSpPr>
            <p:nvPr/>
          </p:nvGrpSpPr>
          <p:grpSpPr bwMode="auto">
            <a:xfrm>
              <a:off x="582" y="563"/>
              <a:ext cx="230" cy="244"/>
              <a:chOff x="2562" y="1298"/>
              <a:chExt cx="273" cy="363"/>
            </a:xfrm>
          </p:grpSpPr>
          <p:sp>
            <p:nvSpPr>
              <p:cNvPr id="64569" name="Line 34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70" name="Line 35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71" name="Line 36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72" name="Line 37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73" name="Line 38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74" name="Line 39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75" name="Line 40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76" name="Line 41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4577" name="Line 42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64567" name="Rectangle 43"/>
            <p:cNvSpPr>
              <a:spLocks noChangeArrowheads="1"/>
            </p:cNvSpPr>
            <p:nvPr/>
          </p:nvSpPr>
          <p:spPr bwMode="auto">
            <a:xfrm>
              <a:off x="525" y="533"/>
              <a:ext cx="324" cy="9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68" name="Rectangle 44"/>
            <p:cNvSpPr>
              <a:spLocks noChangeArrowheads="1"/>
            </p:cNvSpPr>
            <p:nvPr/>
          </p:nvSpPr>
          <p:spPr bwMode="auto">
            <a:xfrm>
              <a:off x="500" y="0"/>
              <a:ext cx="374" cy="74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4516" name="Group 45"/>
          <p:cNvGrpSpPr>
            <a:grpSpLocks/>
          </p:cNvGrpSpPr>
          <p:nvPr/>
        </p:nvGrpSpPr>
        <p:grpSpPr bwMode="auto">
          <a:xfrm>
            <a:off x="6858000" y="0"/>
            <a:ext cx="2286000" cy="2381253"/>
            <a:chOff x="4320" y="0"/>
            <a:chExt cx="1440" cy="1500"/>
          </a:xfrm>
        </p:grpSpPr>
        <p:sp>
          <p:nvSpPr>
            <p:cNvPr id="64517" name="Rectangle 46"/>
            <p:cNvSpPr>
              <a:spLocks noChangeArrowheads="1"/>
            </p:cNvSpPr>
            <p:nvPr/>
          </p:nvSpPr>
          <p:spPr bwMode="auto">
            <a:xfrm>
              <a:off x="4320" y="0"/>
              <a:ext cx="1440" cy="1500"/>
            </a:xfrm>
            <a:prstGeom prst="rect">
              <a:avLst/>
            </a:prstGeom>
            <a:solidFill>
              <a:srgbClr val="FFEF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18" name="Rectangle 47"/>
            <p:cNvSpPr>
              <a:spLocks noChangeArrowheads="1"/>
            </p:cNvSpPr>
            <p:nvPr/>
          </p:nvSpPr>
          <p:spPr bwMode="auto">
            <a:xfrm>
              <a:off x="4847" y="1173"/>
              <a:ext cx="318" cy="319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19" name="Rectangle 48"/>
            <p:cNvSpPr>
              <a:spLocks noChangeArrowheads="1"/>
            </p:cNvSpPr>
            <p:nvPr/>
          </p:nvSpPr>
          <p:spPr bwMode="auto">
            <a:xfrm>
              <a:off x="4847" y="839"/>
              <a:ext cx="320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20" name="Line 49"/>
            <p:cNvSpPr>
              <a:spLocks noChangeShapeType="1"/>
            </p:cNvSpPr>
            <p:nvPr/>
          </p:nvSpPr>
          <p:spPr bwMode="auto">
            <a:xfrm>
              <a:off x="4902" y="877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21" name="Line 50"/>
            <p:cNvSpPr>
              <a:spLocks noChangeShapeType="1"/>
            </p:cNvSpPr>
            <p:nvPr/>
          </p:nvSpPr>
          <p:spPr bwMode="auto">
            <a:xfrm>
              <a:off x="4902" y="908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22" name="Line 51"/>
            <p:cNvSpPr>
              <a:spLocks noChangeShapeType="1"/>
            </p:cNvSpPr>
            <p:nvPr/>
          </p:nvSpPr>
          <p:spPr bwMode="auto">
            <a:xfrm>
              <a:off x="4902" y="938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23" name="Line 52"/>
            <p:cNvSpPr>
              <a:spLocks noChangeShapeType="1"/>
            </p:cNvSpPr>
            <p:nvPr/>
          </p:nvSpPr>
          <p:spPr bwMode="auto">
            <a:xfrm>
              <a:off x="4902" y="96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24" name="Line 53"/>
            <p:cNvSpPr>
              <a:spLocks noChangeShapeType="1"/>
            </p:cNvSpPr>
            <p:nvPr/>
          </p:nvSpPr>
          <p:spPr bwMode="auto">
            <a:xfrm>
              <a:off x="4902" y="1000"/>
              <a:ext cx="2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25" name="Line 54"/>
            <p:cNvSpPr>
              <a:spLocks noChangeShapeType="1"/>
            </p:cNvSpPr>
            <p:nvPr/>
          </p:nvSpPr>
          <p:spPr bwMode="auto">
            <a:xfrm>
              <a:off x="4902" y="1030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26" name="Line 55"/>
            <p:cNvSpPr>
              <a:spLocks noChangeShapeType="1"/>
            </p:cNvSpPr>
            <p:nvPr/>
          </p:nvSpPr>
          <p:spPr bwMode="auto">
            <a:xfrm>
              <a:off x="4902" y="1061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27" name="Line 56"/>
            <p:cNvSpPr>
              <a:spLocks noChangeShapeType="1"/>
            </p:cNvSpPr>
            <p:nvPr/>
          </p:nvSpPr>
          <p:spPr bwMode="auto">
            <a:xfrm>
              <a:off x="4902" y="1092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28" name="Line 57"/>
            <p:cNvSpPr>
              <a:spLocks noChangeShapeType="1"/>
            </p:cNvSpPr>
            <p:nvPr/>
          </p:nvSpPr>
          <p:spPr bwMode="auto">
            <a:xfrm>
              <a:off x="4902" y="1122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29" name="Line 58"/>
            <p:cNvSpPr>
              <a:spLocks noChangeShapeType="1"/>
            </p:cNvSpPr>
            <p:nvPr/>
          </p:nvSpPr>
          <p:spPr bwMode="auto">
            <a:xfrm>
              <a:off x="4902" y="1215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30" name="Line 59"/>
            <p:cNvSpPr>
              <a:spLocks noChangeShapeType="1"/>
            </p:cNvSpPr>
            <p:nvPr/>
          </p:nvSpPr>
          <p:spPr bwMode="auto">
            <a:xfrm>
              <a:off x="4902" y="1246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31" name="Line 60"/>
            <p:cNvSpPr>
              <a:spLocks noChangeShapeType="1"/>
            </p:cNvSpPr>
            <p:nvPr/>
          </p:nvSpPr>
          <p:spPr bwMode="auto">
            <a:xfrm>
              <a:off x="4902" y="1276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32" name="Line 61"/>
            <p:cNvSpPr>
              <a:spLocks noChangeShapeType="1"/>
            </p:cNvSpPr>
            <p:nvPr/>
          </p:nvSpPr>
          <p:spPr bwMode="auto">
            <a:xfrm>
              <a:off x="4902" y="1306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33" name="Line 62"/>
            <p:cNvSpPr>
              <a:spLocks noChangeShapeType="1"/>
            </p:cNvSpPr>
            <p:nvPr/>
          </p:nvSpPr>
          <p:spPr bwMode="auto">
            <a:xfrm>
              <a:off x="4902" y="1337"/>
              <a:ext cx="2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34" name="Line 63"/>
            <p:cNvSpPr>
              <a:spLocks noChangeShapeType="1"/>
            </p:cNvSpPr>
            <p:nvPr/>
          </p:nvSpPr>
          <p:spPr bwMode="auto">
            <a:xfrm>
              <a:off x="4902" y="1368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35" name="Line 64"/>
            <p:cNvSpPr>
              <a:spLocks noChangeShapeType="1"/>
            </p:cNvSpPr>
            <p:nvPr/>
          </p:nvSpPr>
          <p:spPr bwMode="auto">
            <a:xfrm>
              <a:off x="4902" y="1398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36" name="Line 65"/>
            <p:cNvSpPr>
              <a:spLocks noChangeShapeType="1"/>
            </p:cNvSpPr>
            <p:nvPr/>
          </p:nvSpPr>
          <p:spPr bwMode="auto">
            <a:xfrm>
              <a:off x="4902" y="142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37" name="Line 66"/>
            <p:cNvSpPr>
              <a:spLocks noChangeShapeType="1"/>
            </p:cNvSpPr>
            <p:nvPr/>
          </p:nvSpPr>
          <p:spPr bwMode="auto">
            <a:xfrm>
              <a:off x="4902" y="145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38" name="Line 67"/>
            <p:cNvSpPr>
              <a:spLocks noChangeShapeType="1"/>
            </p:cNvSpPr>
            <p:nvPr/>
          </p:nvSpPr>
          <p:spPr bwMode="auto">
            <a:xfrm>
              <a:off x="4848" y="83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39" name="Line 68"/>
            <p:cNvSpPr>
              <a:spLocks noChangeShapeType="1"/>
            </p:cNvSpPr>
            <p:nvPr/>
          </p:nvSpPr>
          <p:spPr bwMode="auto">
            <a:xfrm>
              <a:off x="4848" y="116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40" name="Line 69"/>
            <p:cNvSpPr>
              <a:spLocks noChangeShapeType="1"/>
            </p:cNvSpPr>
            <p:nvPr/>
          </p:nvSpPr>
          <p:spPr bwMode="auto">
            <a:xfrm>
              <a:off x="4848" y="530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41" name="Text Box 70"/>
            <p:cNvSpPr txBox="1">
              <a:spLocks noChangeArrowheads="1"/>
            </p:cNvSpPr>
            <p:nvPr/>
          </p:nvSpPr>
          <p:spPr bwMode="auto">
            <a:xfrm>
              <a:off x="5176" y="719"/>
              <a:ext cx="4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220</a:t>
              </a:r>
            </a:p>
          </p:txBody>
        </p:sp>
        <p:sp>
          <p:nvSpPr>
            <p:cNvPr id="64542" name="Rectangle 71"/>
            <p:cNvSpPr>
              <a:spLocks noChangeArrowheads="1"/>
            </p:cNvSpPr>
            <p:nvPr/>
          </p:nvSpPr>
          <p:spPr bwMode="auto">
            <a:xfrm>
              <a:off x="4848" y="519"/>
              <a:ext cx="318" cy="316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43" name="Line 72"/>
            <p:cNvSpPr>
              <a:spLocks noChangeShapeType="1"/>
            </p:cNvSpPr>
            <p:nvPr/>
          </p:nvSpPr>
          <p:spPr bwMode="auto">
            <a:xfrm>
              <a:off x="4902" y="563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44" name="Line 73"/>
            <p:cNvSpPr>
              <a:spLocks noChangeShapeType="1"/>
            </p:cNvSpPr>
            <p:nvPr/>
          </p:nvSpPr>
          <p:spPr bwMode="auto">
            <a:xfrm>
              <a:off x="4902" y="594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45" name="Line 74"/>
            <p:cNvSpPr>
              <a:spLocks noChangeShapeType="1"/>
            </p:cNvSpPr>
            <p:nvPr/>
          </p:nvSpPr>
          <p:spPr bwMode="auto">
            <a:xfrm>
              <a:off x="4902" y="624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46" name="Line 75"/>
            <p:cNvSpPr>
              <a:spLocks noChangeShapeType="1"/>
            </p:cNvSpPr>
            <p:nvPr/>
          </p:nvSpPr>
          <p:spPr bwMode="auto">
            <a:xfrm>
              <a:off x="4902" y="654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47" name="Line 76"/>
            <p:cNvSpPr>
              <a:spLocks noChangeShapeType="1"/>
            </p:cNvSpPr>
            <p:nvPr/>
          </p:nvSpPr>
          <p:spPr bwMode="auto">
            <a:xfrm>
              <a:off x="4902" y="685"/>
              <a:ext cx="2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48" name="Line 77"/>
            <p:cNvSpPr>
              <a:spLocks noChangeShapeType="1"/>
            </p:cNvSpPr>
            <p:nvPr/>
          </p:nvSpPr>
          <p:spPr bwMode="auto">
            <a:xfrm>
              <a:off x="4902" y="716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49" name="Line 78"/>
            <p:cNvSpPr>
              <a:spLocks noChangeShapeType="1"/>
            </p:cNvSpPr>
            <p:nvPr/>
          </p:nvSpPr>
          <p:spPr bwMode="auto">
            <a:xfrm>
              <a:off x="4902" y="746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50" name="Line 79"/>
            <p:cNvSpPr>
              <a:spLocks noChangeShapeType="1"/>
            </p:cNvSpPr>
            <p:nvPr/>
          </p:nvSpPr>
          <p:spPr bwMode="auto">
            <a:xfrm>
              <a:off x="4902" y="777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51" name="Line 80"/>
            <p:cNvSpPr>
              <a:spLocks noChangeShapeType="1"/>
            </p:cNvSpPr>
            <p:nvPr/>
          </p:nvSpPr>
          <p:spPr bwMode="auto">
            <a:xfrm>
              <a:off x="4902" y="807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552" name="Rectangle 81"/>
            <p:cNvSpPr>
              <a:spLocks noChangeArrowheads="1"/>
            </p:cNvSpPr>
            <p:nvPr/>
          </p:nvSpPr>
          <p:spPr bwMode="auto">
            <a:xfrm>
              <a:off x="4845" y="533"/>
              <a:ext cx="324" cy="9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53" name="Rectangle 82"/>
            <p:cNvSpPr>
              <a:spLocks noChangeArrowheads="1"/>
            </p:cNvSpPr>
            <p:nvPr/>
          </p:nvSpPr>
          <p:spPr bwMode="auto">
            <a:xfrm>
              <a:off x="4820" y="0"/>
              <a:ext cx="374" cy="74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54" name="Text Box 83"/>
            <p:cNvSpPr txBox="1">
              <a:spLocks noChangeArrowheads="1"/>
            </p:cNvSpPr>
            <p:nvPr/>
          </p:nvSpPr>
          <p:spPr bwMode="auto">
            <a:xfrm>
              <a:off x="5176" y="1044"/>
              <a:ext cx="4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200</a:t>
              </a:r>
            </a:p>
          </p:txBody>
        </p:sp>
      </p:grpSp>
      <p:cxnSp>
        <p:nvCxnSpPr>
          <p:cNvPr id="87" name="86 Conector recto de flecha"/>
          <p:cNvCxnSpPr/>
          <p:nvPr/>
        </p:nvCxnSpPr>
        <p:spPr>
          <a:xfrm>
            <a:off x="6521116" y="830179"/>
            <a:ext cx="1082842" cy="32485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flipV="1">
            <a:off x="1407695" y="745958"/>
            <a:ext cx="1696452" cy="42110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1324671" y="1737812"/>
            <a:ext cx="1295400" cy="3362325"/>
            <a:chOff x="3348038" y="2195527"/>
            <a:chExt cx="1295418" cy="3362144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348047" y="2195527"/>
              <a:ext cx="1295409" cy="2159015"/>
              <a:chOff x="828" y="1344"/>
              <a:chExt cx="816" cy="1360"/>
            </a:xfrm>
          </p:grpSpPr>
          <p:sp>
            <p:nvSpPr>
              <p:cNvPr id="92216" name="Rectangle 16"/>
              <p:cNvSpPr>
                <a:spLocks noChangeArrowheads="1"/>
              </p:cNvSpPr>
              <p:nvPr/>
            </p:nvSpPr>
            <p:spPr bwMode="auto">
              <a:xfrm>
                <a:off x="828" y="1344"/>
                <a:ext cx="816" cy="1360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2217" name="Oval 17"/>
              <p:cNvSpPr>
                <a:spLocks noChangeArrowheads="1"/>
              </p:cNvSpPr>
              <p:nvPr/>
            </p:nvSpPr>
            <p:spPr bwMode="auto">
              <a:xfrm>
                <a:off x="1215" y="238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flipV="1">
              <a:off x="3348038" y="3398671"/>
              <a:ext cx="1295400" cy="2159000"/>
              <a:chOff x="828" y="1344"/>
              <a:chExt cx="816" cy="1360"/>
            </a:xfrm>
            <a:noFill/>
          </p:grpSpPr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828" y="1344"/>
                <a:ext cx="816" cy="136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1215" y="2382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165" name="Rectangle 16"/>
          <p:cNvSpPr>
            <a:spLocks noChangeArrowheads="1"/>
          </p:cNvSpPr>
          <p:nvPr/>
        </p:nvSpPr>
        <p:spPr bwMode="auto">
          <a:xfrm rot="-9265646">
            <a:off x="6326188" y="2928437"/>
            <a:ext cx="1295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5" name="62 Grupo"/>
          <p:cNvGrpSpPr>
            <a:grpSpLocks/>
          </p:cNvGrpSpPr>
          <p:nvPr/>
        </p:nvGrpSpPr>
        <p:grpSpPr bwMode="auto">
          <a:xfrm>
            <a:off x="6337300" y="1821949"/>
            <a:ext cx="1814513" cy="3243263"/>
            <a:chOff x="6336894" y="1652879"/>
            <a:chExt cx="1814755" cy="3244278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 rot="1534354">
              <a:off x="6856240" y="1652879"/>
              <a:ext cx="1295409" cy="2159015"/>
              <a:chOff x="828" y="1344"/>
              <a:chExt cx="816" cy="1360"/>
            </a:xfrm>
          </p:grpSpPr>
          <p:sp>
            <p:nvSpPr>
              <p:cNvPr id="92212" name="Rectangle 16"/>
              <p:cNvSpPr>
                <a:spLocks noChangeArrowheads="1"/>
              </p:cNvSpPr>
              <p:nvPr/>
            </p:nvSpPr>
            <p:spPr bwMode="auto">
              <a:xfrm>
                <a:off x="828" y="1344"/>
                <a:ext cx="816" cy="1360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2213" name="Oval 17"/>
              <p:cNvSpPr>
                <a:spLocks noChangeArrowheads="1"/>
              </p:cNvSpPr>
              <p:nvPr/>
            </p:nvSpPr>
            <p:spPr bwMode="auto">
              <a:xfrm>
                <a:off x="1215" y="238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2211" name="Rectangle 16"/>
            <p:cNvSpPr>
              <a:spLocks noChangeArrowheads="1"/>
            </p:cNvSpPr>
            <p:nvPr/>
          </p:nvSpPr>
          <p:spPr bwMode="auto">
            <a:xfrm rot="1534354" flipV="1">
              <a:off x="6336894" y="2738157"/>
              <a:ext cx="1295400" cy="215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67 Grupo"/>
          <p:cNvGrpSpPr>
            <a:grpSpLocks/>
          </p:cNvGrpSpPr>
          <p:nvPr/>
        </p:nvGrpSpPr>
        <p:grpSpPr bwMode="auto">
          <a:xfrm>
            <a:off x="7245350" y="2304549"/>
            <a:ext cx="433388" cy="1260475"/>
            <a:chOff x="7244850" y="2124660"/>
            <a:chExt cx="433386" cy="1260476"/>
          </a:xfrm>
        </p:grpSpPr>
        <p:sp>
          <p:nvSpPr>
            <p:cNvPr id="92206" name="Text Box 14"/>
            <p:cNvSpPr txBox="1">
              <a:spLocks noChangeArrowheads="1"/>
            </p:cNvSpPr>
            <p:nvPr/>
          </p:nvSpPr>
          <p:spPr bwMode="auto">
            <a:xfrm>
              <a:off x="7257548" y="3016836"/>
              <a:ext cx="4206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</a:rPr>
                <a:t>S</a:t>
              </a:r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7244850" y="2124660"/>
              <a:ext cx="423863" cy="1123950"/>
              <a:chOff x="994" y="535"/>
              <a:chExt cx="267" cy="708"/>
            </a:xfrm>
          </p:grpSpPr>
          <p:sp>
            <p:nvSpPr>
              <p:cNvPr id="92208" name="Line 22"/>
              <p:cNvSpPr>
                <a:spLocks noChangeShapeType="1"/>
              </p:cNvSpPr>
              <p:nvPr/>
            </p:nvSpPr>
            <p:spPr bwMode="auto">
              <a:xfrm flipV="1">
                <a:off x="994" y="664"/>
                <a:ext cx="0" cy="5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2209" name="Text Box 23"/>
              <p:cNvSpPr txBox="1">
                <a:spLocks noChangeArrowheads="1"/>
              </p:cNvSpPr>
              <p:nvPr/>
            </p:nvSpPr>
            <p:spPr bwMode="auto">
              <a:xfrm>
                <a:off x="996" y="535"/>
                <a:ext cx="26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</p:grpSp>
      <p:grpSp>
        <p:nvGrpSpPr>
          <p:cNvPr id="9" name="60 Grupo"/>
          <p:cNvGrpSpPr>
            <a:grpSpLocks/>
          </p:cNvGrpSpPr>
          <p:nvPr/>
        </p:nvGrpSpPr>
        <p:grpSpPr bwMode="auto">
          <a:xfrm>
            <a:off x="7478713" y="2687137"/>
            <a:ext cx="471487" cy="1260475"/>
            <a:chOff x="5110998" y="2908050"/>
            <a:chExt cx="471488" cy="1260475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5110998" y="2908050"/>
              <a:ext cx="469900" cy="368300"/>
              <a:chOff x="964" y="1565"/>
              <a:chExt cx="296" cy="232"/>
            </a:xfrm>
          </p:grpSpPr>
          <p:sp>
            <p:nvSpPr>
              <p:cNvPr id="92204" name="Oval 16"/>
              <p:cNvSpPr>
                <a:spLocks noChangeArrowheads="1"/>
              </p:cNvSpPr>
              <p:nvPr/>
            </p:nvSpPr>
            <p:spPr bwMode="auto">
              <a:xfrm>
                <a:off x="964" y="167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2205" name="Text Box 17"/>
              <p:cNvSpPr txBox="1">
                <a:spLocks noChangeArrowheads="1"/>
              </p:cNvSpPr>
              <p:nvPr/>
            </p:nvSpPr>
            <p:spPr bwMode="auto">
              <a:xfrm>
                <a:off x="995" y="1565"/>
                <a:ext cx="26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FFFF00"/>
                    </a:solidFill>
                  </a:rPr>
                  <a:t>G</a:t>
                </a:r>
              </a:p>
            </p:txBody>
          </p: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5144336" y="3127125"/>
              <a:ext cx="438150" cy="1041400"/>
              <a:chOff x="985" y="1703"/>
              <a:chExt cx="276" cy="656"/>
            </a:xfrm>
          </p:grpSpPr>
          <p:sp>
            <p:nvSpPr>
              <p:cNvPr id="92202" name="Line 19"/>
              <p:cNvSpPr>
                <a:spLocks noChangeShapeType="1"/>
              </p:cNvSpPr>
              <p:nvPr/>
            </p:nvSpPr>
            <p:spPr bwMode="auto">
              <a:xfrm>
                <a:off x="985" y="1703"/>
                <a:ext cx="0" cy="57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2203" name="Text Box 20"/>
              <p:cNvSpPr txBox="1">
                <a:spLocks noChangeArrowheads="1"/>
              </p:cNvSpPr>
              <p:nvPr/>
            </p:nvSpPr>
            <p:spPr bwMode="auto">
              <a:xfrm>
                <a:off x="996" y="2127"/>
                <a:ext cx="26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FFFF00"/>
                    </a:solidFill>
                  </a:rPr>
                  <a:t>P</a:t>
                </a:r>
              </a:p>
            </p:txBody>
          </p:sp>
        </p:grpSp>
      </p:grpSp>
      <p:grpSp>
        <p:nvGrpSpPr>
          <p:cNvPr id="12" name="72 Grupo"/>
          <p:cNvGrpSpPr>
            <a:grpSpLocks/>
          </p:cNvGrpSpPr>
          <p:nvPr/>
        </p:nvGrpSpPr>
        <p:grpSpPr bwMode="auto">
          <a:xfrm>
            <a:off x="6523038" y="4700087"/>
            <a:ext cx="1576387" cy="1814512"/>
            <a:chOff x="3671393" y="4519613"/>
            <a:chExt cx="1576884" cy="1814512"/>
          </a:xfrm>
        </p:grpSpPr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3671393" y="4519613"/>
              <a:ext cx="1576884" cy="1814512"/>
              <a:chOff x="2184" y="2847"/>
              <a:chExt cx="993" cy="1143"/>
            </a:xfrm>
          </p:grpSpPr>
          <p:sp>
            <p:nvSpPr>
              <p:cNvPr id="92198" name="Line 48"/>
              <p:cNvSpPr>
                <a:spLocks noChangeShapeType="1"/>
              </p:cNvSpPr>
              <p:nvPr/>
            </p:nvSpPr>
            <p:spPr bwMode="auto">
              <a:xfrm flipV="1">
                <a:off x="2184" y="2847"/>
                <a:ext cx="0" cy="5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2199" name="Line 49"/>
              <p:cNvSpPr>
                <a:spLocks noChangeShapeType="1"/>
              </p:cNvSpPr>
              <p:nvPr/>
            </p:nvSpPr>
            <p:spPr bwMode="auto">
              <a:xfrm>
                <a:off x="3177" y="3411"/>
                <a:ext cx="0" cy="57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78238" y="4689475"/>
              <a:ext cx="1560512" cy="1549400"/>
              <a:chOff x="2189" y="2954"/>
              <a:chExt cx="983" cy="976"/>
            </a:xfrm>
          </p:grpSpPr>
          <p:sp>
            <p:nvSpPr>
              <p:cNvPr id="92195" name="Oval 53"/>
              <p:cNvSpPr>
                <a:spLocks noChangeArrowheads="1"/>
              </p:cNvSpPr>
              <p:nvPr/>
            </p:nvSpPr>
            <p:spPr bwMode="auto">
              <a:xfrm>
                <a:off x="2196" y="2954"/>
                <a:ext cx="976" cy="976"/>
              </a:xfrm>
              <a:prstGeom prst="ellipse">
                <a:avLst/>
              </a:prstGeom>
              <a:noFill/>
              <a:ln w="76200">
                <a:solidFill>
                  <a:srgbClr val="821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2196" name="Line 54"/>
              <p:cNvSpPr>
                <a:spLocks noChangeShapeType="1"/>
              </p:cNvSpPr>
              <p:nvPr/>
            </p:nvSpPr>
            <p:spPr bwMode="auto">
              <a:xfrm>
                <a:off x="2189" y="3422"/>
                <a:ext cx="982" cy="0"/>
              </a:xfrm>
              <a:prstGeom prst="line">
                <a:avLst/>
              </a:prstGeom>
              <a:noFill/>
              <a:ln w="76200">
                <a:solidFill>
                  <a:srgbClr val="821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2197" name="Oval 55"/>
              <p:cNvSpPr>
                <a:spLocks noChangeArrowheads="1"/>
              </p:cNvSpPr>
              <p:nvPr/>
            </p:nvSpPr>
            <p:spPr bwMode="auto">
              <a:xfrm>
                <a:off x="2595" y="3320"/>
                <a:ext cx="204" cy="204"/>
              </a:xfrm>
              <a:prstGeom prst="ellipse">
                <a:avLst/>
              </a:prstGeom>
              <a:solidFill>
                <a:srgbClr val="821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4" name="Arc 41"/>
          <p:cNvSpPr>
            <a:spLocks/>
          </p:cNvSpPr>
          <p:nvPr/>
        </p:nvSpPr>
        <p:spPr bwMode="auto">
          <a:xfrm rot="-2700111">
            <a:off x="7020497" y="1325506"/>
            <a:ext cx="731838" cy="7318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15" name="60 Grupo"/>
          <p:cNvGrpSpPr>
            <a:grpSpLocks/>
          </p:cNvGrpSpPr>
          <p:nvPr/>
        </p:nvGrpSpPr>
        <p:grpSpPr bwMode="auto">
          <a:xfrm>
            <a:off x="7213600" y="3772987"/>
            <a:ext cx="471488" cy="1260475"/>
            <a:chOff x="5110998" y="2908050"/>
            <a:chExt cx="471488" cy="1260475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5110998" y="2908050"/>
              <a:ext cx="469900" cy="368300"/>
              <a:chOff x="964" y="1565"/>
              <a:chExt cx="296" cy="232"/>
            </a:xfrm>
          </p:grpSpPr>
          <p:sp>
            <p:nvSpPr>
              <p:cNvPr id="92191" name="Oval 16"/>
              <p:cNvSpPr>
                <a:spLocks noChangeArrowheads="1"/>
              </p:cNvSpPr>
              <p:nvPr/>
            </p:nvSpPr>
            <p:spPr bwMode="auto">
              <a:xfrm>
                <a:off x="964" y="167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2192" name="Text Box 17"/>
              <p:cNvSpPr txBox="1">
                <a:spLocks noChangeArrowheads="1"/>
              </p:cNvSpPr>
              <p:nvPr/>
            </p:nvSpPr>
            <p:spPr bwMode="auto">
              <a:xfrm>
                <a:off x="995" y="1565"/>
                <a:ext cx="26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FFFF00"/>
                    </a:solidFill>
                  </a:rPr>
                  <a:t>G</a:t>
                </a:r>
              </a:p>
            </p:txBody>
          </p:sp>
        </p:grp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5144336" y="3127125"/>
              <a:ext cx="438150" cy="1041400"/>
              <a:chOff x="985" y="1703"/>
              <a:chExt cx="276" cy="656"/>
            </a:xfrm>
          </p:grpSpPr>
          <p:sp>
            <p:nvSpPr>
              <p:cNvPr id="92189" name="Line 19"/>
              <p:cNvSpPr>
                <a:spLocks noChangeShapeType="1"/>
              </p:cNvSpPr>
              <p:nvPr/>
            </p:nvSpPr>
            <p:spPr bwMode="auto">
              <a:xfrm>
                <a:off x="985" y="1703"/>
                <a:ext cx="0" cy="57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2190" name="Text Box 20"/>
              <p:cNvSpPr txBox="1">
                <a:spLocks noChangeArrowheads="1"/>
              </p:cNvSpPr>
              <p:nvPr/>
            </p:nvSpPr>
            <p:spPr bwMode="auto">
              <a:xfrm>
                <a:off x="996" y="2127"/>
                <a:ext cx="26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FFFF00"/>
                    </a:solidFill>
                  </a:rPr>
                  <a:t>P</a:t>
                </a:r>
              </a:p>
            </p:txBody>
          </p:sp>
        </p:grpSp>
      </p:grpSp>
      <p:sp>
        <p:nvSpPr>
          <p:cNvPr id="85" name="Rectangle 16"/>
          <p:cNvSpPr>
            <a:spLocks noChangeArrowheads="1"/>
          </p:cNvSpPr>
          <p:nvPr/>
        </p:nvSpPr>
        <p:spPr bwMode="auto">
          <a:xfrm>
            <a:off x="4141788" y="1737812"/>
            <a:ext cx="1295400" cy="2159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2173" name="Rectangle 16"/>
          <p:cNvSpPr>
            <a:spLocks noChangeArrowheads="1"/>
          </p:cNvSpPr>
          <p:nvPr/>
        </p:nvSpPr>
        <p:spPr bwMode="auto">
          <a:xfrm flipV="1">
            <a:off x="4141788" y="2941137"/>
            <a:ext cx="1295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7" name="Oval 17"/>
          <p:cNvSpPr>
            <a:spLocks noChangeArrowheads="1"/>
          </p:cNvSpPr>
          <p:nvPr/>
        </p:nvSpPr>
        <p:spPr bwMode="auto">
          <a:xfrm>
            <a:off x="4725988" y="3385637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8" name="Text Box 14"/>
          <p:cNvSpPr txBox="1">
            <a:spLocks noChangeArrowheads="1"/>
          </p:cNvSpPr>
          <p:nvPr/>
        </p:nvSpPr>
        <p:spPr bwMode="auto">
          <a:xfrm>
            <a:off x="4775200" y="3196724"/>
            <a:ext cx="420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</a:rPr>
              <a:t>S</a:t>
            </a:r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4762500" y="2304549"/>
            <a:ext cx="423863" cy="1087438"/>
            <a:chOff x="994" y="535"/>
            <a:chExt cx="267" cy="685"/>
          </a:xfrm>
        </p:grpSpPr>
        <p:sp>
          <p:nvSpPr>
            <p:cNvPr id="92185" name="Line 22"/>
            <p:cNvSpPr>
              <a:spLocks noChangeShapeType="1"/>
            </p:cNvSpPr>
            <p:nvPr/>
          </p:nvSpPr>
          <p:spPr bwMode="auto">
            <a:xfrm flipV="1">
              <a:off x="994" y="641"/>
              <a:ext cx="0" cy="5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2186" name="Text Box 23"/>
            <p:cNvSpPr txBox="1">
              <a:spLocks noChangeArrowheads="1"/>
            </p:cNvSpPr>
            <p:nvPr/>
          </p:nvSpPr>
          <p:spPr bwMode="auto">
            <a:xfrm>
              <a:off x="996" y="535"/>
              <a:ext cx="26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</a:rPr>
                <a:t>R</a:t>
              </a:r>
            </a:p>
          </p:txBody>
        </p:sp>
      </p:grp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4140200" y="1736224"/>
            <a:ext cx="1295400" cy="215900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3" name="Line 6"/>
          <p:cNvSpPr>
            <a:spLocks noChangeShapeType="1"/>
          </p:cNvSpPr>
          <p:nvPr/>
        </p:nvSpPr>
        <p:spPr bwMode="auto">
          <a:xfrm flipV="1">
            <a:off x="4140200" y="1736224"/>
            <a:ext cx="1295400" cy="215900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759325" y="2602999"/>
            <a:ext cx="469900" cy="368300"/>
            <a:chOff x="964" y="1565"/>
            <a:chExt cx="296" cy="232"/>
          </a:xfrm>
        </p:grpSpPr>
        <p:sp>
          <p:nvSpPr>
            <p:cNvPr id="92183" name="Oval 16"/>
            <p:cNvSpPr>
              <a:spLocks noChangeArrowheads="1"/>
            </p:cNvSpPr>
            <p:nvPr/>
          </p:nvSpPr>
          <p:spPr bwMode="auto">
            <a:xfrm>
              <a:off x="964" y="1677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2184" name="Text Box 17"/>
            <p:cNvSpPr txBox="1">
              <a:spLocks noChangeArrowheads="1"/>
            </p:cNvSpPr>
            <p:nvPr/>
          </p:nvSpPr>
          <p:spPr bwMode="auto">
            <a:xfrm>
              <a:off x="995" y="1565"/>
              <a:ext cx="26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FFFF00"/>
                  </a:solidFill>
                </a:rPr>
                <a:t>G</a:t>
              </a:r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4792663" y="2822074"/>
            <a:ext cx="438150" cy="1041400"/>
            <a:chOff x="985" y="1703"/>
            <a:chExt cx="276" cy="656"/>
          </a:xfrm>
        </p:grpSpPr>
        <p:sp>
          <p:nvSpPr>
            <p:cNvPr id="92181" name="Line 19"/>
            <p:cNvSpPr>
              <a:spLocks noChangeShapeType="1"/>
            </p:cNvSpPr>
            <p:nvPr/>
          </p:nvSpPr>
          <p:spPr bwMode="auto">
            <a:xfrm>
              <a:off x="985" y="1703"/>
              <a:ext cx="0" cy="57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2182" name="Text Box 20"/>
            <p:cNvSpPr txBox="1">
              <a:spLocks noChangeArrowheads="1"/>
            </p:cNvSpPr>
            <p:nvPr/>
          </p:nvSpPr>
          <p:spPr bwMode="auto">
            <a:xfrm>
              <a:off x="996" y="2127"/>
              <a:ext cx="26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FFFF00"/>
                  </a:solidFill>
                </a:rPr>
                <a:t>P</a:t>
              </a:r>
            </a:p>
          </p:txBody>
        </p:sp>
      </p:grpSp>
      <p:pic>
        <p:nvPicPr>
          <p:cNvPr id="61" name="Picture 15" descr="MCj029794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268053" y="1447765"/>
            <a:ext cx="408932" cy="9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61 CuadroTexto"/>
          <p:cNvSpPr txBox="1"/>
          <p:nvPr/>
        </p:nvSpPr>
        <p:spPr>
          <a:xfrm>
            <a:off x="5254752" y="997338"/>
            <a:ext cx="374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srgbClr val="000000"/>
                </a:solidFill>
                <a:latin typeface="Arial"/>
              </a:rPr>
              <a:t>El par de fuerzas es “desfavorable”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2751366" y="6021833"/>
            <a:ext cx="345638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FFFF00"/>
                </a:solidFill>
              </a:rPr>
              <a:t>G = Centro de gravedad</a:t>
            </a:r>
          </a:p>
          <a:p>
            <a:pPr algn="ctr"/>
            <a:r>
              <a:rPr lang="es-ES_tradnl" sz="1800" b="1" dirty="0" smtClean="0">
                <a:solidFill>
                  <a:srgbClr val="FFFF00"/>
                </a:solidFill>
              </a:rPr>
              <a:t>P = Peso</a:t>
            </a:r>
            <a:endParaRPr lang="es-ES_tradnl" sz="1800" b="1" dirty="0">
              <a:solidFill>
                <a:srgbClr val="FFFF00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2751366" y="5301753"/>
            <a:ext cx="345638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 smtClean="0"/>
              <a:t>S = Punto de suspensión</a:t>
            </a:r>
          </a:p>
          <a:p>
            <a:pPr algn="ctr"/>
            <a:r>
              <a:rPr lang="es-ES_tradnl" sz="1800" dirty="0" smtClean="0"/>
              <a:t>R = Reacción</a:t>
            </a:r>
            <a:endParaRPr lang="es-ES_tradnl" sz="1800" dirty="0"/>
          </a:p>
        </p:txBody>
      </p:sp>
      <p:sp>
        <p:nvSpPr>
          <p:cNvPr id="74" name="9 CuadroTexto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EQUILIBRIO </a:t>
            </a:r>
            <a:r>
              <a:rPr kumimoji="0" lang="es-ES_tradnl" b="1" i="0" u="none" strike="noStrike" kern="0" cap="none" spc="0" normalizeH="0" baseline="0" noProof="0" dirty="0" smtClean="0">
                <a:ln>
                  <a:noFill/>
                </a:ln>
                <a:solidFill>
                  <a:srgbClr val="27F97C"/>
                </a:solidFill>
                <a:effectLst/>
                <a:uLnTx/>
                <a:uFillTx/>
                <a:latin typeface="Calibri"/>
              </a:rPr>
              <a:t>INESTABLE</a:t>
            </a:r>
            <a:r>
              <a:rPr kumimoji="0" lang="es-ES_tradnl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DE CUERPOS SUSPENDIDOS: </a:t>
            </a:r>
            <a:r>
              <a:rPr kumimoji="0" lang="es-ES_trad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                                                                         </a:t>
            </a:r>
            <a:r>
              <a:rPr lang="es-ES_tradnl" b="1" kern="0" dirty="0" smtClean="0">
                <a:solidFill>
                  <a:srgbClr val="FFFF00"/>
                </a:solidFill>
                <a:latin typeface="Calibri"/>
              </a:rPr>
              <a:t>C</a:t>
            </a:r>
            <a:r>
              <a:rPr kumimoji="0" lang="es-ES_tradnl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entro de gravedad </a:t>
            </a:r>
            <a:r>
              <a:rPr lang="es-ES_tradnl" b="1" kern="0" dirty="0" err="1" smtClean="0">
                <a:solidFill>
                  <a:srgbClr val="FFFF00"/>
                </a:solidFill>
                <a:latin typeface="Calibri"/>
              </a:rPr>
              <a:t>alt</a:t>
            </a:r>
            <a:r>
              <a:rPr kumimoji="0" lang="es-ES_tradnl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2 1.97965E-6 L -5.55556E-7 1.97965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00000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4" grpId="2" animBg="1"/>
      <p:bldP spid="85" grpId="0" animBg="1"/>
      <p:bldP spid="87" grpId="0" animBg="1"/>
      <p:bldP spid="88" grpId="0"/>
      <p:bldP spid="92" grpId="0" animBg="1"/>
      <p:bldP spid="92" grpId="1" animBg="1"/>
      <p:bldP spid="93" grpId="0" animBg="1"/>
      <p:bldP spid="93" grpId="1" animBg="1"/>
      <p:bldP spid="62" grpId="0"/>
      <p:bldP spid="62" grpId="1"/>
      <p:bldP spid="69" grpId="0" animBg="1"/>
      <p:bldP spid="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9 Grupo"/>
          <p:cNvGrpSpPr>
            <a:grpSpLocks/>
          </p:cNvGrpSpPr>
          <p:nvPr/>
        </p:nvGrpSpPr>
        <p:grpSpPr bwMode="auto">
          <a:xfrm>
            <a:off x="800100" y="1013143"/>
            <a:ext cx="2781300" cy="1360487"/>
            <a:chOff x="800100" y="830179"/>
            <a:chExt cx="2781300" cy="1360571"/>
          </a:xfrm>
        </p:grpSpPr>
        <p:sp>
          <p:nvSpPr>
            <p:cNvPr id="83" name="82 Rectángulo"/>
            <p:cNvSpPr/>
            <p:nvPr/>
          </p:nvSpPr>
          <p:spPr>
            <a:xfrm>
              <a:off x="1576388" y="830179"/>
              <a:ext cx="1214437" cy="6731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sp>
          <p:nvSpPr>
            <p:cNvPr id="84" name="83 Forma libre"/>
            <p:cNvSpPr/>
            <p:nvPr/>
          </p:nvSpPr>
          <p:spPr>
            <a:xfrm>
              <a:off x="800100" y="1447754"/>
              <a:ext cx="2781300" cy="742996"/>
            </a:xfrm>
            <a:custGeom>
              <a:avLst/>
              <a:gdLst>
                <a:gd name="connsiteX0" fmla="*/ 0 w 2781300"/>
                <a:gd name="connsiteY0" fmla="*/ 0 h 742950"/>
                <a:gd name="connsiteX1" fmla="*/ 9525 w 2781300"/>
                <a:gd name="connsiteY1" fmla="*/ 257175 h 742950"/>
                <a:gd name="connsiteX2" fmla="*/ 23813 w 2781300"/>
                <a:gd name="connsiteY2" fmla="*/ 509588 h 742950"/>
                <a:gd name="connsiteX3" fmla="*/ 42863 w 2781300"/>
                <a:gd name="connsiteY3" fmla="*/ 738188 h 742950"/>
                <a:gd name="connsiteX4" fmla="*/ 2719388 w 2781300"/>
                <a:gd name="connsiteY4" fmla="*/ 742950 h 742950"/>
                <a:gd name="connsiteX5" fmla="*/ 2747963 w 2781300"/>
                <a:gd name="connsiteY5" fmla="*/ 452438 h 742950"/>
                <a:gd name="connsiteX6" fmla="*/ 2781300 w 2781300"/>
                <a:gd name="connsiteY6" fmla="*/ 0 h 742950"/>
                <a:gd name="connsiteX7" fmla="*/ 0 w 2781300"/>
                <a:gd name="connsiteY7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1300" h="742950">
                  <a:moveTo>
                    <a:pt x="0" y="0"/>
                  </a:moveTo>
                  <a:lnTo>
                    <a:pt x="9525" y="257175"/>
                  </a:lnTo>
                  <a:lnTo>
                    <a:pt x="23813" y="509588"/>
                  </a:lnTo>
                  <a:lnTo>
                    <a:pt x="42863" y="738188"/>
                  </a:lnTo>
                  <a:lnTo>
                    <a:pt x="2719388" y="742950"/>
                  </a:lnTo>
                  <a:lnTo>
                    <a:pt x="2747963" y="452438"/>
                  </a:lnTo>
                  <a:lnTo>
                    <a:pt x="2781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</p:grpSp>
      <p:sp>
        <p:nvSpPr>
          <p:cNvPr id="39" name="38 Rectángulo"/>
          <p:cNvSpPr/>
          <p:nvPr/>
        </p:nvSpPr>
        <p:spPr>
          <a:xfrm>
            <a:off x="-1" y="2377440"/>
            <a:ext cx="9144001" cy="4480560"/>
          </a:xfrm>
          <a:prstGeom prst="rect">
            <a:avLst/>
          </a:prstGeom>
          <a:solidFill>
            <a:srgbClr val="AE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752475" y="986155"/>
            <a:ext cx="2860675" cy="3829050"/>
            <a:chOff x="4252913" y="309563"/>
            <a:chExt cx="1704975" cy="2281237"/>
          </a:xfrm>
        </p:grpSpPr>
        <p:graphicFrame>
          <p:nvGraphicFramePr>
            <p:cNvPr id="4099" name="Object 2"/>
            <p:cNvGraphicFramePr>
              <a:graphicFrameLocks noChangeAspect="1"/>
            </p:cNvGraphicFramePr>
            <p:nvPr/>
          </p:nvGraphicFramePr>
          <p:xfrm>
            <a:off x="4295774" y="1133475"/>
            <a:ext cx="1628776" cy="1438275"/>
          </p:xfrm>
          <a:graphic>
            <a:graphicData uri="http://schemas.openxmlformats.org/presentationml/2006/ole">
              <p:oleObj spid="_x0000_s432131" name="Dibujo" r:id="rId3" imgW="1638360" imgH="1438200" progId="Presentations.Drawing.17">
                <p:embed/>
              </p:oleObj>
            </a:graphicData>
          </a:graphic>
        </p:graphicFrame>
        <p:grpSp>
          <p:nvGrpSpPr>
            <p:cNvPr id="5" name="54 Grupo"/>
            <p:cNvGrpSpPr>
              <a:grpSpLocks/>
            </p:cNvGrpSpPr>
            <p:nvPr/>
          </p:nvGrpSpPr>
          <p:grpSpPr bwMode="auto">
            <a:xfrm>
              <a:off x="4252913" y="309563"/>
              <a:ext cx="1704975" cy="2281237"/>
              <a:chOff x="2352675" y="309563"/>
              <a:chExt cx="1704975" cy="2281237"/>
            </a:xfrm>
          </p:grpSpPr>
          <p:sp>
            <p:nvSpPr>
              <p:cNvPr id="7" name="6 Forma libre"/>
              <p:cNvSpPr/>
              <p:nvPr/>
            </p:nvSpPr>
            <p:spPr>
              <a:xfrm flipH="1">
                <a:off x="3200432" y="676528"/>
                <a:ext cx="852488" cy="1914272"/>
              </a:xfrm>
              <a:custGeom>
                <a:avLst/>
                <a:gdLst>
                  <a:gd name="connsiteX0" fmla="*/ 0 w 852488"/>
                  <a:gd name="connsiteY0" fmla="*/ 0 h 1914525"/>
                  <a:gd name="connsiteX1" fmla="*/ 52388 w 852488"/>
                  <a:gd name="connsiteY1" fmla="*/ 590550 h 1914525"/>
                  <a:gd name="connsiteX2" fmla="*/ 204788 w 852488"/>
                  <a:gd name="connsiteY2" fmla="*/ 1181100 h 1914525"/>
                  <a:gd name="connsiteX3" fmla="*/ 404813 w 852488"/>
                  <a:gd name="connsiteY3" fmla="*/ 1609725 h 1914525"/>
                  <a:gd name="connsiteX4" fmla="*/ 614363 w 852488"/>
                  <a:gd name="connsiteY4" fmla="*/ 1833563 h 1914525"/>
                  <a:gd name="connsiteX5" fmla="*/ 852488 w 852488"/>
                  <a:gd name="connsiteY5" fmla="*/ 1914525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2488" h="1914525">
                    <a:moveTo>
                      <a:pt x="0" y="0"/>
                    </a:moveTo>
                    <a:cubicBezTo>
                      <a:pt x="9128" y="196850"/>
                      <a:pt x="18257" y="393700"/>
                      <a:pt x="52388" y="590550"/>
                    </a:cubicBezTo>
                    <a:cubicBezTo>
                      <a:pt x="86519" y="787400"/>
                      <a:pt x="146051" y="1011238"/>
                      <a:pt x="204788" y="1181100"/>
                    </a:cubicBezTo>
                    <a:cubicBezTo>
                      <a:pt x="263526" y="1350963"/>
                      <a:pt x="336551" y="1500981"/>
                      <a:pt x="404813" y="1609725"/>
                    </a:cubicBezTo>
                    <a:cubicBezTo>
                      <a:pt x="473075" y="1718469"/>
                      <a:pt x="539751" y="1782763"/>
                      <a:pt x="614363" y="1833563"/>
                    </a:cubicBezTo>
                    <a:cubicBezTo>
                      <a:pt x="688975" y="1884363"/>
                      <a:pt x="770731" y="1899444"/>
                      <a:pt x="852488" y="1914525"/>
                    </a:cubicBez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" name="7 Conector angular"/>
              <p:cNvCxnSpPr/>
              <p:nvPr/>
            </p:nvCxnSpPr>
            <p:spPr>
              <a:xfrm flipV="1">
                <a:off x="2352675" y="309563"/>
                <a:ext cx="933857" cy="362237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8 Forma libre"/>
              <p:cNvSpPr/>
              <p:nvPr/>
            </p:nvSpPr>
            <p:spPr>
              <a:xfrm>
                <a:off x="2357406" y="676528"/>
                <a:ext cx="852487" cy="1914272"/>
              </a:xfrm>
              <a:custGeom>
                <a:avLst/>
                <a:gdLst>
                  <a:gd name="connsiteX0" fmla="*/ 0 w 852488"/>
                  <a:gd name="connsiteY0" fmla="*/ 0 h 1914525"/>
                  <a:gd name="connsiteX1" fmla="*/ 52388 w 852488"/>
                  <a:gd name="connsiteY1" fmla="*/ 590550 h 1914525"/>
                  <a:gd name="connsiteX2" fmla="*/ 204788 w 852488"/>
                  <a:gd name="connsiteY2" fmla="*/ 1181100 h 1914525"/>
                  <a:gd name="connsiteX3" fmla="*/ 404813 w 852488"/>
                  <a:gd name="connsiteY3" fmla="*/ 1609725 h 1914525"/>
                  <a:gd name="connsiteX4" fmla="*/ 614363 w 852488"/>
                  <a:gd name="connsiteY4" fmla="*/ 1833563 h 1914525"/>
                  <a:gd name="connsiteX5" fmla="*/ 852488 w 852488"/>
                  <a:gd name="connsiteY5" fmla="*/ 1914525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2488" h="1914525">
                    <a:moveTo>
                      <a:pt x="0" y="0"/>
                    </a:moveTo>
                    <a:cubicBezTo>
                      <a:pt x="9128" y="196850"/>
                      <a:pt x="18257" y="393700"/>
                      <a:pt x="52388" y="590550"/>
                    </a:cubicBezTo>
                    <a:cubicBezTo>
                      <a:pt x="86519" y="787400"/>
                      <a:pt x="146051" y="1011238"/>
                      <a:pt x="204788" y="1181100"/>
                    </a:cubicBezTo>
                    <a:cubicBezTo>
                      <a:pt x="263526" y="1350963"/>
                      <a:pt x="336551" y="1500981"/>
                      <a:pt x="404813" y="1609725"/>
                    </a:cubicBezTo>
                    <a:cubicBezTo>
                      <a:pt x="473075" y="1718469"/>
                      <a:pt x="539751" y="1782763"/>
                      <a:pt x="614363" y="1833563"/>
                    </a:cubicBezTo>
                    <a:cubicBezTo>
                      <a:pt x="688975" y="1884363"/>
                      <a:pt x="770731" y="1899444"/>
                      <a:pt x="852488" y="1914525"/>
                    </a:cubicBez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" name="9 Conector angular"/>
              <p:cNvCxnSpPr/>
              <p:nvPr/>
            </p:nvCxnSpPr>
            <p:spPr>
              <a:xfrm>
                <a:off x="3277071" y="309563"/>
                <a:ext cx="780579" cy="366965"/>
              </a:xfrm>
              <a:prstGeom prst="bentConnector3">
                <a:avLst>
                  <a:gd name="adj1" fmla="val 39634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2 Conector recto"/>
          <p:cNvCxnSpPr/>
          <p:nvPr/>
        </p:nvCxnSpPr>
        <p:spPr>
          <a:xfrm flipV="1">
            <a:off x="2184400" y="640080"/>
            <a:ext cx="0" cy="45529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2247900" y="3911918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000000"/>
                </a:solidFill>
                <a:cs typeface="Times New Roman" pitchFamily="18" charset="0"/>
              </a:rPr>
              <a:t>G</a:t>
            </a:r>
          </a:p>
        </p:txBody>
      </p:sp>
      <p:sp>
        <p:nvSpPr>
          <p:cNvPr id="15" name="14 Elipse"/>
          <p:cNvSpPr/>
          <p:nvPr/>
        </p:nvSpPr>
        <p:spPr>
          <a:xfrm>
            <a:off x="2141538" y="4105593"/>
            <a:ext cx="100012" cy="10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grpSp>
        <p:nvGrpSpPr>
          <p:cNvPr id="6" name="84 Grupo"/>
          <p:cNvGrpSpPr>
            <a:grpSpLocks/>
          </p:cNvGrpSpPr>
          <p:nvPr/>
        </p:nvGrpSpPr>
        <p:grpSpPr bwMode="auto">
          <a:xfrm>
            <a:off x="1995488" y="4140518"/>
            <a:ext cx="457200" cy="1508125"/>
            <a:chOff x="1995487" y="3956886"/>
            <a:chExt cx="457200" cy="1509415"/>
          </a:xfrm>
        </p:grpSpPr>
        <p:grpSp>
          <p:nvGrpSpPr>
            <p:cNvPr id="11" name="34 Grupo"/>
            <p:cNvGrpSpPr>
              <a:grpSpLocks/>
            </p:cNvGrpSpPr>
            <p:nvPr/>
          </p:nvGrpSpPr>
          <p:grpSpPr bwMode="auto">
            <a:xfrm>
              <a:off x="1995487" y="5004636"/>
              <a:ext cx="457200" cy="461665"/>
              <a:chOff x="6496050" y="2914650"/>
              <a:chExt cx="457200" cy="461665"/>
            </a:xfrm>
          </p:grpSpPr>
          <p:sp>
            <p:nvSpPr>
              <p:cNvPr id="4162" name="27 CuadroTexto"/>
              <p:cNvSpPr txBox="1">
                <a:spLocks noChangeArrowheads="1"/>
              </p:cNvSpPr>
              <p:nvPr/>
            </p:nvSpPr>
            <p:spPr bwMode="auto">
              <a:xfrm>
                <a:off x="6496050" y="2914650"/>
                <a:ext cx="4572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b="1">
                    <a:solidFill>
                      <a:srgbClr val="000000"/>
                    </a:solidFill>
                    <a:cs typeface="Times New Roman" pitchFamily="18" charset="0"/>
                  </a:rPr>
                  <a:t>P</a:t>
                </a:r>
              </a:p>
            </p:txBody>
          </p:sp>
          <p:cxnSp>
            <p:nvCxnSpPr>
              <p:cNvPr id="33" name="32 Conector recto de flecha"/>
              <p:cNvCxnSpPr/>
              <p:nvPr/>
            </p:nvCxnSpPr>
            <p:spPr>
              <a:xfrm>
                <a:off x="6572250" y="2980689"/>
                <a:ext cx="2095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22 Conector recto de flecha"/>
            <p:cNvCxnSpPr/>
            <p:nvPr/>
          </p:nvCxnSpPr>
          <p:spPr>
            <a:xfrm>
              <a:off x="2185987" y="3956886"/>
              <a:ext cx="0" cy="10565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18 Rectángulo"/>
          <p:cNvSpPr/>
          <p:nvPr/>
        </p:nvSpPr>
        <p:spPr>
          <a:xfrm>
            <a:off x="2047875" y="1843405"/>
            <a:ext cx="27146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2271713" y="3049905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FF0000"/>
                </a:solidFill>
                <a:cs typeface="Times New Roman" pitchFamily="18" charset="0"/>
              </a:rPr>
              <a:t>C</a:t>
            </a:r>
          </a:p>
        </p:txBody>
      </p:sp>
      <p:grpSp>
        <p:nvGrpSpPr>
          <p:cNvPr id="12" name="85 Grupo"/>
          <p:cNvGrpSpPr>
            <a:grpSpLocks/>
          </p:cNvGrpSpPr>
          <p:nvPr/>
        </p:nvGrpSpPr>
        <p:grpSpPr bwMode="auto">
          <a:xfrm>
            <a:off x="2005013" y="1811655"/>
            <a:ext cx="457200" cy="1504950"/>
            <a:chOff x="2005013" y="1628525"/>
            <a:chExt cx="457200" cy="1504448"/>
          </a:xfrm>
        </p:grpSpPr>
        <p:cxnSp>
          <p:nvCxnSpPr>
            <p:cNvPr id="24" name="23 Conector recto de flecha"/>
            <p:cNvCxnSpPr/>
            <p:nvPr/>
          </p:nvCxnSpPr>
          <p:spPr>
            <a:xfrm flipV="1">
              <a:off x="2185988" y="2076051"/>
              <a:ext cx="0" cy="105692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33 Grupo"/>
            <p:cNvGrpSpPr>
              <a:grpSpLocks/>
            </p:cNvGrpSpPr>
            <p:nvPr/>
          </p:nvGrpSpPr>
          <p:grpSpPr bwMode="auto">
            <a:xfrm>
              <a:off x="2005013" y="1628525"/>
              <a:ext cx="457200" cy="461665"/>
              <a:chOff x="5486400" y="1495927"/>
              <a:chExt cx="457200" cy="461665"/>
            </a:xfrm>
          </p:grpSpPr>
          <p:sp>
            <p:nvSpPr>
              <p:cNvPr id="4158" name="26 CuadroTexto"/>
              <p:cNvSpPr txBox="1">
                <a:spLocks noChangeArrowheads="1"/>
              </p:cNvSpPr>
              <p:nvPr/>
            </p:nvSpPr>
            <p:spPr bwMode="auto">
              <a:xfrm>
                <a:off x="5486400" y="1495927"/>
                <a:ext cx="4572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b="1">
                    <a:solidFill>
                      <a:srgbClr val="FF0000"/>
                    </a:solidFill>
                    <a:cs typeface="Times New Roman" pitchFamily="18" charset="0"/>
                  </a:rPr>
                  <a:t>E</a:t>
                </a:r>
              </a:p>
            </p:txBody>
          </p:sp>
          <p:cxnSp>
            <p:nvCxnSpPr>
              <p:cNvPr id="32" name="31 Conector recto de flecha"/>
              <p:cNvCxnSpPr/>
              <p:nvPr/>
            </p:nvCxnSpPr>
            <p:spPr>
              <a:xfrm>
                <a:off x="5591175" y="1553058"/>
                <a:ext cx="20955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13 Elipse"/>
          <p:cNvSpPr/>
          <p:nvPr/>
        </p:nvSpPr>
        <p:spPr>
          <a:xfrm>
            <a:off x="2132013" y="3262630"/>
            <a:ext cx="100012" cy="1000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grpSp>
        <p:nvGrpSpPr>
          <p:cNvPr id="16" name="55 Grupo"/>
          <p:cNvGrpSpPr>
            <a:grpSpLocks/>
          </p:cNvGrpSpPr>
          <p:nvPr/>
        </p:nvGrpSpPr>
        <p:grpSpPr bwMode="auto">
          <a:xfrm>
            <a:off x="5170488" y="640080"/>
            <a:ext cx="2860675" cy="5221288"/>
            <a:chOff x="4950745" y="757990"/>
            <a:chExt cx="2861983" cy="5221705"/>
          </a:xfrm>
        </p:grpSpPr>
        <p:grpSp>
          <p:nvGrpSpPr>
            <p:cNvPr id="17" name="67 Grupo"/>
            <p:cNvGrpSpPr>
              <a:grpSpLocks/>
            </p:cNvGrpSpPr>
            <p:nvPr/>
          </p:nvGrpSpPr>
          <p:grpSpPr bwMode="auto">
            <a:xfrm>
              <a:off x="4950745" y="1103648"/>
              <a:ext cx="2861983" cy="3829300"/>
              <a:chOff x="4950745" y="1103648"/>
              <a:chExt cx="2861983" cy="3829300"/>
            </a:xfrm>
          </p:grpSpPr>
          <p:grpSp>
            <p:nvGrpSpPr>
              <p:cNvPr id="18" name="66 Grupo"/>
              <p:cNvGrpSpPr/>
              <p:nvPr/>
            </p:nvGrpSpPr>
            <p:grpSpPr>
              <a:xfrm>
                <a:off x="4991100" y="1128713"/>
                <a:ext cx="2795588" cy="1514475"/>
                <a:chOff x="4991100" y="1128713"/>
                <a:chExt cx="2795588" cy="1514475"/>
              </a:xfrm>
              <a:solidFill>
                <a:srgbClr val="FFFFFF"/>
              </a:solidFill>
            </p:grpSpPr>
            <p:sp>
              <p:nvSpPr>
                <p:cNvPr id="64" name="63 Rectángulo"/>
                <p:cNvSpPr/>
                <p:nvPr/>
              </p:nvSpPr>
              <p:spPr>
                <a:xfrm>
                  <a:off x="5767388" y="1128713"/>
                  <a:ext cx="1238250" cy="70961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65 Forma libre"/>
                <p:cNvSpPr/>
                <p:nvPr/>
              </p:nvSpPr>
              <p:spPr>
                <a:xfrm>
                  <a:off x="4991100" y="1738313"/>
                  <a:ext cx="2795588" cy="904875"/>
                </a:xfrm>
                <a:custGeom>
                  <a:avLst/>
                  <a:gdLst>
                    <a:gd name="connsiteX0" fmla="*/ 0 w 2795588"/>
                    <a:gd name="connsiteY0" fmla="*/ 0 h 904875"/>
                    <a:gd name="connsiteX1" fmla="*/ 9525 w 2795588"/>
                    <a:gd name="connsiteY1" fmla="*/ 333375 h 904875"/>
                    <a:gd name="connsiteX2" fmla="*/ 38100 w 2795588"/>
                    <a:gd name="connsiteY2" fmla="*/ 685800 h 904875"/>
                    <a:gd name="connsiteX3" fmla="*/ 71438 w 2795588"/>
                    <a:gd name="connsiteY3" fmla="*/ 904875 h 904875"/>
                    <a:gd name="connsiteX4" fmla="*/ 2719388 w 2795588"/>
                    <a:gd name="connsiteY4" fmla="*/ 895350 h 904875"/>
                    <a:gd name="connsiteX5" fmla="*/ 2757488 w 2795588"/>
                    <a:gd name="connsiteY5" fmla="*/ 595312 h 904875"/>
                    <a:gd name="connsiteX6" fmla="*/ 2786063 w 2795588"/>
                    <a:gd name="connsiteY6" fmla="*/ 171450 h 904875"/>
                    <a:gd name="connsiteX7" fmla="*/ 2795588 w 2795588"/>
                    <a:gd name="connsiteY7" fmla="*/ 0 h 904875"/>
                    <a:gd name="connsiteX8" fmla="*/ 0 w 2795588"/>
                    <a:gd name="connsiteY8" fmla="*/ 0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95588" h="904875">
                      <a:moveTo>
                        <a:pt x="0" y="0"/>
                      </a:moveTo>
                      <a:lnTo>
                        <a:pt x="9525" y="333375"/>
                      </a:lnTo>
                      <a:lnTo>
                        <a:pt x="38100" y="685800"/>
                      </a:lnTo>
                      <a:lnTo>
                        <a:pt x="71438" y="904875"/>
                      </a:lnTo>
                      <a:lnTo>
                        <a:pt x="2719388" y="895350"/>
                      </a:lnTo>
                      <a:lnTo>
                        <a:pt x="2757488" y="595312"/>
                      </a:lnTo>
                      <a:lnTo>
                        <a:pt x="2786063" y="171450"/>
                      </a:lnTo>
                      <a:lnTo>
                        <a:pt x="27955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" name="39 Grupo"/>
              <p:cNvGrpSpPr>
                <a:grpSpLocks/>
              </p:cNvGrpSpPr>
              <p:nvPr/>
            </p:nvGrpSpPr>
            <p:grpSpPr bwMode="auto">
              <a:xfrm>
                <a:off x="4950745" y="1103648"/>
                <a:ext cx="2861983" cy="3829300"/>
                <a:chOff x="4252913" y="309563"/>
                <a:chExt cx="1704975" cy="2281237"/>
              </a:xfrm>
            </p:grpSpPr>
            <p:graphicFrame>
              <p:nvGraphicFramePr>
                <p:cNvPr id="4098" name="Object 3"/>
                <p:cNvGraphicFramePr>
                  <a:graphicFrameLocks noChangeAspect="1"/>
                </p:cNvGraphicFramePr>
                <p:nvPr/>
              </p:nvGraphicFramePr>
              <p:xfrm>
                <a:off x="4295774" y="1133475"/>
                <a:ext cx="1628776" cy="1438275"/>
              </p:xfrm>
              <a:graphic>
                <a:graphicData uri="http://schemas.openxmlformats.org/presentationml/2006/ole">
                  <p:oleObj spid="_x0000_s432130" name="Dibujo" r:id="rId4" imgW="1638360" imgH="1438200" progId="Presentations.Drawing.17">
                    <p:embed/>
                  </p:oleObj>
                </a:graphicData>
              </a:graphic>
            </p:graphicFrame>
            <p:grpSp>
              <p:nvGrpSpPr>
                <p:cNvPr id="21" name="54 Grupo"/>
                <p:cNvGrpSpPr>
                  <a:grpSpLocks/>
                </p:cNvGrpSpPr>
                <p:nvPr/>
              </p:nvGrpSpPr>
              <p:grpSpPr bwMode="auto">
                <a:xfrm>
                  <a:off x="4252913" y="309563"/>
                  <a:ext cx="1704975" cy="2281237"/>
                  <a:chOff x="2352675" y="309563"/>
                  <a:chExt cx="1704975" cy="2281237"/>
                </a:xfrm>
              </p:grpSpPr>
              <p:sp>
                <p:nvSpPr>
                  <p:cNvPr id="43" name="42 Forma libre"/>
                  <p:cNvSpPr/>
                  <p:nvPr/>
                </p:nvSpPr>
                <p:spPr>
                  <a:xfrm flipH="1">
                    <a:off x="3200432" y="676799"/>
                    <a:ext cx="852487" cy="1914300"/>
                  </a:xfrm>
                  <a:custGeom>
                    <a:avLst/>
                    <a:gdLst>
                      <a:gd name="connsiteX0" fmla="*/ 0 w 852488"/>
                      <a:gd name="connsiteY0" fmla="*/ 0 h 1914525"/>
                      <a:gd name="connsiteX1" fmla="*/ 52388 w 852488"/>
                      <a:gd name="connsiteY1" fmla="*/ 590550 h 1914525"/>
                      <a:gd name="connsiteX2" fmla="*/ 204788 w 852488"/>
                      <a:gd name="connsiteY2" fmla="*/ 1181100 h 1914525"/>
                      <a:gd name="connsiteX3" fmla="*/ 404813 w 852488"/>
                      <a:gd name="connsiteY3" fmla="*/ 1609725 h 1914525"/>
                      <a:gd name="connsiteX4" fmla="*/ 614363 w 852488"/>
                      <a:gd name="connsiteY4" fmla="*/ 1833563 h 1914525"/>
                      <a:gd name="connsiteX5" fmla="*/ 852488 w 852488"/>
                      <a:gd name="connsiteY5" fmla="*/ 1914525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2488" h="1914525">
                        <a:moveTo>
                          <a:pt x="0" y="0"/>
                        </a:moveTo>
                        <a:cubicBezTo>
                          <a:pt x="9128" y="196850"/>
                          <a:pt x="18257" y="393700"/>
                          <a:pt x="52388" y="590550"/>
                        </a:cubicBezTo>
                        <a:cubicBezTo>
                          <a:pt x="86519" y="787400"/>
                          <a:pt x="146051" y="1011238"/>
                          <a:pt x="204788" y="1181100"/>
                        </a:cubicBezTo>
                        <a:cubicBezTo>
                          <a:pt x="263526" y="1350963"/>
                          <a:pt x="336551" y="1500981"/>
                          <a:pt x="404813" y="1609725"/>
                        </a:cubicBezTo>
                        <a:cubicBezTo>
                          <a:pt x="473075" y="1718469"/>
                          <a:pt x="539751" y="1782763"/>
                          <a:pt x="614363" y="1833563"/>
                        </a:cubicBezTo>
                        <a:cubicBezTo>
                          <a:pt x="688975" y="1884363"/>
                          <a:pt x="770731" y="1899444"/>
                          <a:pt x="852488" y="1914525"/>
                        </a:cubicBez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 sz="180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44" name="43 Conector angular"/>
                  <p:cNvCxnSpPr/>
                  <p:nvPr/>
                </p:nvCxnSpPr>
                <p:spPr>
                  <a:xfrm flipV="1">
                    <a:off x="2352675" y="309828"/>
                    <a:ext cx="933857" cy="362242"/>
                  </a:xfrm>
                  <a:prstGeom prst="bentConnector3">
                    <a:avLst>
                      <a:gd name="adj1" fmla="val 50000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44 Forma libre"/>
                  <p:cNvSpPr/>
                  <p:nvPr/>
                </p:nvSpPr>
                <p:spPr>
                  <a:xfrm>
                    <a:off x="2357405" y="676799"/>
                    <a:ext cx="852488" cy="1914300"/>
                  </a:xfrm>
                  <a:custGeom>
                    <a:avLst/>
                    <a:gdLst>
                      <a:gd name="connsiteX0" fmla="*/ 0 w 852488"/>
                      <a:gd name="connsiteY0" fmla="*/ 0 h 1914525"/>
                      <a:gd name="connsiteX1" fmla="*/ 52388 w 852488"/>
                      <a:gd name="connsiteY1" fmla="*/ 590550 h 1914525"/>
                      <a:gd name="connsiteX2" fmla="*/ 204788 w 852488"/>
                      <a:gd name="connsiteY2" fmla="*/ 1181100 h 1914525"/>
                      <a:gd name="connsiteX3" fmla="*/ 404813 w 852488"/>
                      <a:gd name="connsiteY3" fmla="*/ 1609725 h 1914525"/>
                      <a:gd name="connsiteX4" fmla="*/ 614363 w 852488"/>
                      <a:gd name="connsiteY4" fmla="*/ 1833563 h 1914525"/>
                      <a:gd name="connsiteX5" fmla="*/ 852488 w 852488"/>
                      <a:gd name="connsiteY5" fmla="*/ 1914525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2488" h="1914525">
                        <a:moveTo>
                          <a:pt x="0" y="0"/>
                        </a:moveTo>
                        <a:cubicBezTo>
                          <a:pt x="9128" y="196850"/>
                          <a:pt x="18257" y="393700"/>
                          <a:pt x="52388" y="590550"/>
                        </a:cubicBezTo>
                        <a:cubicBezTo>
                          <a:pt x="86519" y="787400"/>
                          <a:pt x="146051" y="1011238"/>
                          <a:pt x="204788" y="1181100"/>
                        </a:cubicBezTo>
                        <a:cubicBezTo>
                          <a:pt x="263526" y="1350963"/>
                          <a:pt x="336551" y="1500981"/>
                          <a:pt x="404813" y="1609725"/>
                        </a:cubicBezTo>
                        <a:cubicBezTo>
                          <a:pt x="473075" y="1718469"/>
                          <a:pt x="539751" y="1782763"/>
                          <a:pt x="614363" y="1833563"/>
                        </a:cubicBezTo>
                        <a:cubicBezTo>
                          <a:pt x="688975" y="1884363"/>
                          <a:pt x="770731" y="1899444"/>
                          <a:pt x="852488" y="1914525"/>
                        </a:cubicBez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 sz="180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46" name="45 Conector angular"/>
                  <p:cNvCxnSpPr/>
                  <p:nvPr/>
                </p:nvCxnSpPr>
                <p:spPr>
                  <a:xfrm>
                    <a:off x="3277070" y="309828"/>
                    <a:ext cx="780580" cy="366971"/>
                  </a:xfrm>
                  <a:prstGeom prst="bentConnector3">
                    <a:avLst>
                      <a:gd name="adj1" fmla="val 39634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8" name="47 Conector recto"/>
            <p:cNvCxnSpPr/>
            <p:nvPr/>
          </p:nvCxnSpPr>
          <p:spPr>
            <a:xfrm flipV="1">
              <a:off x="6383325" y="757990"/>
              <a:ext cx="0" cy="52217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62 Grupo"/>
          <p:cNvGrpSpPr>
            <a:grpSpLocks/>
          </p:cNvGrpSpPr>
          <p:nvPr/>
        </p:nvGrpSpPr>
        <p:grpSpPr bwMode="auto">
          <a:xfrm>
            <a:off x="6423025" y="1811655"/>
            <a:ext cx="723900" cy="1698625"/>
            <a:chOff x="6204034" y="1929314"/>
            <a:chExt cx="723900" cy="1699413"/>
          </a:xfrm>
        </p:grpSpPr>
        <p:sp>
          <p:nvSpPr>
            <p:cNvPr id="49" name="48 Rectángulo"/>
            <p:cNvSpPr/>
            <p:nvPr/>
          </p:nvSpPr>
          <p:spPr>
            <a:xfrm>
              <a:off x="6246897" y="1961079"/>
              <a:ext cx="271462" cy="381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grpSp>
          <p:nvGrpSpPr>
            <p:cNvPr id="27" name="57 Grupo"/>
            <p:cNvGrpSpPr>
              <a:grpSpLocks/>
            </p:cNvGrpSpPr>
            <p:nvPr/>
          </p:nvGrpSpPr>
          <p:grpSpPr bwMode="auto">
            <a:xfrm>
              <a:off x="6204034" y="1929314"/>
              <a:ext cx="723900" cy="1699413"/>
              <a:chOff x="6204034" y="1929314"/>
              <a:chExt cx="723900" cy="1699413"/>
            </a:xfrm>
          </p:grpSpPr>
          <p:grpSp>
            <p:nvGrpSpPr>
              <p:cNvPr id="28" name="49 Grupo"/>
              <p:cNvGrpSpPr>
                <a:grpSpLocks/>
              </p:cNvGrpSpPr>
              <p:nvPr/>
            </p:nvGrpSpPr>
            <p:grpSpPr bwMode="auto">
              <a:xfrm>
                <a:off x="6204034" y="1929314"/>
                <a:ext cx="723900" cy="1699413"/>
                <a:chOff x="1990725" y="1457827"/>
                <a:chExt cx="723900" cy="1699413"/>
              </a:xfrm>
            </p:grpSpPr>
            <p:cxnSp>
              <p:nvCxnSpPr>
                <p:cNvPr id="51" name="50 Conector recto de flecha"/>
                <p:cNvCxnSpPr/>
                <p:nvPr/>
              </p:nvCxnSpPr>
              <p:spPr>
                <a:xfrm flipV="1">
                  <a:off x="2171700" y="1905710"/>
                  <a:ext cx="0" cy="1056178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43" name="51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257425" y="2695575"/>
                  <a:ext cx="4572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s-ES_tradnl" b="1">
                      <a:solidFill>
                        <a:srgbClr val="FF0000"/>
                      </a:solidFill>
                      <a:cs typeface="Times New Roman" pitchFamily="18" charset="0"/>
                    </a:rPr>
                    <a:t>C</a:t>
                  </a:r>
                </a:p>
              </p:txBody>
            </p:sp>
            <p:grpSp>
              <p:nvGrpSpPr>
                <p:cNvPr id="29" name="52 Grupo"/>
                <p:cNvGrpSpPr>
                  <a:grpSpLocks/>
                </p:cNvGrpSpPr>
                <p:nvPr/>
              </p:nvGrpSpPr>
              <p:grpSpPr bwMode="auto">
                <a:xfrm>
                  <a:off x="1990725" y="1457827"/>
                  <a:ext cx="457200" cy="461665"/>
                  <a:chOff x="5486400" y="1495927"/>
                  <a:chExt cx="457200" cy="461665"/>
                </a:xfrm>
              </p:grpSpPr>
              <p:sp>
                <p:nvSpPr>
                  <p:cNvPr id="4145" name="53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6400" y="1495927"/>
                    <a:ext cx="45720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s-ES_tradnl" b="1">
                        <a:solidFill>
                          <a:srgbClr val="FF0000"/>
                        </a:solidFill>
                        <a:cs typeface="Times New Roman" pitchFamily="18" charset="0"/>
                      </a:rPr>
                      <a:t>E</a:t>
                    </a:r>
                  </a:p>
                </p:txBody>
              </p:sp>
              <p:cxnSp>
                <p:nvCxnSpPr>
                  <p:cNvPr id="55" name="54 Conector recto de flecha"/>
                  <p:cNvCxnSpPr/>
                  <p:nvPr/>
                </p:nvCxnSpPr>
                <p:spPr>
                  <a:xfrm>
                    <a:off x="5591175" y="1553104"/>
                    <a:ext cx="209550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2" name="61 Elipse"/>
              <p:cNvSpPr/>
              <p:nvPr/>
            </p:nvSpPr>
            <p:spPr>
              <a:xfrm>
                <a:off x="6331034" y="3379374"/>
                <a:ext cx="100013" cy="10005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0" name="62 Grupo"/>
          <p:cNvGrpSpPr>
            <a:grpSpLocks/>
          </p:cNvGrpSpPr>
          <p:nvPr/>
        </p:nvGrpSpPr>
        <p:grpSpPr bwMode="auto">
          <a:xfrm>
            <a:off x="6100763" y="3911918"/>
            <a:ext cx="709612" cy="1736725"/>
            <a:chOff x="6194508" y="4029075"/>
            <a:chExt cx="709613" cy="1738015"/>
          </a:xfrm>
        </p:grpSpPr>
        <p:grpSp>
          <p:nvGrpSpPr>
            <p:cNvPr id="31" name="55 Grupo"/>
            <p:cNvGrpSpPr>
              <a:grpSpLocks/>
            </p:cNvGrpSpPr>
            <p:nvPr/>
          </p:nvGrpSpPr>
          <p:grpSpPr bwMode="auto">
            <a:xfrm>
              <a:off x="6194508" y="4223084"/>
              <a:ext cx="457200" cy="1544006"/>
              <a:chOff x="1990725" y="4223084"/>
              <a:chExt cx="457200" cy="1544006"/>
            </a:xfrm>
          </p:grpSpPr>
          <p:sp>
            <p:nvSpPr>
              <p:cNvPr id="57" name="56 Elipse"/>
              <p:cNvSpPr/>
              <p:nvPr/>
            </p:nvSpPr>
            <p:spPr>
              <a:xfrm>
                <a:off x="2136775" y="4222894"/>
                <a:ext cx="100012" cy="100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4" name="57 Grupo"/>
              <p:cNvGrpSpPr>
                <a:grpSpLocks/>
              </p:cNvGrpSpPr>
              <p:nvPr/>
            </p:nvGrpSpPr>
            <p:grpSpPr bwMode="auto">
              <a:xfrm>
                <a:off x="1990725" y="5305425"/>
                <a:ext cx="457200" cy="461665"/>
                <a:chOff x="6496050" y="2914650"/>
                <a:chExt cx="457200" cy="461665"/>
              </a:xfrm>
            </p:grpSpPr>
            <p:sp>
              <p:nvSpPr>
                <p:cNvPr id="4136" name="59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496050" y="2914650"/>
                  <a:ext cx="4572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s-ES_tradnl" b="1">
                      <a:solidFill>
                        <a:srgbClr val="000000"/>
                      </a:solidFill>
                      <a:cs typeface="Times New Roman" pitchFamily="18" charset="0"/>
                    </a:rPr>
                    <a:t>P</a:t>
                  </a:r>
                </a:p>
              </p:txBody>
            </p:sp>
            <p:cxnSp>
              <p:nvCxnSpPr>
                <p:cNvPr id="61" name="60 Conector recto de flecha"/>
                <p:cNvCxnSpPr/>
                <p:nvPr/>
              </p:nvCxnSpPr>
              <p:spPr>
                <a:xfrm>
                  <a:off x="6572250" y="2980733"/>
                  <a:ext cx="2095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58 Conector recto de flecha"/>
              <p:cNvCxnSpPr/>
              <p:nvPr/>
            </p:nvCxnSpPr>
            <p:spPr>
              <a:xfrm>
                <a:off x="2181225" y="4257845"/>
                <a:ext cx="0" cy="10564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32" name="46 CuadroTexto"/>
            <p:cNvSpPr txBox="1">
              <a:spLocks noChangeArrowheads="1"/>
            </p:cNvSpPr>
            <p:nvPr/>
          </p:nvSpPr>
          <p:spPr bwMode="auto">
            <a:xfrm>
              <a:off x="6446921" y="4029075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b="1">
                  <a:solidFill>
                    <a:srgbClr val="000000"/>
                  </a:solidFill>
                  <a:cs typeface="Times New Roman" pitchFamily="18" charset="0"/>
                </a:rPr>
                <a:t>G</a:t>
              </a:r>
            </a:p>
          </p:txBody>
        </p:sp>
      </p:grpSp>
      <p:grpSp>
        <p:nvGrpSpPr>
          <p:cNvPr id="35" name="79 Grupo"/>
          <p:cNvGrpSpPr>
            <a:grpSpLocks/>
          </p:cNvGrpSpPr>
          <p:nvPr/>
        </p:nvGrpSpPr>
        <p:grpSpPr bwMode="auto">
          <a:xfrm>
            <a:off x="4076700" y="1082993"/>
            <a:ext cx="685800" cy="1085850"/>
            <a:chOff x="4076700" y="1200150"/>
            <a:chExt cx="685800" cy="1085850"/>
          </a:xfrm>
        </p:grpSpPr>
        <p:cxnSp>
          <p:nvCxnSpPr>
            <p:cNvPr id="68" name="67 Conector recto de flecha"/>
            <p:cNvCxnSpPr/>
            <p:nvPr/>
          </p:nvCxnSpPr>
          <p:spPr>
            <a:xfrm>
              <a:off x="4076700" y="120015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 de flecha"/>
            <p:cNvCxnSpPr/>
            <p:nvPr/>
          </p:nvCxnSpPr>
          <p:spPr>
            <a:xfrm>
              <a:off x="4076700" y="1304925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 de flecha"/>
            <p:cNvCxnSpPr/>
            <p:nvPr/>
          </p:nvCxnSpPr>
          <p:spPr>
            <a:xfrm>
              <a:off x="4076700" y="140970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 de flecha"/>
            <p:cNvCxnSpPr/>
            <p:nvPr/>
          </p:nvCxnSpPr>
          <p:spPr>
            <a:xfrm>
              <a:off x="4076700" y="150495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 de flecha"/>
            <p:cNvCxnSpPr/>
            <p:nvPr/>
          </p:nvCxnSpPr>
          <p:spPr>
            <a:xfrm>
              <a:off x="4076700" y="160020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 de flecha"/>
            <p:cNvCxnSpPr/>
            <p:nvPr/>
          </p:nvCxnSpPr>
          <p:spPr>
            <a:xfrm>
              <a:off x="4076700" y="169545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 de flecha"/>
            <p:cNvCxnSpPr/>
            <p:nvPr/>
          </p:nvCxnSpPr>
          <p:spPr>
            <a:xfrm>
              <a:off x="4076700" y="179070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 de flecha"/>
            <p:cNvCxnSpPr/>
            <p:nvPr/>
          </p:nvCxnSpPr>
          <p:spPr>
            <a:xfrm>
              <a:off x="4076700" y="188595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 de flecha"/>
            <p:cNvCxnSpPr/>
            <p:nvPr/>
          </p:nvCxnSpPr>
          <p:spPr>
            <a:xfrm>
              <a:off x="4076700" y="198120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 de flecha"/>
            <p:cNvCxnSpPr/>
            <p:nvPr/>
          </p:nvCxnSpPr>
          <p:spPr>
            <a:xfrm>
              <a:off x="4076700" y="2066925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 de flecha"/>
            <p:cNvCxnSpPr/>
            <p:nvPr/>
          </p:nvCxnSpPr>
          <p:spPr>
            <a:xfrm>
              <a:off x="4076700" y="217170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 de flecha"/>
            <p:cNvCxnSpPr/>
            <p:nvPr/>
          </p:nvCxnSpPr>
          <p:spPr>
            <a:xfrm>
              <a:off x="4076700" y="2276475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86 CuadroTexto"/>
          <p:cNvSpPr txBox="1">
            <a:spLocks noChangeArrowheads="1"/>
          </p:cNvSpPr>
          <p:nvPr/>
        </p:nvSpPr>
        <p:spPr bwMode="auto">
          <a:xfrm>
            <a:off x="-1" y="5657850"/>
            <a:ext cx="9144001" cy="1200150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b="1">
                <a:solidFill>
                  <a:srgbClr val="000000"/>
                </a:solidFill>
                <a:cs typeface="Times New Roman" pitchFamily="18" charset="0"/>
              </a:rPr>
              <a:t>G </a:t>
            </a:r>
            <a:r>
              <a:rPr lang="es-ES_tradnl" sz="1800">
                <a:solidFill>
                  <a:srgbClr val="000000"/>
                </a:solidFill>
                <a:cs typeface="Times New Roman" pitchFamily="18" charset="0"/>
              </a:rPr>
              <a:t>= Centro de gravedad del barco.</a:t>
            </a:r>
          </a:p>
          <a:p>
            <a:pPr algn="ctr"/>
            <a:r>
              <a:rPr lang="es-ES_tradnl" sz="1800" b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s-ES_tradnl" sz="1800">
                <a:solidFill>
                  <a:srgbClr val="000000"/>
                </a:solidFill>
                <a:cs typeface="Times New Roman" pitchFamily="18" charset="0"/>
              </a:rPr>
              <a:t> = Peso del barco</a:t>
            </a:r>
          </a:p>
          <a:p>
            <a:pPr algn="ctr"/>
            <a:r>
              <a:rPr lang="es-ES_tradnl" sz="1800" b="1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s-ES_tradnl" sz="1800">
                <a:solidFill>
                  <a:srgbClr val="FF0000"/>
                </a:solidFill>
                <a:cs typeface="Times New Roman" pitchFamily="18" charset="0"/>
              </a:rPr>
              <a:t> = Centro de empujes (centro de gravedad de la masa de agua desplazada).</a:t>
            </a:r>
          </a:p>
          <a:p>
            <a:pPr algn="ctr"/>
            <a:r>
              <a:rPr lang="es-ES_tradnl" sz="1800" b="1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s-ES_tradnl" sz="1800">
                <a:solidFill>
                  <a:srgbClr val="FF0000"/>
                </a:solidFill>
                <a:cs typeface="Times New Roman" pitchFamily="18" charset="0"/>
              </a:rPr>
              <a:t> = Empuje.</a:t>
            </a:r>
          </a:p>
        </p:txBody>
      </p:sp>
      <p:sp>
        <p:nvSpPr>
          <p:cNvPr id="81" name="80 Arco"/>
          <p:cNvSpPr/>
          <p:nvPr/>
        </p:nvSpPr>
        <p:spPr>
          <a:xfrm rot="19181488">
            <a:off x="5534025" y="623598"/>
            <a:ext cx="2635250" cy="2525712"/>
          </a:xfrm>
          <a:prstGeom prst="arc">
            <a:avLst/>
          </a:prstGeom>
          <a:ln w="57150">
            <a:solidFill>
              <a:srgbClr val="00B05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black"/>
              </a:solidFill>
            </a:endParaRPr>
          </a:p>
        </p:txBody>
      </p:sp>
      <p:sp>
        <p:nvSpPr>
          <p:cNvPr id="82" name="81 Arco"/>
          <p:cNvSpPr/>
          <p:nvPr/>
        </p:nvSpPr>
        <p:spPr>
          <a:xfrm rot="19181488">
            <a:off x="5038054" y="624759"/>
            <a:ext cx="2635250" cy="2527300"/>
          </a:xfrm>
          <a:prstGeom prst="arc">
            <a:avLst/>
          </a:prstGeom>
          <a:ln w="57150">
            <a:solidFill>
              <a:srgbClr val="00B05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black"/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3922295" y="628048"/>
            <a:ext cx="102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00B050"/>
                </a:solidFill>
                <a:latin typeface="Calibri"/>
                <a:cs typeface="Calibri" pitchFamily="34" charset="0"/>
              </a:rPr>
              <a:t>viento</a:t>
            </a:r>
            <a:endParaRPr lang="es-ES_tradnl" dirty="0">
              <a:solidFill>
                <a:srgbClr val="00B050"/>
              </a:solidFill>
              <a:latin typeface="Calibri"/>
              <a:cs typeface="Calibri" pitchFamily="34" charset="0"/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FFFF00"/>
                </a:solidFill>
                <a:latin typeface="Calibri"/>
                <a:cs typeface="Calibri" pitchFamily="34" charset="0"/>
              </a:rPr>
              <a:t>Si el centro de gravedad G está bajo…</a:t>
            </a:r>
            <a:endParaRPr lang="es-ES_tradnl" b="1" dirty="0">
              <a:solidFill>
                <a:srgbClr val="FFFF00"/>
              </a:solidFill>
              <a:latin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04757 -3.7037E-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-3.7037E-7 L 0.03316 -3.7037E-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  <p:bldP spid="19" grpId="0" animBg="1"/>
      <p:bldP spid="25" grpId="0"/>
      <p:bldP spid="14" grpId="0" animBg="1"/>
      <p:bldP spid="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5 Grupo"/>
          <p:cNvGrpSpPr>
            <a:grpSpLocks/>
          </p:cNvGrpSpPr>
          <p:nvPr/>
        </p:nvGrpSpPr>
        <p:grpSpPr bwMode="auto">
          <a:xfrm>
            <a:off x="800100" y="1171639"/>
            <a:ext cx="2781300" cy="1360487"/>
            <a:chOff x="800100" y="830179"/>
            <a:chExt cx="2781300" cy="1360571"/>
          </a:xfrm>
        </p:grpSpPr>
        <p:sp>
          <p:nvSpPr>
            <p:cNvPr id="77" name="76 Rectángulo"/>
            <p:cNvSpPr/>
            <p:nvPr/>
          </p:nvSpPr>
          <p:spPr>
            <a:xfrm>
              <a:off x="1576388" y="830179"/>
              <a:ext cx="1214437" cy="6731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sp>
          <p:nvSpPr>
            <p:cNvPr id="78" name="77 Forma libre"/>
            <p:cNvSpPr/>
            <p:nvPr/>
          </p:nvSpPr>
          <p:spPr>
            <a:xfrm>
              <a:off x="800100" y="1447754"/>
              <a:ext cx="2781300" cy="742996"/>
            </a:xfrm>
            <a:custGeom>
              <a:avLst/>
              <a:gdLst>
                <a:gd name="connsiteX0" fmla="*/ 0 w 2781300"/>
                <a:gd name="connsiteY0" fmla="*/ 0 h 742950"/>
                <a:gd name="connsiteX1" fmla="*/ 9525 w 2781300"/>
                <a:gd name="connsiteY1" fmla="*/ 257175 h 742950"/>
                <a:gd name="connsiteX2" fmla="*/ 23813 w 2781300"/>
                <a:gd name="connsiteY2" fmla="*/ 509588 h 742950"/>
                <a:gd name="connsiteX3" fmla="*/ 42863 w 2781300"/>
                <a:gd name="connsiteY3" fmla="*/ 738188 h 742950"/>
                <a:gd name="connsiteX4" fmla="*/ 2719388 w 2781300"/>
                <a:gd name="connsiteY4" fmla="*/ 742950 h 742950"/>
                <a:gd name="connsiteX5" fmla="*/ 2747963 w 2781300"/>
                <a:gd name="connsiteY5" fmla="*/ 452438 h 742950"/>
                <a:gd name="connsiteX6" fmla="*/ 2781300 w 2781300"/>
                <a:gd name="connsiteY6" fmla="*/ 0 h 742950"/>
                <a:gd name="connsiteX7" fmla="*/ 0 w 2781300"/>
                <a:gd name="connsiteY7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1300" h="742950">
                  <a:moveTo>
                    <a:pt x="0" y="0"/>
                  </a:moveTo>
                  <a:lnTo>
                    <a:pt x="9525" y="257175"/>
                  </a:lnTo>
                  <a:lnTo>
                    <a:pt x="23813" y="509588"/>
                  </a:lnTo>
                  <a:lnTo>
                    <a:pt x="42863" y="738188"/>
                  </a:lnTo>
                  <a:lnTo>
                    <a:pt x="2719388" y="742950"/>
                  </a:lnTo>
                  <a:lnTo>
                    <a:pt x="2747963" y="452438"/>
                  </a:lnTo>
                  <a:lnTo>
                    <a:pt x="2781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</p:grpSp>
      <p:sp>
        <p:nvSpPr>
          <p:cNvPr id="39" name="38 Rectángulo"/>
          <p:cNvSpPr/>
          <p:nvPr/>
        </p:nvSpPr>
        <p:spPr>
          <a:xfrm>
            <a:off x="0" y="2548128"/>
            <a:ext cx="9144000" cy="4309872"/>
          </a:xfrm>
          <a:prstGeom prst="rect">
            <a:avLst/>
          </a:prstGeom>
          <a:solidFill>
            <a:srgbClr val="AE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752475" y="1155764"/>
            <a:ext cx="2860675" cy="3829050"/>
            <a:chOff x="4252913" y="309563"/>
            <a:chExt cx="1704975" cy="2281237"/>
          </a:xfrm>
        </p:grpSpPr>
        <p:graphicFrame>
          <p:nvGraphicFramePr>
            <p:cNvPr id="6147" name="Object 2"/>
            <p:cNvGraphicFramePr>
              <a:graphicFrameLocks noChangeAspect="1"/>
            </p:cNvGraphicFramePr>
            <p:nvPr/>
          </p:nvGraphicFramePr>
          <p:xfrm>
            <a:off x="4295774" y="1133475"/>
            <a:ext cx="1628776" cy="1438275"/>
          </p:xfrm>
          <a:graphic>
            <a:graphicData uri="http://schemas.openxmlformats.org/presentationml/2006/ole">
              <p:oleObj spid="_x0000_s433155" name="Dibujo" r:id="rId3" imgW="1638360" imgH="1438200" progId="Presentations.Drawing.17">
                <p:embed/>
              </p:oleObj>
            </a:graphicData>
          </a:graphic>
        </p:graphicFrame>
        <p:grpSp>
          <p:nvGrpSpPr>
            <p:cNvPr id="5" name="54 Grupo"/>
            <p:cNvGrpSpPr>
              <a:grpSpLocks/>
            </p:cNvGrpSpPr>
            <p:nvPr/>
          </p:nvGrpSpPr>
          <p:grpSpPr bwMode="auto">
            <a:xfrm>
              <a:off x="4252913" y="309563"/>
              <a:ext cx="1704975" cy="2281237"/>
              <a:chOff x="2352675" y="309563"/>
              <a:chExt cx="1704975" cy="2281237"/>
            </a:xfrm>
          </p:grpSpPr>
          <p:sp>
            <p:nvSpPr>
              <p:cNvPr id="7" name="6 Forma libre"/>
              <p:cNvSpPr/>
              <p:nvPr/>
            </p:nvSpPr>
            <p:spPr>
              <a:xfrm flipH="1">
                <a:off x="3200432" y="676528"/>
                <a:ext cx="852488" cy="1914272"/>
              </a:xfrm>
              <a:custGeom>
                <a:avLst/>
                <a:gdLst>
                  <a:gd name="connsiteX0" fmla="*/ 0 w 852488"/>
                  <a:gd name="connsiteY0" fmla="*/ 0 h 1914525"/>
                  <a:gd name="connsiteX1" fmla="*/ 52388 w 852488"/>
                  <a:gd name="connsiteY1" fmla="*/ 590550 h 1914525"/>
                  <a:gd name="connsiteX2" fmla="*/ 204788 w 852488"/>
                  <a:gd name="connsiteY2" fmla="*/ 1181100 h 1914525"/>
                  <a:gd name="connsiteX3" fmla="*/ 404813 w 852488"/>
                  <a:gd name="connsiteY3" fmla="*/ 1609725 h 1914525"/>
                  <a:gd name="connsiteX4" fmla="*/ 614363 w 852488"/>
                  <a:gd name="connsiteY4" fmla="*/ 1833563 h 1914525"/>
                  <a:gd name="connsiteX5" fmla="*/ 852488 w 852488"/>
                  <a:gd name="connsiteY5" fmla="*/ 1914525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2488" h="1914525">
                    <a:moveTo>
                      <a:pt x="0" y="0"/>
                    </a:moveTo>
                    <a:cubicBezTo>
                      <a:pt x="9128" y="196850"/>
                      <a:pt x="18257" y="393700"/>
                      <a:pt x="52388" y="590550"/>
                    </a:cubicBezTo>
                    <a:cubicBezTo>
                      <a:pt x="86519" y="787400"/>
                      <a:pt x="146051" y="1011238"/>
                      <a:pt x="204788" y="1181100"/>
                    </a:cubicBezTo>
                    <a:cubicBezTo>
                      <a:pt x="263526" y="1350963"/>
                      <a:pt x="336551" y="1500981"/>
                      <a:pt x="404813" y="1609725"/>
                    </a:cubicBezTo>
                    <a:cubicBezTo>
                      <a:pt x="473075" y="1718469"/>
                      <a:pt x="539751" y="1782763"/>
                      <a:pt x="614363" y="1833563"/>
                    </a:cubicBezTo>
                    <a:cubicBezTo>
                      <a:pt x="688975" y="1884363"/>
                      <a:pt x="770731" y="1899444"/>
                      <a:pt x="852488" y="1914525"/>
                    </a:cubicBez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" name="7 Conector angular"/>
              <p:cNvCxnSpPr/>
              <p:nvPr/>
            </p:nvCxnSpPr>
            <p:spPr>
              <a:xfrm flipV="1">
                <a:off x="2352675" y="309563"/>
                <a:ext cx="933857" cy="362236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8 Forma libre"/>
              <p:cNvSpPr/>
              <p:nvPr/>
            </p:nvSpPr>
            <p:spPr>
              <a:xfrm>
                <a:off x="2357406" y="676528"/>
                <a:ext cx="852487" cy="1914272"/>
              </a:xfrm>
              <a:custGeom>
                <a:avLst/>
                <a:gdLst>
                  <a:gd name="connsiteX0" fmla="*/ 0 w 852488"/>
                  <a:gd name="connsiteY0" fmla="*/ 0 h 1914525"/>
                  <a:gd name="connsiteX1" fmla="*/ 52388 w 852488"/>
                  <a:gd name="connsiteY1" fmla="*/ 590550 h 1914525"/>
                  <a:gd name="connsiteX2" fmla="*/ 204788 w 852488"/>
                  <a:gd name="connsiteY2" fmla="*/ 1181100 h 1914525"/>
                  <a:gd name="connsiteX3" fmla="*/ 404813 w 852488"/>
                  <a:gd name="connsiteY3" fmla="*/ 1609725 h 1914525"/>
                  <a:gd name="connsiteX4" fmla="*/ 614363 w 852488"/>
                  <a:gd name="connsiteY4" fmla="*/ 1833563 h 1914525"/>
                  <a:gd name="connsiteX5" fmla="*/ 852488 w 852488"/>
                  <a:gd name="connsiteY5" fmla="*/ 1914525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2488" h="1914525">
                    <a:moveTo>
                      <a:pt x="0" y="0"/>
                    </a:moveTo>
                    <a:cubicBezTo>
                      <a:pt x="9128" y="196850"/>
                      <a:pt x="18257" y="393700"/>
                      <a:pt x="52388" y="590550"/>
                    </a:cubicBezTo>
                    <a:cubicBezTo>
                      <a:pt x="86519" y="787400"/>
                      <a:pt x="146051" y="1011238"/>
                      <a:pt x="204788" y="1181100"/>
                    </a:cubicBezTo>
                    <a:cubicBezTo>
                      <a:pt x="263526" y="1350963"/>
                      <a:pt x="336551" y="1500981"/>
                      <a:pt x="404813" y="1609725"/>
                    </a:cubicBezTo>
                    <a:cubicBezTo>
                      <a:pt x="473075" y="1718469"/>
                      <a:pt x="539751" y="1782763"/>
                      <a:pt x="614363" y="1833563"/>
                    </a:cubicBezTo>
                    <a:cubicBezTo>
                      <a:pt x="688975" y="1884363"/>
                      <a:pt x="770731" y="1899444"/>
                      <a:pt x="852488" y="1914525"/>
                    </a:cubicBez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" name="9 Conector angular"/>
              <p:cNvCxnSpPr/>
              <p:nvPr/>
            </p:nvCxnSpPr>
            <p:spPr>
              <a:xfrm>
                <a:off x="3277071" y="309563"/>
                <a:ext cx="780579" cy="366965"/>
              </a:xfrm>
              <a:prstGeom prst="bentConnector3">
                <a:avLst>
                  <a:gd name="adj1" fmla="val 39634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2 Conector recto"/>
          <p:cNvCxnSpPr/>
          <p:nvPr/>
        </p:nvCxnSpPr>
        <p:spPr>
          <a:xfrm flipV="1">
            <a:off x="2184400" y="811276"/>
            <a:ext cx="0" cy="45513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1758950" y="3229039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</a:p>
        </p:txBody>
      </p:sp>
      <p:grpSp>
        <p:nvGrpSpPr>
          <p:cNvPr id="6" name="100 Grupo"/>
          <p:cNvGrpSpPr>
            <a:grpSpLocks/>
          </p:cNvGrpSpPr>
          <p:nvPr/>
        </p:nvGrpSpPr>
        <p:grpSpPr bwMode="auto">
          <a:xfrm>
            <a:off x="1739900" y="2247964"/>
            <a:ext cx="457200" cy="1238250"/>
            <a:chOff x="1740318" y="1907256"/>
            <a:chExt cx="457200" cy="1237748"/>
          </a:xfrm>
        </p:grpSpPr>
        <p:cxnSp>
          <p:nvCxnSpPr>
            <p:cNvPr id="24" name="23 Conector recto de flecha"/>
            <p:cNvCxnSpPr/>
            <p:nvPr/>
          </p:nvCxnSpPr>
          <p:spPr>
            <a:xfrm flipV="1">
              <a:off x="2187993" y="2088158"/>
              <a:ext cx="0" cy="105684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33 Grupo"/>
            <p:cNvGrpSpPr>
              <a:grpSpLocks/>
            </p:cNvGrpSpPr>
            <p:nvPr/>
          </p:nvGrpSpPr>
          <p:grpSpPr bwMode="auto">
            <a:xfrm>
              <a:off x="1740318" y="1907256"/>
              <a:ext cx="457200" cy="461665"/>
              <a:chOff x="5486400" y="1495927"/>
              <a:chExt cx="457200" cy="461665"/>
            </a:xfrm>
          </p:grpSpPr>
          <p:sp>
            <p:nvSpPr>
              <p:cNvPr id="6209" name="26 CuadroTexto"/>
              <p:cNvSpPr txBox="1">
                <a:spLocks noChangeArrowheads="1"/>
              </p:cNvSpPr>
              <p:nvPr/>
            </p:nvSpPr>
            <p:spPr bwMode="auto">
              <a:xfrm>
                <a:off x="5486400" y="1495927"/>
                <a:ext cx="4572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b="1">
                    <a:solidFill>
                      <a:srgbClr val="FF0000"/>
                    </a:solidFill>
                    <a:cs typeface="Times New Roman" pitchFamily="18" charset="0"/>
                  </a:rPr>
                  <a:t>E</a:t>
                </a:r>
              </a:p>
            </p:txBody>
          </p:sp>
          <p:cxnSp>
            <p:nvCxnSpPr>
              <p:cNvPr id="32" name="31 Conector recto de flecha"/>
              <p:cNvCxnSpPr/>
              <p:nvPr/>
            </p:nvCxnSpPr>
            <p:spPr>
              <a:xfrm>
                <a:off x="5591175" y="1553054"/>
                <a:ext cx="20955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13 Elipse"/>
          <p:cNvSpPr/>
          <p:nvPr/>
        </p:nvSpPr>
        <p:spPr>
          <a:xfrm>
            <a:off x="2136775" y="3422714"/>
            <a:ext cx="100013" cy="100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grpSp>
        <p:nvGrpSpPr>
          <p:cNvPr id="12" name="55 Grupo"/>
          <p:cNvGrpSpPr>
            <a:grpSpLocks/>
          </p:cNvGrpSpPr>
          <p:nvPr/>
        </p:nvGrpSpPr>
        <p:grpSpPr bwMode="auto">
          <a:xfrm>
            <a:off x="5199063" y="811276"/>
            <a:ext cx="2860675" cy="4784852"/>
            <a:chOff x="4950745" y="757990"/>
            <a:chExt cx="2861983" cy="4785234"/>
          </a:xfrm>
        </p:grpSpPr>
        <p:grpSp>
          <p:nvGrpSpPr>
            <p:cNvPr id="13" name="67 Grupo"/>
            <p:cNvGrpSpPr>
              <a:grpSpLocks/>
            </p:cNvGrpSpPr>
            <p:nvPr/>
          </p:nvGrpSpPr>
          <p:grpSpPr bwMode="auto">
            <a:xfrm>
              <a:off x="4950745" y="1103648"/>
              <a:ext cx="2861983" cy="3829300"/>
              <a:chOff x="4950745" y="1103648"/>
              <a:chExt cx="2861983" cy="3829300"/>
            </a:xfrm>
          </p:grpSpPr>
          <p:grpSp>
            <p:nvGrpSpPr>
              <p:cNvPr id="16" name="66 Grupo"/>
              <p:cNvGrpSpPr/>
              <p:nvPr/>
            </p:nvGrpSpPr>
            <p:grpSpPr>
              <a:xfrm>
                <a:off x="4991100" y="1128713"/>
                <a:ext cx="2795588" cy="1514475"/>
                <a:chOff x="4991100" y="1128713"/>
                <a:chExt cx="2795588" cy="1514475"/>
              </a:xfrm>
              <a:solidFill>
                <a:srgbClr val="FFFFFF"/>
              </a:solidFill>
            </p:grpSpPr>
            <p:sp>
              <p:nvSpPr>
                <p:cNvPr id="64" name="63 Rectángulo"/>
                <p:cNvSpPr/>
                <p:nvPr/>
              </p:nvSpPr>
              <p:spPr>
                <a:xfrm>
                  <a:off x="5767388" y="1128713"/>
                  <a:ext cx="1238250" cy="70961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65 Forma libre"/>
                <p:cNvSpPr/>
                <p:nvPr/>
              </p:nvSpPr>
              <p:spPr>
                <a:xfrm>
                  <a:off x="4991100" y="1738313"/>
                  <a:ext cx="2795588" cy="904875"/>
                </a:xfrm>
                <a:custGeom>
                  <a:avLst/>
                  <a:gdLst>
                    <a:gd name="connsiteX0" fmla="*/ 0 w 2795588"/>
                    <a:gd name="connsiteY0" fmla="*/ 0 h 904875"/>
                    <a:gd name="connsiteX1" fmla="*/ 9525 w 2795588"/>
                    <a:gd name="connsiteY1" fmla="*/ 333375 h 904875"/>
                    <a:gd name="connsiteX2" fmla="*/ 38100 w 2795588"/>
                    <a:gd name="connsiteY2" fmla="*/ 685800 h 904875"/>
                    <a:gd name="connsiteX3" fmla="*/ 71438 w 2795588"/>
                    <a:gd name="connsiteY3" fmla="*/ 904875 h 904875"/>
                    <a:gd name="connsiteX4" fmla="*/ 2719388 w 2795588"/>
                    <a:gd name="connsiteY4" fmla="*/ 895350 h 904875"/>
                    <a:gd name="connsiteX5" fmla="*/ 2757488 w 2795588"/>
                    <a:gd name="connsiteY5" fmla="*/ 595312 h 904875"/>
                    <a:gd name="connsiteX6" fmla="*/ 2786063 w 2795588"/>
                    <a:gd name="connsiteY6" fmla="*/ 171450 h 904875"/>
                    <a:gd name="connsiteX7" fmla="*/ 2795588 w 2795588"/>
                    <a:gd name="connsiteY7" fmla="*/ 0 h 904875"/>
                    <a:gd name="connsiteX8" fmla="*/ 0 w 2795588"/>
                    <a:gd name="connsiteY8" fmla="*/ 0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95588" h="904875">
                      <a:moveTo>
                        <a:pt x="0" y="0"/>
                      </a:moveTo>
                      <a:lnTo>
                        <a:pt x="9525" y="333375"/>
                      </a:lnTo>
                      <a:lnTo>
                        <a:pt x="38100" y="685800"/>
                      </a:lnTo>
                      <a:lnTo>
                        <a:pt x="71438" y="904875"/>
                      </a:lnTo>
                      <a:lnTo>
                        <a:pt x="2719388" y="895350"/>
                      </a:lnTo>
                      <a:lnTo>
                        <a:pt x="2757488" y="595312"/>
                      </a:lnTo>
                      <a:lnTo>
                        <a:pt x="2786063" y="171450"/>
                      </a:lnTo>
                      <a:lnTo>
                        <a:pt x="27955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" name="39 Grupo"/>
              <p:cNvGrpSpPr>
                <a:grpSpLocks/>
              </p:cNvGrpSpPr>
              <p:nvPr/>
            </p:nvGrpSpPr>
            <p:grpSpPr bwMode="auto">
              <a:xfrm>
                <a:off x="4950745" y="1103648"/>
                <a:ext cx="2861983" cy="3829300"/>
                <a:chOff x="4252913" y="309563"/>
                <a:chExt cx="1704975" cy="2281237"/>
              </a:xfrm>
            </p:grpSpPr>
            <p:graphicFrame>
              <p:nvGraphicFramePr>
                <p:cNvPr id="6146" name="Object 3"/>
                <p:cNvGraphicFramePr>
                  <a:graphicFrameLocks noChangeAspect="1"/>
                </p:cNvGraphicFramePr>
                <p:nvPr/>
              </p:nvGraphicFramePr>
              <p:xfrm>
                <a:off x="4295774" y="1133475"/>
                <a:ext cx="1628776" cy="1438275"/>
              </p:xfrm>
              <a:graphic>
                <a:graphicData uri="http://schemas.openxmlformats.org/presentationml/2006/ole">
                  <p:oleObj spid="_x0000_s433154" name="Dibujo" r:id="rId4" imgW="1638360" imgH="1438200" progId="Presentations.Drawing.17">
                    <p:embed/>
                  </p:oleObj>
                </a:graphicData>
              </a:graphic>
            </p:graphicFrame>
            <p:grpSp>
              <p:nvGrpSpPr>
                <p:cNvPr id="18" name="54 Grupo"/>
                <p:cNvGrpSpPr>
                  <a:grpSpLocks/>
                </p:cNvGrpSpPr>
                <p:nvPr/>
              </p:nvGrpSpPr>
              <p:grpSpPr bwMode="auto">
                <a:xfrm>
                  <a:off x="4252913" y="309563"/>
                  <a:ext cx="1704975" cy="2281237"/>
                  <a:chOff x="2352675" y="309563"/>
                  <a:chExt cx="1704975" cy="2281237"/>
                </a:xfrm>
              </p:grpSpPr>
              <p:sp>
                <p:nvSpPr>
                  <p:cNvPr id="43" name="42 Forma libre"/>
                  <p:cNvSpPr/>
                  <p:nvPr/>
                </p:nvSpPr>
                <p:spPr>
                  <a:xfrm flipH="1">
                    <a:off x="3200432" y="676799"/>
                    <a:ext cx="852487" cy="1914300"/>
                  </a:xfrm>
                  <a:custGeom>
                    <a:avLst/>
                    <a:gdLst>
                      <a:gd name="connsiteX0" fmla="*/ 0 w 852488"/>
                      <a:gd name="connsiteY0" fmla="*/ 0 h 1914525"/>
                      <a:gd name="connsiteX1" fmla="*/ 52388 w 852488"/>
                      <a:gd name="connsiteY1" fmla="*/ 590550 h 1914525"/>
                      <a:gd name="connsiteX2" fmla="*/ 204788 w 852488"/>
                      <a:gd name="connsiteY2" fmla="*/ 1181100 h 1914525"/>
                      <a:gd name="connsiteX3" fmla="*/ 404813 w 852488"/>
                      <a:gd name="connsiteY3" fmla="*/ 1609725 h 1914525"/>
                      <a:gd name="connsiteX4" fmla="*/ 614363 w 852488"/>
                      <a:gd name="connsiteY4" fmla="*/ 1833563 h 1914525"/>
                      <a:gd name="connsiteX5" fmla="*/ 852488 w 852488"/>
                      <a:gd name="connsiteY5" fmla="*/ 1914525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2488" h="1914525">
                        <a:moveTo>
                          <a:pt x="0" y="0"/>
                        </a:moveTo>
                        <a:cubicBezTo>
                          <a:pt x="9128" y="196850"/>
                          <a:pt x="18257" y="393700"/>
                          <a:pt x="52388" y="590550"/>
                        </a:cubicBezTo>
                        <a:cubicBezTo>
                          <a:pt x="86519" y="787400"/>
                          <a:pt x="146051" y="1011238"/>
                          <a:pt x="204788" y="1181100"/>
                        </a:cubicBezTo>
                        <a:cubicBezTo>
                          <a:pt x="263526" y="1350963"/>
                          <a:pt x="336551" y="1500981"/>
                          <a:pt x="404813" y="1609725"/>
                        </a:cubicBezTo>
                        <a:cubicBezTo>
                          <a:pt x="473075" y="1718469"/>
                          <a:pt x="539751" y="1782763"/>
                          <a:pt x="614363" y="1833563"/>
                        </a:cubicBezTo>
                        <a:cubicBezTo>
                          <a:pt x="688975" y="1884363"/>
                          <a:pt x="770731" y="1899444"/>
                          <a:pt x="852488" y="1914525"/>
                        </a:cubicBez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 sz="180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44" name="43 Conector angular"/>
                  <p:cNvCxnSpPr/>
                  <p:nvPr/>
                </p:nvCxnSpPr>
                <p:spPr>
                  <a:xfrm flipV="1">
                    <a:off x="2352675" y="309828"/>
                    <a:ext cx="933857" cy="362242"/>
                  </a:xfrm>
                  <a:prstGeom prst="bentConnector3">
                    <a:avLst>
                      <a:gd name="adj1" fmla="val 50000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44 Forma libre"/>
                  <p:cNvSpPr/>
                  <p:nvPr/>
                </p:nvSpPr>
                <p:spPr>
                  <a:xfrm>
                    <a:off x="2357405" y="676799"/>
                    <a:ext cx="852488" cy="1914300"/>
                  </a:xfrm>
                  <a:custGeom>
                    <a:avLst/>
                    <a:gdLst>
                      <a:gd name="connsiteX0" fmla="*/ 0 w 852488"/>
                      <a:gd name="connsiteY0" fmla="*/ 0 h 1914525"/>
                      <a:gd name="connsiteX1" fmla="*/ 52388 w 852488"/>
                      <a:gd name="connsiteY1" fmla="*/ 590550 h 1914525"/>
                      <a:gd name="connsiteX2" fmla="*/ 204788 w 852488"/>
                      <a:gd name="connsiteY2" fmla="*/ 1181100 h 1914525"/>
                      <a:gd name="connsiteX3" fmla="*/ 404813 w 852488"/>
                      <a:gd name="connsiteY3" fmla="*/ 1609725 h 1914525"/>
                      <a:gd name="connsiteX4" fmla="*/ 614363 w 852488"/>
                      <a:gd name="connsiteY4" fmla="*/ 1833563 h 1914525"/>
                      <a:gd name="connsiteX5" fmla="*/ 852488 w 852488"/>
                      <a:gd name="connsiteY5" fmla="*/ 1914525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2488" h="1914525">
                        <a:moveTo>
                          <a:pt x="0" y="0"/>
                        </a:moveTo>
                        <a:cubicBezTo>
                          <a:pt x="9128" y="196850"/>
                          <a:pt x="18257" y="393700"/>
                          <a:pt x="52388" y="590550"/>
                        </a:cubicBezTo>
                        <a:cubicBezTo>
                          <a:pt x="86519" y="787400"/>
                          <a:pt x="146051" y="1011238"/>
                          <a:pt x="204788" y="1181100"/>
                        </a:cubicBezTo>
                        <a:cubicBezTo>
                          <a:pt x="263526" y="1350963"/>
                          <a:pt x="336551" y="1500981"/>
                          <a:pt x="404813" y="1609725"/>
                        </a:cubicBezTo>
                        <a:cubicBezTo>
                          <a:pt x="473075" y="1718469"/>
                          <a:pt x="539751" y="1782763"/>
                          <a:pt x="614363" y="1833563"/>
                        </a:cubicBezTo>
                        <a:cubicBezTo>
                          <a:pt x="688975" y="1884363"/>
                          <a:pt x="770731" y="1899444"/>
                          <a:pt x="852488" y="1914525"/>
                        </a:cubicBez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 sz="180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46" name="45 Conector angular"/>
                  <p:cNvCxnSpPr/>
                  <p:nvPr/>
                </p:nvCxnSpPr>
                <p:spPr>
                  <a:xfrm>
                    <a:off x="3277070" y="309828"/>
                    <a:ext cx="780580" cy="366971"/>
                  </a:xfrm>
                  <a:prstGeom prst="bentConnector3">
                    <a:avLst>
                      <a:gd name="adj1" fmla="val 39634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8" name="47 Conector recto"/>
            <p:cNvCxnSpPr/>
            <p:nvPr/>
          </p:nvCxnSpPr>
          <p:spPr>
            <a:xfrm flipH="1" flipV="1">
              <a:off x="6383325" y="757990"/>
              <a:ext cx="1461" cy="47852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62 Grupo"/>
          <p:cNvGrpSpPr>
            <a:grpSpLocks/>
          </p:cNvGrpSpPr>
          <p:nvPr/>
        </p:nvGrpSpPr>
        <p:grpSpPr bwMode="auto">
          <a:xfrm>
            <a:off x="6194425" y="1971739"/>
            <a:ext cx="714375" cy="1728787"/>
            <a:chOff x="5946859" y="1929314"/>
            <a:chExt cx="714375" cy="1727988"/>
          </a:xfrm>
        </p:grpSpPr>
        <p:sp>
          <p:nvSpPr>
            <p:cNvPr id="49" name="48 Rectángulo"/>
            <p:cNvSpPr/>
            <p:nvPr/>
          </p:nvSpPr>
          <p:spPr>
            <a:xfrm>
              <a:off x="6246897" y="1961049"/>
              <a:ext cx="271462" cy="380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grpSp>
          <p:nvGrpSpPr>
            <p:cNvPr id="20" name="57 Grupo"/>
            <p:cNvGrpSpPr>
              <a:grpSpLocks/>
            </p:cNvGrpSpPr>
            <p:nvPr/>
          </p:nvGrpSpPr>
          <p:grpSpPr bwMode="auto">
            <a:xfrm>
              <a:off x="5946859" y="1929314"/>
              <a:ext cx="714375" cy="1727988"/>
              <a:chOff x="5946859" y="1929314"/>
              <a:chExt cx="714375" cy="1727988"/>
            </a:xfrm>
          </p:grpSpPr>
          <p:grpSp>
            <p:nvGrpSpPr>
              <p:cNvPr id="21" name="49 Grupo"/>
              <p:cNvGrpSpPr>
                <a:grpSpLocks/>
              </p:cNvGrpSpPr>
              <p:nvPr/>
            </p:nvGrpSpPr>
            <p:grpSpPr bwMode="auto">
              <a:xfrm>
                <a:off x="5946859" y="1929314"/>
                <a:ext cx="714375" cy="1727988"/>
                <a:chOff x="1733550" y="1457827"/>
                <a:chExt cx="714375" cy="1727988"/>
              </a:xfrm>
            </p:grpSpPr>
            <p:cxnSp>
              <p:nvCxnSpPr>
                <p:cNvPr id="51" name="50 Conector recto de flecha"/>
                <p:cNvCxnSpPr/>
                <p:nvPr/>
              </p:nvCxnSpPr>
              <p:spPr>
                <a:xfrm flipV="1">
                  <a:off x="2171700" y="1905295"/>
                  <a:ext cx="0" cy="1056786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94" name="51 CuadroTexto"/>
                <p:cNvSpPr txBox="1">
                  <a:spLocks noChangeArrowheads="1"/>
                </p:cNvSpPr>
                <p:nvPr/>
              </p:nvSpPr>
              <p:spPr bwMode="auto">
                <a:xfrm>
                  <a:off x="1733550" y="2724150"/>
                  <a:ext cx="4572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s-ES_tradnl" b="1">
                      <a:solidFill>
                        <a:srgbClr val="FF0000"/>
                      </a:solidFill>
                      <a:cs typeface="Times New Roman" pitchFamily="18" charset="0"/>
                    </a:rPr>
                    <a:t>C</a:t>
                  </a:r>
                </a:p>
              </p:txBody>
            </p:sp>
            <p:grpSp>
              <p:nvGrpSpPr>
                <p:cNvPr id="22" name="52 Grupo"/>
                <p:cNvGrpSpPr>
                  <a:grpSpLocks/>
                </p:cNvGrpSpPr>
                <p:nvPr/>
              </p:nvGrpSpPr>
              <p:grpSpPr bwMode="auto">
                <a:xfrm>
                  <a:off x="1990725" y="1457827"/>
                  <a:ext cx="457200" cy="461665"/>
                  <a:chOff x="5486400" y="1495927"/>
                  <a:chExt cx="457200" cy="461665"/>
                </a:xfrm>
              </p:grpSpPr>
              <p:sp>
                <p:nvSpPr>
                  <p:cNvPr id="6196" name="53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6400" y="1495927"/>
                    <a:ext cx="45720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s-ES_tradnl" b="1">
                        <a:solidFill>
                          <a:srgbClr val="FF0000"/>
                        </a:solidFill>
                        <a:cs typeface="Times New Roman" pitchFamily="18" charset="0"/>
                      </a:rPr>
                      <a:t>E</a:t>
                    </a:r>
                  </a:p>
                </p:txBody>
              </p:sp>
              <p:cxnSp>
                <p:nvCxnSpPr>
                  <p:cNvPr id="55" name="54 Conector recto de flecha"/>
                  <p:cNvCxnSpPr/>
                  <p:nvPr/>
                </p:nvCxnSpPr>
                <p:spPr>
                  <a:xfrm>
                    <a:off x="5591175" y="1553051"/>
                    <a:ext cx="209550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2" name="61 Elipse"/>
              <p:cNvSpPr/>
              <p:nvPr/>
            </p:nvSpPr>
            <p:spPr>
              <a:xfrm>
                <a:off x="6331034" y="3379618"/>
                <a:ext cx="100013" cy="9996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66 Grupo"/>
          <p:cNvGrpSpPr>
            <a:grpSpLocks/>
          </p:cNvGrpSpPr>
          <p:nvPr/>
        </p:nvGrpSpPr>
        <p:grpSpPr bwMode="auto">
          <a:xfrm>
            <a:off x="6865938" y="1995551"/>
            <a:ext cx="687387" cy="1757363"/>
            <a:chOff x="2027069" y="2686049"/>
            <a:chExt cx="687557" cy="1757568"/>
          </a:xfrm>
        </p:grpSpPr>
        <p:sp>
          <p:nvSpPr>
            <p:cNvPr id="6182" name="67 CuadroTexto"/>
            <p:cNvSpPr txBox="1">
              <a:spLocks noChangeArrowheads="1"/>
            </p:cNvSpPr>
            <p:nvPr/>
          </p:nvSpPr>
          <p:spPr bwMode="auto">
            <a:xfrm>
              <a:off x="2257426" y="2686049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b="1">
                  <a:solidFill>
                    <a:srgbClr val="000000"/>
                  </a:solidFill>
                  <a:cs typeface="Times New Roman" pitchFamily="18" charset="0"/>
                </a:rPr>
                <a:t>G</a:t>
              </a:r>
            </a:p>
          </p:txBody>
        </p:sp>
        <p:grpSp>
          <p:nvGrpSpPr>
            <p:cNvPr id="28" name="37 Grupo"/>
            <p:cNvGrpSpPr>
              <a:grpSpLocks/>
            </p:cNvGrpSpPr>
            <p:nvPr/>
          </p:nvGrpSpPr>
          <p:grpSpPr bwMode="auto">
            <a:xfrm>
              <a:off x="2027069" y="2899611"/>
              <a:ext cx="457200" cy="1544006"/>
              <a:chOff x="1990725" y="4223084"/>
              <a:chExt cx="457200" cy="1544006"/>
            </a:xfrm>
          </p:grpSpPr>
          <p:sp>
            <p:nvSpPr>
              <p:cNvPr id="70" name="69 Elipse"/>
              <p:cNvSpPr/>
              <p:nvPr/>
            </p:nvSpPr>
            <p:spPr>
              <a:xfrm>
                <a:off x="2136811" y="4223860"/>
                <a:ext cx="100037" cy="100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34 Grupo"/>
              <p:cNvGrpSpPr>
                <a:grpSpLocks/>
              </p:cNvGrpSpPr>
              <p:nvPr/>
            </p:nvGrpSpPr>
            <p:grpSpPr bwMode="auto">
              <a:xfrm>
                <a:off x="1990725" y="5305425"/>
                <a:ext cx="457200" cy="461665"/>
                <a:chOff x="6496050" y="2914650"/>
                <a:chExt cx="457200" cy="461665"/>
              </a:xfrm>
            </p:grpSpPr>
            <p:sp>
              <p:nvSpPr>
                <p:cNvPr id="6187" name="7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496050" y="2914650"/>
                  <a:ext cx="4572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s-ES_tradnl" b="1">
                      <a:solidFill>
                        <a:srgbClr val="000000"/>
                      </a:solidFill>
                      <a:cs typeface="Times New Roman" pitchFamily="18" charset="0"/>
                    </a:rPr>
                    <a:t>P</a:t>
                  </a:r>
                </a:p>
              </p:txBody>
            </p:sp>
            <p:cxnSp>
              <p:nvCxnSpPr>
                <p:cNvPr id="74" name="73 Conector recto de flecha"/>
                <p:cNvCxnSpPr/>
                <p:nvPr/>
              </p:nvCxnSpPr>
              <p:spPr>
                <a:xfrm>
                  <a:off x="6572269" y="2980981"/>
                  <a:ext cx="20960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71 Conector recto de flecha"/>
              <p:cNvCxnSpPr/>
              <p:nvPr/>
            </p:nvCxnSpPr>
            <p:spPr>
              <a:xfrm>
                <a:off x="2181272" y="4258789"/>
                <a:ext cx="0" cy="105581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85 Grupo"/>
          <p:cNvGrpSpPr>
            <a:grpSpLocks/>
          </p:cNvGrpSpPr>
          <p:nvPr/>
        </p:nvGrpSpPr>
        <p:grpSpPr bwMode="auto">
          <a:xfrm>
            <a:off x="4076700" y="1094105"/>
            <a:ext cx="685800" cy="1085850"/>
            <a:chOff x="4076700" y="1200150"/>
            <a:chExt cx="685800" cy="1085850"/>
          </a:xfrm>
        </p:grpSpPr>
        <p:cxnSp>
          <p:nvCxnSpPr>
            <p:cNvPr id="87" name="86 Conector recto de flecha"/>
            <p:cNvCxnSpPr/>
            <p:nvPr/>
          </p:nvCxnSpPr>
          <p:spPr>
            <a:xfrm>
              <a:off x="4076700" y="120015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 de flecha"/>
            <p:cNvCxnSpPr/>
            <p:nvPr/>
          </p:nvCxnSpPr>
          <p:spPr>
            <a:xfrm>
              <a:off x="4076700" y="1304925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 de flecha"/>
            <p:cNvCxnSpPr/>
            <p:nvPr/>
          </p:nvCxnSpPr>
          <p:spPr>
            <a:xfrm>
              <a:off x="4076700" y="140970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 de flecha"/>
            <p:cNvCxnSpPr/>
            <p:nvPr/>
          </p:nvCxnSpPr>
          <p:spPr>
            <a:xfrm>
              <a:off x="4076700" y="150495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 de flecha"/>
            <p:cNvCxnSpPr/>
            <p:nvPr/>
          </p:nvCxnSpPr>
          <p:spPr>
            <a:xfrm>
              <a:off x="4076700" y="160020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 de flecha"/>
            <p:cNvCxnSpPr/>
            <p:nvPr/>
          </p:nvCxnSpPr>
          <p:spPr>
            <a:xfrm>
              <a:off x="4076700" y="169545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 de flecha"/>
            <p:cNvCxnSpPr/>
            <p:nvPr/>
          </p:nvCxnSpPr>
          <p:spPr>
            <a:xfrm>
              <a:off x="4076700" y="179070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 de flecha"/>
            <p:cNvCxnSpPr/>
            <p:nvPr/>
          </p:nvCxnSpPr>
          <p:spPr>
            <a:xfrm>
              <a:off x="4076700" y="188595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 de flecha"/>
            <p:cNvCxnSpPr/>
            <p:nvPr/>
          </p:nvCxnSpPr>
          <p:spPr>
            <a:xfrm>
              <a:off x="4076700" y="198120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 de flecha"/>
            <p:cNvCxnSpPr/>
            <p:nvPr/>
          </p:nvCxnSpPr>
          <p:spPr>
            <a:xfrm>
              <a:off x="4076700" y="2066925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 de flecha"/>
            <p:cNvCxnSpPr/>
            <p:nvPr/>
          </p:nvCxnSpPr>
          <p:spPr>
            <a:xfrm>
              <a:off x="4076700" y="2171700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 de flecha"/>
            <p:cNvCxnSpPr/>
            <p:nvPr/>
          </p:nvCxnSpPr>
          <p:spPr>
            <a:xfrm>
              <a:off x="4076700" y="2276475"/>
              <a:ext cx="685800" cy="95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2228850" y="2019364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>
                <a:solidFill>
                  <a:srgbClr val="000000"/>
                </a:solidFill>
                <a:cs typeface="Times New Roman" pitchFamily="18" charset="0"/>
              </a:rPr>
              <a:t>G</a:t>
            </a:r>
          </a:p>
        </p:txBody>
      </p:sp>
      <p:sp>
        <p:nvSpPr>
          <p:cNvPr id="15" name="14 Elipse"/>
          <p:cNvSpPr/>
          <p:nvPr/>
        </p:nvSpPr>
        <p:spPr>
          <a:xfrm>
            <a:off x="2144713" y="2224151"/>
            <a:ext cx="100012" cy="100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grpSp>
        <p:nvGrpSpPr>
          <p:cNvPr id="31" name="99 Grupo"/>
          <p:cNvGrpSpPr>
            <a:grpSpLocks/>
          </p:cNvGrpSpPr>
          <p:nvPr/>
        </p:nvGrpSpPr>
        <p:grpSpPr bwMode="auto">
          <a:xfrm>
            <a:off x="2198688" y="2257489"/>
            <a:ext cx="533400" cy="1176337"/>
            <a:chOff x="2198519" y="1916782"/>
            <a:chExt cx="533400" cy="1176040"/>
          </a:xfrm>
        </p:grpSpPr>
        <p:grpSp>
          <p:nvGrpSpPr>
            <p:cNvPr id="34" name="34 Grupo"/>
            <p:cNvGrpSpPr>
              <a:grpSpLocks/>
            </p:cNvGrpSpPr>
            <p:nvPr/>
          </p:nvGrpSpPr>
          <p:grpSpPr bwMode="auto">
            <a:xfrm>
              <a:off x="2274719" y="2631157"/>
              <a:ext cx="457200" cy="461665"/>
              <a:chOff x="6496050" y="2914650"/>
              <a:chExt cx="457200" cy="461665"/>
            </a:xfrm>
          </p:grpSpPr>
          <p:sp>
            <p:nvSpPr>
              <p:cNvPr id="6168" name="27 CuadroTexto"/>
              <p:cNvSpPr txBox="1">
                <a:spLocks noChangeArrowheads="1"/>
              </p:cNvSpPr>
              <p:nvPr/>
            </p:nvSpPr>
            <p:spPr bwMode="auto">
              <a:xfrm>
                <a:off x="6496050" y="2914650"/>
                <a:ext cx="4572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b="1">
                    <a:solidFill>
                      <a:srgbClr val="000000"/>
                    </a:solidFill>
                    <a:cs typeface="Times New Roman" pitchFamily="18" charset="0"/>
                  </a:rPr>
                  <a:t>P</a:t>
                </a:r>
              </a:p>
            </p:txBody>
          </p:sp>
          <p:cxnSp>
            <p:nvCxnSpPr>
              <p:cNvPr id="33" name="32 Conector recto de flecha"/>
              <p:cNvCxnSpPr/>
              <p:nvPr/>
            </p:nvCxnSpPr>
            <p:spPr>
              <a:xfrm>
                <a:off x="6572250" y="2981128"/>
                <a:ext cx="2095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22 Conector recto de flecha"/>
            <p:cNvCxnSpPr/>
            <p:nvPr/>
          </p:nvCxnSpPr>
          <p:spPr>
            <a:xfrm>
              <a:off x="2198519" y="1916782"/>
              <a:ext cx="0" cy="105700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74 Arco"/>
          <p:cNvSpPr/>
          <p:nvPr/>
        </p:nvSpPr>
        <p:spPr>
          <a:xfrm rot="19181488">
            <a:off x="5462081" y="723036"/>
            <a:ext cx="2635250" cy="2527300"/>
          </a:xfrm>
          <a:prstGeom prst="arc">
            <a:avLst/>
          </a:prstGeom>
          <a:ln w="57150">
            <a:solidFill>
              <a:srgbClr val="00B05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black"/>
              </a:solidFill>
            </a:endParaRPr>
          </a:p>
        </p:txBody>
      </p:sp>
      <p:sp>
        <p:nvSpPr>
          <p:cNvPr id="79" name="78 CuadroTexto"/>
          <p:cNvSpPr txBox="1"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b="1" dirty="0">
                <a:solidFill>
                  <a:srgbClr val="000000"/>
                </a:solidFill>
                <a:cs typeface="Times New Roman" pitchFamily="18" charset="0"/>
              </a:rPr>
              <a:t>G </a:t>
            </a:r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= Centro de gravedad del barco.</a:t>
            </a:r>
          </a:p>
          <a:p>
            <a:pPr algn="ctr"/>
            <a:r>
              <a:rPr lang="es-ES_tradnl" sz="1800" b="1" dirty="0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 = Peso del barco</a:t>
            </a:r>
          </a:p>
          <a:p>
            <a:pPr algn="ctr"/>
            <a:r>
              <a:rPr lang="es-ES_tradnl" sz="1800" b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s-ES_tradnl" sz="1800" dirty="0">
                <a:solidFill>
                  <a:srgbClr val="FF0000"/>
                </a:solidFill>
                <a:cs typeface="Times New Roman" pitchFamily="18" charset="0"/>
              </a:rPr>
              <a:t> = Centro de empujes (centro de gravedad de la masa de agua desplazada).</a:t>
            </a:r>
          </a:p>
          <a:p>
            <a:pPr algn="ctr"/>
            <a:r>
              <a:rPr lang="es-ES_tradnl" sz="1800" b="1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s-ES_tradnl" sz="1800" dirty="0">
                <a:solidFill>
                  <a:srgbClr val="FF0000"/>
                </a:solidFill>
                <a:cs typeface="Times New Roman" pitchFamily="18" charset="0"/>
              </a:rPr>
              <a:t> = Empuje.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3922295" y="628048"/>
            <a:ext cx="102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00B050"/>
                </a:solidFill>
                <a:latin typeface="Calibri"/>
                <a:cs typeface="Calibri" pitchFamily="34" charset="0"/>
              </a:rPr>
              <a:t>viento</a:t>
            </a:r>
            <a:endParaRPr lang="es-ES_tradnl" dirty="0">
              <a:solidFill>
                <a:srgbClr val="00B050"/>
              </a:solidFill>
              <a:latin typeface="Calibri"/>
              <a:cs typeface="Calibri" pitchFamily="34" charset="0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FFFF00"/>
                </a:solidFill>
                <a:latin typeface="Calibri"/>
                <a:cs typeface="Calibri" pitchFamily="34" charset="0"/>
              </a:rPr>
              <a:t>Si el centro de gravedad G está alto…</a:t>
            </a:r>
            <a:endParaRPr lang="es-ES_tradnl" b="1" dirty="0">
              <a:solidFill>
                <a:srgbClr val="FFFF00"/>
              </a:solidFill>
              <a:latin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7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 animBg="1"/>
      <p:bldP spid="26" grpId="0"/>
      <p:bldP spid="15" grpId="0" animBg="1"/>
      <p:bldP spid="7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6748"/>
            <a:ext cx="7772400" cy="2899610"/>
          </a:xfrm>
        </p:spPr>
        <p:txBody>
          <a:bodyPr/>
          <a:lstStyle/>
          <a:p>
            <a:pPr eaLnBrk="1" hangingPunct="1"/>
            <a:r>
              <a:rPr lang="es-ES" sz="8000" b="1" dirty="0" smtClean="0">
                <a:solidFill>
                  <a:srgbClr val="00B050"/>
                </a:solidFill>
              </a:rPr>
              <a:t>6</a:t>
            </a:r>
            <a:r>
              <a:rPr lang="es-ES" sz="5400" b="1" dirty="0" smtClean="0">
                <a:solidFill>
                  <a:schemeClr val="bg1"/>
                </a:solidFill>
              </a:rPr>
              <a:t/>
            </a:r>
            <a:br>
              <a:rPr lang="es-ES" sz="5400" b="1" dirty="0" smtClean="0">
                <a:solidFill>
                  <a:schemeClr val="bg1"/>
                </a:solidFill>
              </a:rPr>
            </a:br>
            <a:r>
              <a:rPr lang="es-ES" sz="5400" b="1" dirty="0" smtClean="0">
                <a:solidFill>
                  <a:schemeClr val="bg1"/>
                </a:solidFill>
              </a:rPr>
              <a:t>GLOBOS AEROSTÁTICOS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53453" y="1058779"/>
            <a:ext cx="8205536" cy="5197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3731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002F8E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Condición de 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flotación</a:t>
            </a:r>
            <a:endParaRPr lang="es-E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1232485" y="1515979"/>
            <a:ext cx="68046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s-ES" dirty="0">
                <a:latin typeface="Calibri" pitchFamily="34" charset="0"/>
                <a:cs typeface="Calibri" pitchFamily="34" charset="0"/>
              </a:rPr>
              <a:t>peso del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globo, </a:t>
            </a:r>
            <a:r>
              <a:rPr lang="es-ES" dirty="0">
                <a:latin typeface="Calibri" pitchFamily="34" charset="0"/>
                <a:cs typeface="Calibri" pitchFamily="34" charset="0"/>
              </a:rPr>
              <a:t>más el peso del aire caliente contenido en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él, </a:t>
            </a:r>
            <a:r>
              <a:rPr lang="es-ES" dirty="0">
                <a:latin typeface="Calibri" pitchFamily="34" charset="0"/>
                <a:cs typeface="Calibri" pitchFamily="34" charset="0"/>
              </a:rPr>
              <a:t>más el peso de los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ocupantes, </a:t>
            </a:r>
            <a:r>
              <a:rPr lang="es-ES" dirty="0">
                <a:latin typeface="Calibri" pitchFamily="34" charset="0"/>
                <a:cs typeface="Calibri" pitchFamily="34" charset="0"/>
              </a:rPr>
              <a:t>ha de ser menor o igual que el peso del aire frío desplazado por el globo (empuje).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1227138" y="3508375"/>
          <a:ext cx="6854825" cy="1385888"/>
        </p:xfrm>
        <a:graphic>
          <a:graphicData uri="http://schemas.openxmlformats.org/presentationml/2006/ole">
            <p:oleObj spid="_x0000_s436226" name="Equation" r:id="rId3" imgW="1447560" imgH="317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Group 2"/>
          <p:cNvGraphicFramePr>
            <a:graphicFrameLocks noGrp="1"/>
          </p:cNvGraphicFramePr>
          <p:nvPr/>
        </p:nvGraphicFramePr>
        <p:xfrm>
          <a:off x="312738" y="1365250"/>
          <a:ext cx="2238208" cy="4107625"/>
        </p:xfrm>
        <a:graphic>
          <a:graphicData uri="http://schemas.openxmlformats.org/drawingml/2006/table">
            <a:tbl>
              <a:tblPr/>
              <a:tblGrid>
                <a:gridCol w="962861"/>
                <a:gridCol w="1275347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(ºC)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(kg/m</a:t>
                      </a:r>
                      <a:r>
                        <a:rPr kumimoji="0" lang="es-E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3)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1,2930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1,1274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1,0596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b="1">
                <a:solidFill>
                  <a:srgbClr val="FFFFFF"/>
                </a:solidFill>
              </a:rPr>
              <a:t>Variación de la densidad del aire con la temperatura.</a:t>
            </a:r>
            <a:r>
              <a:rPr lang="es-ES">
                <a:solidFill>
                  <a:srgbClr val="FFFFFF"/>
                </a:solidFill>
              </a:rPr>
              <a:t> (P = 1 atm)</a:t>
            </a:r>
          </a:p>
        </p:txBody>
      </p:sp>
      <p:sp>
        <p:nvSpPr>
          <p:cNvPr id="125978" name="Rectangle 26"/>
          <p:cNvSpPr>
            <a:spLocks noChangeArrowheads="1"/>
          </p:cNvSpPr>
          <p:nvPr/>
        </p:nvSpPr>
        <p:spPr bwMode="auto">
          <a:xfrm>
            <a:off x="577850" y="2384425"/>
            <a:ext cx="565150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pic>
        <p:nvPicPr>
          <p:cNvPr id="14" name="13 Imagen" descr="Grafica densidad ai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684338"/>
            <a:ext cx="6086475" cy="3536950"/>
          </a:xfrm>
          <a:prstGeom prst="rect">
            <a:avLst/>
          </a:prstGeom>
          <a:noFill/>
          <a:ln w="635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444500" y="2962275"/>
            <a:ext cx="566738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552450" y="3636963"/>
            <a:ext cx="566738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565150" y="4273550"/>
            <a:ext cx="565150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44500" y="4959350"/>
            <a:ext cx="566738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1492250" y="2349500"/>
            <a:ext cx="950913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1492250" y="3022600"/>
            <a:ext cx="950913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492250" y="3671888"/>
            <a:ext cx="950913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479550" y="4297363"/>
            <a:ext cx="950913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92250" y="4948238"/>
            <a:ext cx="950913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8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MCj04296770000[1]"/>
          <p:cNvPicPr>
            <a:picLocks noChangeAspect="1" noChangeArrowheads="1"/>
          </p:cNvPicPr>
          <p:nvPr/>
        </p:nvPicPr>
        <p:blipFill>
          <a:blip r:embed="rId2" cstate="print"/>
          <a:srcRect l="5737" t="1349" r="1135" b="13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35300" y="2268538"/>
            <a:ext cx="3284538" cy="4260850"/>
            <a:chOff x="1895" y="1429"/>
            <a:chExt cx="2069" cy="2684"/>
          </a:xfrm>
        </p:grpSpPr>
        <p:pic>
          <p:nvPicPr>
            <p:cNvPr id="75797" name="Picture 4" descr="MCj043390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5" y="1429"/>
              <a:ext cx="2069" cy="2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105" y="3375"/>
              <a:ext cx="1625" cy="738"/>
              <a:chOff x="2105" y="3072"/>
              <a:chExt cx="1625" cy="738"/>
            </a:xfrm>
          </p:grpSpPr>
          <p:sp>
            <p:nvSpPr>
              <p:cNvPr id="75799" name="Line 6"/>
              <p:cNvSpPr>
                <a:spLocks noChangeShapeType="1"/>
              </p:cNvSpPr>
              <p:nvPr/>
            </p:nvSpPr>
            <p:spPr bwMode="auto">
              <a:xfrm flipH="1">
                <a:off x="2105" y="3072"/>
                <a:ext cx="584" cy="7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5800" name="Line 7"/>
              <p:cNvSpPr>
                <a:spLocks noChangeShapeType="1"/>
              </p:cNvSpPr>
              <p:nvPr/>
            </p:nvSpPr>
            <p:spPr bwMode="auto">
              <a:xfrm>
                <a:off x="3157" y="3086"/>
                <a:ext cx="573" cy="7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9928" name="Line 8"/>
          <p:cNvSpPr>
            <a:spLocks noChangeShapeType="1"/>
          </p:cNvSpPr>
          <p:nvPr/>
        </p:nvSpPr>
        <p:spPr bwMode="auto">
          <a:xfrm>
            <a:off x="3059113" y="3328988"/>
            <a:ext cx="1103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1839913" y="3130550"/>
            <a:ext cx="1231900" cy="366713"/>
          </a:xfrm>
          <a:prstGeom prst="rect">
            <a:avLst/>
          </a:prstGeom>
          <a:solidFill>
            <a:srgbClr val="DFF0F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/>
              </a:rPr>
              <a:t>t = 20 ºC</a:t>
            </a:r>
          </a:p>
        </p:txBody>
      </p:sp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1835150" y="3138488"/>
            <a:ext cx="1231900" cy="366712"/>
          </a:xfrm>
          <a:prstGeom prst="rect">
            <a:avLst/>
          </a:prstGeom>
          <a:solidFill>
            <a:srgbClr val="DFF0F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/>
              </a:rPr>
              <a:t>t = 40 ºC</a:t>
            </a:r>
          </a:p>
        </p:txBody>
      </p:sp>
      <p:sp>
        <p:nvSpPr>
          <p:cNvPr id="209936" name="Text Box 16"/>
          <p:cNvSpPr txBox="1">
            <a:spLocks noChangeArrowheads="1"/>
          </p:cNvSpPr>
          <p:nvPr/>
        </p:nvSpPr>
        <p:spPr bwMode="auto">
          <a:xfrm>
            <a:off x="1839913" y="3136900"/>
            <a:ext cx="1231900" cy="366713"/>
          </a:xfrm>
          <a:prstGeom prst="rect">
            <a:avLst/>
          </a:prstGeom>
          <a:solidFill>
            <a:srgbClr val="DFF0F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/>
              </a:rPr>
              <a:t>t = 60 ºC</a:t>
            </a:r>
          </a:p>
        </p:txBody>
      </p:sp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1839913" y="3136900"/>
            <a:ext cx="1231900" cy="366713"/>
          </a:xfrm>
          <a:prstGeom prst="rect">
            <a:avLst/>
          </a:prstGeom>
          <a:solidFill>
            <a:srgbClr val="DFF0F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/>
              </a:rPr>
              <a:t>t = 80 ºC</a:t>
            </a:r>
          </a:p>
        </p:txBody>
      </p:sp>
      <p:sp>
        <p:nvSpPr>
          <p:cNvPr id="75791" name="Text Box 19"/>
          <p:cNvSpPr txBox="1">
            <a:spLocks noChangeArrowheads="1"/>
          </p:cNvSpPr>
          <p:nvPr/>
        </p:nvSpPr>
        <p:spPr bwMode="auto">
          <a:xfrm>
            <a:off x="4462463" y="141128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009900"/>
                </a:solidFill>
                <a:latin typeface="Arial"/>
              </a:rPr>
              <a:t>E</a:t>
            </a:r>
          </a:p>
        </p:txBody>
      </p:sp>
      <p:sp>
        <p:nvSpPr>
          <p:cNvPr id="75792" name="Line 20"/>
          <p:cNvSpPr>
            <a:spLocks noChangeShapeType="1"/>
          </p:cNvSpPr>
          <p:nvPr/>
        </p:nvSpPr>
        <p:spPr bwMode="auto">
          <a:xfrm flipV="1">
            <a:off x="4665663" y="1881188"/>
            <a:ext cx="0" cy="265509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pic>
        <p:nvPicPr>
          <p:cNvPr id="75787" name="Picture 21" descr="MCj04296770000[1]"/>
          <p:cNvPicPr>
            <a:picLocks noChangeAspect="1" noChangeArrowheads="1"/>
          </p:cNvPicPr>
          <p:nvPr/>
        </p:nvPicPr>
        <p:blipFill>
          <a:blip r:embed="rId2" cstate="print"/>
          <a:srcRect l="37604" t="79543" r="30917" b="1332"/>
          <a:stretch>
            <a:fillRect/>
          </a:stretch>
        </p:blipFill>
        <p:spPr bwMode="auto">
          <a:xfrm>
            <a:off x="3128963" y="5545138"/>
            <a:ext cx="3090862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42" name="Line 22"/>
          <p:cNvSpPr>
            <a:spLocks noChangeShapeType="1"/>
          </p:cNvSpPr>
          <p:nvPr/>
        </p:nvSpPr>
        <p:spPr bwMode="auto">
          <a:xfrm>
            <a:off x="4665663" y="3383756"/>
            <a:ext cx="0" cy="162715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4487862" y="51260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333399"/>
                </a:solidFill>
                <a:latin typeface="Arial"/>
              </a:rPr>
              <a:t>F</a:t>
            </a:r>
            <a:endParaRPr lang="es-ES" b="1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209944" name="Picture 24" descr="MCj04296770000[1]"/>
          <p:cNvPicPr>
            <a:picLocks noChangeAspect="1" noChangeArrowheads="1"/>
          </p:cNvPicPr>
          <p:nvPr/>
        </p:nvPicPr>
        <p:blipFill>
          <a:blip r:embed="rId2" cstate="print"/>
          <a:srcRect l="22923" t="43184" r="60698" b="46228"/>
          <a:stretch>
            <a:fillRect/>
          </a:stretch>
        </p:blipFill>
        <p:spPr bwMode="auto">
          <a:xfrm>
            <a:off x="1687513" y="2947988"/>
            <a:ext cx="160813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4496086" y="676275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00A249"/>
                </a:solidFill>
                <a:latin typeface="Arial"/>
              </a:rPr>
              <a:t>E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206240" y="5739384"/>
            <a:ext cx="9753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000000"/>
                </a:solidFill>
                <a:latin typeface="Arial"/>
                <a:cs typeface="Calibri" pitchFamily="34" charset="0"/>
              </a:rPr>
              <a:t>E &gt;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24 L 0.0007 -0.140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-0.1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2291 L 0.00018 -0.06806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2222 L -0.00243 -0.08657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9583 " pathEditMode="relative" ptsTypes="AA">
                                      <p:cBhvr>
                                        <p:cTn id="52" dur="3000" fill="hold"/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47 L -0.00139 -0.0916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14097 L 0.00069 -0.20903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 animBg="1"/>
      <p:bldP spid="209928" grpId="1" animBg="1"/>
      <p:bldP spid="209934" grpId="0" animBg="1"/>
      <p:bldP spid="209935" grpId="0" animBg="1"/>
      <p:bldP spid="209936" grpId="0" animBg="1"/>
      <p:bldP spid="209937" grpId="0" animBg="1"/>
      <p:bldP spid="75791" grpId="0"/>
      <p:bldP spid="75792" grpId="0" animBg="1"/>
      <p:bldP spid="75792" grpId="1" animBg="1"/>
      <p:bldP spid="209942" grpId="0" animBg="1"/>
      <p:bldP spid="209942" grpId="1" animBg="1"/>
      <p:bldP spid="209943" grpId="0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MCj04296770000[1]"/>
          <p:cNvPicPr>
            <a:picLocks noChangeAspect="1" noChangeArrowheads="1"/>
          </p:cNvPicPr>
          <p:nvPr/>
        </p:nvPicPr>
        <p:blipFill>
          <a:blip r:embed="rId2" cstate="print"/>
          <a:srcRect l="5737" t="1349" r="1135" b="13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7" name="Picture 3" descr="MCj04339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300" y="1654175"/>
            <a:ext cx="328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68675" y="4743450"/>
            <a:ext cx="2579688" cy="1171575"/>
            <a:chOff x="2105" y="3072"/>
            <a:chExt cx="1625" cy="738"/>
          </a:xfrm>
        </p:grpSpPr>
        <p:sp>
          <p:nvSpPr>
            <p:cNvPr id="76806" name="Line 5"/>
            <p:cNvSpPr>
              <a:spLocks noChangeShapeType="1"/>
            </p:cNvSpPr>
            <p:nvPr/>
          </p:nvSpPr>
          <p:spPr bwMode="auto">
            <a:xfrm flipH="1">
              <a:off x="2105" y="3072"/>
              <a:ext cx="584" cy="7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6807" name="Line 6"/>
            <p:cNvSpPr>
              <a:spLocks noChangeShapeType="1"/>
            </p:cNvSpPr>
            <p:nvPr/>
          </p:nvSpPr>
          <p:spPr bwMode="auto">
            <a:xfrm>
              <a:off x="3157" y="3086"/>
              <a:ext cx="573" cy="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pic>
        <p:nvPicPr>
          <p:cNvPr id="76805" name="Picture 7" descr="MCj04296770000[1]"/>
          <p:cNvPicPr>
            <a:picLocks noChangeAspect="1" noChangeArrowheads="1"/>
          </p:cNvPicPr>
          <p:nvPr/>
        </p:nvPicPr>
        <p:blipFill>
          <a:blip r:embed="rId2" cstate="print"/>
          <a:srcRect l="37604" t="79543" r="30917" b="1332"/>
          <a:stretch>
            <a:fillRect/>
          </a:stretch>
        </p:blipFill>
        <p:spPr bwMode="auto">
          <a:xfrm>
            <a:off x="3128963" y="5545138"/>
            <a:ext cx="3090862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3.05556E-6 -0.2 " pathEditMode="relative" ptsTypes="AA">
                                      <p:cBhvr>
                                        <p:cTn id="11" dur="50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2 L 0.21841 -0.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517525" y="5711825"/>
            <a:ext cx="5751513" cy="37306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>
                <a:solidFill>
                  <a:srgbClr val="FFFFFF"/>
                </a:solidFill>
                <a:latin typeface="Calibri" pitchFamily="34" charset="0"/>
              </a:rPr>
              <a:t>Conclusión: el peso del globo con sus ocupantes ha de ser:</a:t>
            </a:r>
          </a:p>
        </p:txBody>
      </p:sp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2249488" cy="360362"/>
          </a:xfrm>
        </p:spPr>
        <p:txBody>
          <a:bodyPr/>
          <a:lstStyle/>
          <a:p>
            <a:pPr algn="l" eaLnBrk="1" hangingPunct="1"/>
            <a:r>
              <a:rPr lang="es-ES" sz="2800" b="1" smtClean="0">
                <a:solidFill>
                  <a:srgbClr val="FF3300"/>
                </a:solidFill>
                <a:latin typeface="Calibri" pitchFamily="34" charset="0"/>
              </a:rPr>
              <a:t>Un </a:t>
            </a:r>
            <a:r>
              <a:rPr lang="es-ES" sz="2400" b="1" smtClean="0">
                <a:solidFill>
                  <a:srgbClr val="FF3300"/>
                </a:solidFill>
                <a:latin typeface="Calibri" pitchFamily="34" charset="0"/>
              </a:rPr>
              <a:t>supuesto</a:t>
            </a:r>
            <a:r>
              <a:rPr lang="es-ES" sz="2800" b="1" smtClean="0">
                <a:solidFill>
                  <a:srgbClr val="FF3300"/>
                </a:solidFill>
                <a:latin typeface="Calibri" pitchFamily="34" charset="0"/>
              </a:rPr>
              <a:t>:</a:t>
            </a:r>
            <a:endParaRPr lang="es-ES" sz="2800" smtClean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47663" y="598488"/>
            <a:ext cx="42116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1600" b="1">
                <a:solidFill>
                  <a:srgbClr val="259325"/>
                </a:solidFill>
                <a:latin typeface="Calibri" pitchFamily="34" charset="0"/>
              </a:rPr>
              <a:t>Radio del globo = 10 m</a:t>
            </a: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>
            <p:ph idx="1"/>
          </p:nvPr>
        </p:nvGraphicFramePr>
        <p:xfrm>
          <a:off x="3233738" y="1692275"/>
          <a:ext cx="3132137" cy="660400"/>
        </p:xfrm>
        <a:graphic>
          <a:graphicData uri="http://schemas.openxmlformats.org/presentationml/2006/ole">
            <p:oleObj spid="_x0000_s435202" name="Ecuación" r:id="rId3" imgW="1688760" imgH="355320" progId="Equation.3">
              <p:embed/>
            </p:oleObj>
          </a:graphicData>
        </a:graphic>
      </p:graphicFrame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365125" y="1800225"/>
            <a:ext cx="2735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000000"/>
                </a:solidFill>
                <a:latin typeface="Calibri" pitchFamily="34" charset="0"/>
              </a:rPr>
              <a:t>Cálculo del volumen del globo: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65125" y="2268538"/>
            <a:ext cx="5468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solidFill>
                  <a:srgbClr val="000000"/>
                </a:solidFill>
                <a:latin typeface="Calibri" pitchFamily="34" charset="0"/>
              </a:rPr>
              <a:t>Cálculo del peso del aire frío (a 20 ºC) desplazado (Empuje):</a:t>
            </a:r>
          </a:p>
        </p:txBody>
      </p:sp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1390650" y="2627313"/>
          <a:ext cx="6169025" cy="850900"/>
        </p:xfrm>
        <a:graphic>
          <a:graphicData uri="http://schemas.openxmlformats.org/presentationml/2006/ole">
            <p:oleObj spid="_x0000_s435203" name="Ecuación" r:id="rId4" imgW="3327120" imgH="457200" progId="Equation.3">
              <p:embed/>
            </p:oleObj>
          </a:graphicData>
        </a:graphic>
      </p:graphicFrame>
      <p:graphicFrame>
        <p:nvGraphicFramePr>
          <p:cNvPr id="126986" name="Object 10"/>
          <p:cNvGraphicFramePr>
            <a:graphicFrameLocks noChangeAspect="1"/>
          </p:cNvGraphicFramePr>
          <p:nvPr/>
        </p:nvGraphicFramePr>
        <p:xfrm>
          <a:off x="176213" y="3927475"/>
          <a:ext cx="8572500" cy="449263"/>
        </p:xfrm>
        <a:graphic>
          <a:graphicData uri="http://schemas.openxmlformats.org/presentationml/2006/ole">
            <p:oleObj spid="_x0000_s435204" name="Ecuación" r:id="rId5" imgW="4622760" imgH="241200" progId="Equation.3">
              <p:embed/>
            </p:oleObj>
          </a:graphicData>
        </a:graphic>
      </p:graphicFrame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420688" y="1573213"/>
            <a:ext cx="8418512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347663" y="1173163"/>
            <a:ext cx="7857874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1600" b="1" dirty="0">
                <a:solidFill>
                  <a:srgbClr val="259325"/>
                </a:solidFill>
                <a:latin typeface="Calibri" pitchFamily="34" charset="0"/>
              </a:rPr>
              <a:t>Temperatura del aire caliente = 80 ºC                                                            </a:t>
            </a:r>
            <a:r>
              <a:rPr lang="es-ES" sz="1600" b="1" dirty="0" err="1" smtClean="0">
                <a:solidFill>
                  <a:srgbClr val="259325"/>
                </a:solidFill>
                <a:latin typeface="Calibri" pitchFamily="34" charset="0"/>
              </a:rPr>
              <a:t>d</a:t>
            </a:r>
            <a:r>
              <a:rPr lang="es-ES" sz="1600" b="1" baseline="-25000" dirty="0" err="1" smtClean="0">
                <a:solidFill>
                  <a:srgbClr val="259325"/>
                </a:solidFill>
                <a:latin typeface="Calibri" pitchFamily="34" charset="0"/>
              </a:rPr>
              <a:t>aire</a:t>
            </a:r>
            <a:r>
              <a:rPr lang="es-ES" sz="1600" b="1" dirty="0" smtClean="0">
                <a:solidFill>
                  <a:srgbClr val="259325"/>
                </a:solidFill>
                <a:latin typeface="Calibri" pitchFamily="34" charset="0"/>
              </a:rPr>
              <a:t> </a:t>
            </a:r>
            <a:r>
              <a:rPr lang="es-ES" sz="1600" b="1" dirty="0">
                <a:solidFill>
                  <a:srgbClr val="259325"/>
                </a:solidFill>
                <a:latin typeface="Calibri" pitchFamily="34" charset="0"/>
              </a:rPr>
              <a:t>= 1,0000 </a:t>
            </a:r>
            <a:r>
              <a:rPr lang="es-ES" sz="1600" b="1" i="1" dirty="0">
                <a:solidFill>
                  <a:srgbClr val="259325"/>
                </a:solidFill>
                <a:latin typeface="Calibri" pitchFamily="34" charset="0"/>
              </a:rPr>
              <a:t>kg/m</a:t>
            </a:r>
            <a:r>
              <a:rPr lang="es-ES" sz="1600" b="1" baseline="30000" dirty="0">
                <a:solidFill>
                  <a:srgbClr val="259325"/>
                </a:solidFill>
                <a:latin typeface="Calibri" pitchFamily="34" charset="0"/>
              </a:rPr>
              <a:t>3</a:t>
            </a:r>
            <a:endParaRPr lang="es-ES" sz="1600" b="1" dirty="0">
              <a:solidFill>
                <a:srgbClr val="259325"/>
              </a:solidFill>
              <a:latin typeface="Calibri" pitchFamily="34" charset="0"/>
            </a:endParaRP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347663" y="887413"/>
            <a:ext cx="76993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1600" b="1" dirty="0">
                <a:solidFill>
                  <a:srgbClr val="259325"/>
                </a:solidFill>
                <a:latin typeface="Calibri" pitchFamily="34" charset="0"/>
              </a:rPr>
              <a:t>Temperatura ambiente = 20 ºC                                                                       </a:t>
            </a:r>
            <a:r>
              <a:rPr lang="es-ES" sz="1600" b="1" dirty="0" err="1" smtClean="0">
                <a:solidFill>
                  <a:srgbClr val="259325"/>
                </a:solidFill>
                <a:latin typeface="Calibri" pitchFamily="34" charset="0"/>
              </a:rPr>
              <a:t>d</a:t>
            </a:r>
            <a:r>
              <a:rPr lang="es-ES" sz="1600" b="1" baseline="-25000" dirty="0" err="1" smtClean="0">
                <a:solidFill>
                  <a:srgbClr val="259325"/>
                </a:solidFill>
                <a:latin typeface="Calibri" pitchFamily="34" charset="0"/>
              </a:rPr>
              <a:t>aire</a:t>
            </a:r>
            <a:r>
              <a:rPr lang="es-ES" sz="1600" b="1" dirty="0" smtClean="0">
                <a:solidFill>
                  <a:srgbClr val="259325"/>
                </a:solidFill>
                <a:latin typeface="Calibri" pitchFamily="34" charset="0"/>
              </a:rPr>
              <a:t> </a:t>
            </a:r>
            <a:r>
              <a:rPr lang="es-ES" sz="1600" b="1" dirty="0">
                <a:solidFill>
                  <a:srgbClr val="259325"/>
                </a:solidFill>
                <a:latin typeface="Calibri" pitchFamily="34" charset="0"/>
              </a:rPr>
              <a:t>= 1,2045 </a:t>
            </a:r>
            <a:r>
              <a:rPr lang="es-ES" sz="1600" b="1" i="1" dirty="0">
                <a:solidFill>
                  <a:srgbClr val="259325"/>
                </a:solidFill>
                <a:latin typeface="Calibri" pitchFamily="34" charset="0"/>
              </a:rPr>
              <a:t>kg/m</a:t>
            </a:r>
            <a:r>
              <a:rPr lang="es-ES" sz="1600" b="1" baseline="30000" dirty="0">
                <a:solidFill>
                  <a:srgbClr val="259325"/>
                </a:solidFill>
                <a:latin typeface="Calibri" pitchFamily="34" charset="0"/>
              </a:rPr>
              <a:t>3</a:t>
            </a:r>
            <a:endParaRPr lang="es-ES" sz="1600" b="1" dirty="0">
              <a:solidFill>
                <a:srgbClr val="259325"/>
              </a:solidFill>
              <a:latin typeface="Calibri" pitchFamily="34" charset="0"/>
            </a:endParaRPr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>
            <a:off x="455613" y="623888"/>
            <a:ext cx="8442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aphicFrame>
        <p:nvGraphicFramePr>
          <p:cNvPr id="126991" name="Object 15"/>
          <p:cNvGraphicFramePr>
            <a:graphicFrameLocks noChangeAspect="1"/>
          </p:cNvGraphicFramePr>
          <p:nvPr/>
        </p:nvGraphicFramePr>
        <p:xfrm>
          <a:off x="987425" y="4543425"/>
          <a:ext cx="6948488" cy="403225"/>
        </p:xfrm>
        <a:graphic>
          <a:graphicData uri="http://schemas.openxmlformats.org/presentationml/2006/ole">
            <p:oleObj spid="_x0000_s435205" name="Ecuación" r:id="rId6" imgW="3746160" imgH="215640" progId="Equation.3">
              <p:embed/>
            </p:oleObj>
          </a:graphicData>
        </a:graphic>
      </p:graphicFrame>
      <p:graphicFrame>
        <p:nvGraphicFramePr>
          <p:cNvPr id="126992" name="Object 16"/>
          <p:cNvGraphicFramePr>
            <a:graphicFrameLocks noChangeAspect="1"/>
          </p:cNvGraphicFramePr>
          <p:nvPr/>
        </p:nvGraphicFramePr>
        <p:xfrm>
          <a:off x="1316038" y="6211888"/>
          <a:ext cx="6073775" cy="427037"/>
        </p:xfrm>
        <a:graphic>
          <a:graphicData uri="http://schemas.openxmlformats.org/presentationml/2006/ole">
            <p:oleObj spid="_x0000_s435206" name="Ecuación" r:id="rId7" imgW="3276360" imgH="228600" progId="Equation.3">
              <p:embed/>
            </p:oleObj>
          </a:graphicData>
        </a:graphic>
      </p:graphicFrame>
      <p:graphicFrame>
        <p:nvGraphicFramePr>
          <p:cNvPr id="126993" name="Object 17"/>
          <p:cNvGraphicFramePr>
            <a:graphicFrameLocks noChangeAspect="1"/>
          </p:cNvGraphicFramePr>
          <p:nvPr/>
        </p:nvGraphicFramePr>
        <p:xfrm>
          <a:off x="196850" y="5056188"/>
          <a:ext cx="8335963" cy="427037"/>
        </p:xfrm>
        <a:graphic>
          <a:graphicData uri="http://schemas.openxmlformats.org/presentationml/2006/ole">
            <p:oleObj spid="_x0000_s435207" name="Ecuación" r:id="rId8" imgW="4495680" imgH="228600" progId="Equation.3">
              <p:embed/>
            </p:oleObj>
          </a:graphicData>
        </a:graphic>
      </p:graphicFrame>
      <p:sp>
        <p:nvSpPr>
          <p:cNvPr id="126994" name="Rectangle 18"/>
          <p:cNvSpPr>
            <a:spLocks noChangeArrowheads="1"/>
          </p:cNvSpPr>
          <p:nvPr/>
        </p:nvSpPr>
        <p:spPr bwMode="auto">
          <a:xfrm>
            <a:off x="423863" y="3529013"/>
            <a:ext cx="6851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solidFill>
                  <a:srgbClr val="000000"/>
                </a:solidFill>
                <a:latin typeface="Calibri" pitchFamily="34" charset="0"/>
              </a:rPr>
              <a:t>Cálculo del peso del aire caliente (a 80 ºC) contenido en el globo: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224213" y="1816100"/>
            <a:ext cx="254000" cy="360363"/>
          </a:xfrm>
          <a:prstGeom prst="rect">
            <a:avLst/>
          </a:prstGeom>
          <a:solidFill>
            <a:srgbClr val="92D050">
              <a:alpha val="35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426075" y="1827213"/>
            <a:ext cx="987425" cy="361950"/>
          </a:xfrm>
          <a:prstGeom prst="rect">
            <a:avLst/>
          </a:prstGeom>
          <a:solidFill>
            <a:srgbClr val="92D050">
              <a:alpha val="35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141538" y="3114675"/>
            <a:ext cx="541337" cy="360363"/>
          </a:xfrm>
          <a:prstGeom prst="rect">
            <a:avLst/>
          </a:prstGeom>
          <a:solidFill>
            <a:srgbClr val="92D050">
              <a:alpha val="35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35450" y="3087688"/>
            <a:ext cx="2571750" cy="360362"/>
          </a:xfrm>
          <a:prstGeom prst="rect">
            <a:avLst/>
          </a:prstGeom>
          <a:solidFill>
            <a:srgbClr val="92D050">
              <a:alpha val="35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28600" y="4000500"/>
            <a:ext cx="541338" cy="360363"/>
          </a:xfrm>
          <a:prstGeom prst="rect">
            <a:avLst/>
          </a:prstGeom>
          <a:solidFill>
            <a:srgbClr val="92D050">
              <a:alpha val="35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7697788" y="3964405"/>
            <a:ext cx="1127125" cy="360363"/>
          </a:xfrm>
          <a:prstGeom prst="rect">
            <a:avLst/>
          </a:prstGeom>
          <a:solidFill>
            <a:srgbClr val="92D050">
              <a:alpha val="35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04788" y="5073650"/>
            <a:ext cx="1011237" cy="360363"/>
          </a:xfrm>
          <a:prstGeom prst="rect">
            <a:avLst/>
          </a:prstGeom>
          <a:solidFill>
            <a:srgbClr val="92D050">
              <a:alpha val="35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813550" y="5073650"/>
            <a:ext cx="1625600" cy="360363"/>
          </a:xfrm>
          <a:prstGeom prst="rect">
            <a:avLst/>
          </a:prstGeom>
          <a:solidFill>
            <a:srgbClr val="92D050">
              <a:alpha val="35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6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6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6981" grpId="0"/>
      <p:bldP spid="126982" grpId="0"/>
      <p:bldP spid="126987" grpId="0" animBg="1"/>
      <p:bldP spid="126994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2163" y="926431"/>
            <a:ext cx="7772400" cy="3162300"/>
          </a:xfrm>
        </p:spPr>
        <p:txBody>
          <a:bodyPr/>
          <a:lstStyle/>
          <a:p>
            <a:pPr eaLnBrk="1" hangingPunct="1"/>
            <a:r>
              <a:rPr lang="es-ES" sz="8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s-E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TERMÓMETRO DE GALILEO</a:t>
            </a:r>
            <a:r>
              <a:rPr lang="es-ES" sz="6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6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(1564 - 1642)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35547" t="1907"/>
          <a:stretch>
            <a:fillRect/>
          </a:stretch>
        </p:blipFill>
        <p:spPr bwMode="auto">
          <a:xfrm>
            <a:off x="2649538" y="0"/>
            <a:ext cx="412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6858000" y="0"/>
            <a:ext cx="2286000" cy="2381250"/>
            <a:chOff x="4320" y="0"/>
            <a:chExt cx="1440" cy="1500"/>
          </a:xfrm>
        </p:grpSpPr>
        <p:sp>
          <p:nvSpPr>
            <p:cNvPr id="65582" name="Rectangle 4"/>
            <p:cNvSpPr>
              <a:spLocks noChangeArrowheads="1"/>
            </p:cNvSpPr>
            <p:nvPr/>
          </p:nvSpPr>
          <p:spPr bwMode="auto">
            <a:xfrm>
              <a:off x="4320" y="0"/>
              <a:ext cx="1440" cy="1500"/>
            </a:xfrm>
            <a:prstGeom prst="rect">
              <a:avLst/>
            </a:prstGeom>
            <a:solidFill>
              <a:srgbClr val="FFEF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83" name="Rectangle 5"/>
            <p:cNvSpPr>
              <a:spLocks noChangeArrowheads="1"/>
            </p:cNvSpPr>
            <p:nvPr/>
          </p:nvSpPr>
          <p:spPr bwMode="auto">
            <a:xfrm>
              <a:off x="4847" y="1173"/>
              <a:ext cx="318" cy="319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84" name="Rectangle 6"/>
            <p:cNvSpPr>
              <a:spLocks noChangeArrowheads="1"/>
            </p:cNvSpPr>
            <p:nvPr/>
          </p:nvSpPr>
          <p:spPr bwMode="auto">
            <a:xfrm>
              <a:off x="4847" y="839"/>
              <a:ext cx="320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85" name="Line 7"/>
            <p:cNvSpPr>
              <a:spLocks noChangeShapeType="1"/>
            </p:cNvSpPr>
            <p:nvPr/>
          </p:nvSpPr>
          <p:spPr bwMode="auto">
            <a:xfrm>
              <a:off x="4902" y="877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86" name="Line 8"/>
            <p:cNvSpPr>
              <a:spLocks noChangeShapeType="1"/>
            </p:cNvSpPr>
            <p:nvPr/>
          </p:nvSpPr>
          <p:spPr bwMode="auto">
            <a:xfrm>
              <a:off x="4902" y="908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87" name="Line 9"/>
            <p:cNvSpPr>
              <a:spLocks noChangeShapeType="1"/>
            </p:cNvSpPr>
            <p:nvPr/>
          </p:nvSpPr>
          <p:spPr bwMode="auto">
            <a:xfrm>
              <a:off x="4902" y="938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88" name="Line 10"/>
            <p:cNvSpPr>
              <a:spLocks noChangeShapeType="1"/>
            </p:cNvSpPr>
            <p:nvPr/>
          </p:nvSpPr>
          <p:spPr bwMode="auto">
            <a:xfrm>
              <a:off x="4902" y="96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89" name="Line 11"/>
            <p:cNvSpPr>
              <a:spLocks noChangeShapeType="1"/>
            </p:cNvSpPr>
            <p:nvPr/>
          </p:nvSpPr>
          <p:spPr bwMode="auto">
            <a:xfrm>
              <a:off x="4902" y="1000"/>
              <a:ext cx="2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90" name="Line 12"/>
            <p:cNvSpPr>
              <a:spLocks noChangeShapeType="1"/>
            </p:cNvSpPr>
            <p:nvPr/>
          </p:nvSpPr>
          <p:spPr bwMode="auto">
            <a:xfrm>
              <a:off x="4902" y="1030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91" name="Line 13"/>
            <p:cNvSpPr>
              <a:spLocks noChangeShapeType="1"/>
            </p:cNvSpPr>
            <p:nvPr/>
          </p:nvSpPr>
          <p:spPr bwMode="auto">
            <a:xfrm>
              <a:off x="4902" y="1061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92" name="Line 14"/>
            <p:cNvSpPr>
              <a:spLocks noChangeShapeType="1"/>
            </p:cNvSpPr>
            <p:nvPr/>
          </p:nvSpPr>
          <p:spPr bwMode="auto">
            <a:xfrm>
              <a:off x="4902" y="1092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93" name="Line 15"/>
            <p:cNvSpPr>
              <a:spLocks noChangeShapeType="1"/>
            </p:cNvSpPr>
            <p:nvPr/>
          </p:nvSpPr>
          <p:spPr bwMode="auto">
            <a:xfrm>
              <a:off x="4902" y="1122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94" name="Line 16"/>
            <p:cNvSpPr>
              <a:spLocks noChangeShapeType="1"/>
            </p:cNvSpPr>
            <p:nvPr/>
          </p:nvSpPr>
          <p:spPr bwMode="auto">
            <a:xfrm>
              <a:off x="4902" y="1215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95" name="Line 17"/>
            <p:cNvSpPr>
              <a:spLocks noChangeShapeType="1"/>
            </p:cNvSpPr>
            <p:nvPr/>
          </p:nvSpPr>
          <p:spPr bwMode="auto">
            <a:xfrm>
              <a:off x="4902" y="1246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96" name="Line 18"/>
            <p:cNvSpPr>
              <a:spLocks noChangeShapeType="1"/>
            </p:cNvSpPr>
            <p:nvPr/>
          </p:nvSpPr>
          <p:spPr bwMode="auto">
            <a:xfrm>
              <a:off x="4902" y="1276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97" name="Line 19"/>
            <p:cNvSpPr>
              <a:spLocks noChangeShapeType="1"/>
            </p:cNvSpPr>
            <p:nvPr/>
          </p:nvSpPr>
          <p:spPr bwMode="auto">
            <a:xfrm>
              <a:off x="4902" y="1306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98" name="Line 20"/>
            <p:cNvSpPr>
              <a:spLocks noChangeShapeType="1"/>
            </p:cNvSpPr>
            <p:nvPr/>
          </p:nvSpPr>
          <p:spPr bwMode="auto">
            <a:xfrm>
              <a:off x="4902" y="1337"/>
              <a:ext cx="2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99" name="Line 21"/>
            <p:cNvSpPr>
              <a:spLocks noChangeShapeType="1"/>
            </p:cNvSpPr>
            <p:nvPr/>
          </p:nvSpPr>
          <p:spPr bwMode="auto">
            <a:xfrm>
              <a:off x="4902" y="1368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00" name="Line 22"/>
            <p:cNvSpPr>
              <a:spLocks noChangeShapeType="1"/>
            </p:cNvSpPr>
            <p:nvPr/>
          </p:nvSpPr>
          <p:spPr bwMode="auto">
            <a:xfrm>
              <a:off x="4902" y="1398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01" name="Line 23"/>
            <p:cNvSpPr>
              <a:spLocks noChangeShapeType="1"/>
            </p:cNvSpPr>
            <p:nvPr/>
          </p:nvSpPr>
          <p:spPr bwMode="auto">
            <a:xfrm>
              <a:off x="4902" y="142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02" name="Line 24"/>
            <p:cNvSpPr>
              <a:spLocks noChangeShapeType="1"/>
            </p:cNvSpPr>
            <p:nvPr/>
          </p:nvSpPr>
          <p:spPr bwMode="auto">
            <a:xfrm>
              <a:off x="4902" y="145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03" name="Line 25"/>
            <p:cNvSpPr>
              <a:spLocks noChangeShapeType="1"/>
            </p:cNvSpPr>
            <p:nvPr/>
          </p:nvSpPr>
          <p:spPr bwMode="auto">
            <a:xfrm>
              <a:off x="4848" y="83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04" name="Line 26"/>
            <p:cNvSpPr>
              <a:spLocks noChangeShapeType="1"/>
            </p:cNvSpPr>
            <p:nvPr/>
          </p:nvSpPr>
          <p:spPr bwMode="auto">
            <a:xfrm>
              <a:off x="4848" y="116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05" name="Line 27"/>
            <p:cNvSpPr>
              <a:spLocks noChangeShapeType="1"/>
            </p:cNvSpPr>
            <p:nvPr/>
          </p:nvSpPr>
          <p:spPr bwMode="auto">
            <a:xfrm>
              <a:off x="4848" y="530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06" name="Text Box 28"/>
            <p:cNvSpPr txBox="1">
              <a:spLocks noChangeArrowheads="1"/>
            </p:cNvSpPr>
            <p:nvPr/>
          </p:nvSpPr>
          <p:spPr bwMode="auto">
            <a:xfrm>
              <a:off x="5176" y="719"/>
              <a:ext cx="4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140</a:t>
              </a:r>
            </a:p>
          </p:txBody>
        </p:sp>
        <p:sp>
          <p:nvSpPr>
            <p:cNvPr id="65607" name="Rectangle 29"/>
            <p:cNvSpPr>
              <a:spLocks noChangeArrowheads="1"/>
            </p:cNvSpPr>
            <p:nvPr/>
          </p:nvSpPr>
          <p:spPr bwMode="auto">
            <a:xfrm>
              <a:off x="4848" y="519"/>
              <a:ext cx="318" cy="316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608" name="Line 30"/>
            <p:cNvSpPr>
              <a:spLocks noChangeShapeType="1"/>
            </p:cNvSpPr>
            <p:nvPr/>
          </p:nvSpPr>
          <p:spPr bwMode="auto">
            <a:xfrm>
              <a:off x="4902" y="563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09" name="Line 31"/>
            <p:cNvSpPr>
              <a:spLocks noChangeShapeType="1"/>
            </p:cNvSpPr>
            <p:nvPr/>
          </p:nvSpPr>
          <p:spPr bwMode="auto">
            <a:xfrm>
              <a:off x="4902" y="594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10" name="Line 32"/>
            <p:cNvSpPr>
              <a:spLocks noChangeShapeType="1"/>
            </p:cNvSpPr>
            <p:nvPr/>
          </p:nvSpPr>
          <p:spPr bwMode="auto">
            <a:xfrm>
              <a:off x="4902" y="624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11" name="Line 33"/>
            <p:cNvSpPr>
              <a:spLocks noChangeShapeType="1"/>
            </p:cNvSpPr>
            <p:nvPr/>
          </p:nvSpPr>
          <p:spPr bwMode="auto">
            <a:xfrm>
              <a:off x="4902" y="654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12" name="Line 34"/>
            <p:cNvSpPr>
              <a:spLocks noChangeShapeType="1"/>
            </p:cNvSpPr>
            <p:nvPr/>
          </p:nvSpPr>
          <p:spPr bwMode="auto">
            <a:xfrm>
              <a:off x="4902" y="685"/>
              <a:ext cx="2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13" name="Line 35"/>
            <p:cNvSpPr>
              <a:spLocks noChangeShapeType="1"/>
            </p:cNvSpPr>
            <p:nvPr/>
          </p:nvSpPr>
          <p:spPr bwMode="auto">
            <a:xfrm>
              <a:off x="4902" y="716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14" name="Line 36"/>
            <p:cNvSpPr>
              <a:spLocks noChangeShapeType="1"/>
            </p:cNvSpPr>
            <p:nvPr/>
          </p:nvSpPr>
          <p:spPr bwMode="auto">
            <a:xfrm>
              <a:off x="4902" y="746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15" name="Line 37"/>
            <p:cNvSpPr>
              <a:spLocks noChangeShapeType="1"/>
            </p:cNvSpPr>
            <p:nvPr/>
          </p:nvSpPr>
          <p:spPr bwMode="auto">
            <a:xfrm>
              <a:off x="4902" y="777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16" name="Line 38"/>
            <p:cNvSpPr>
              <a:spLocks noChangeShapeType="1"/>
            </p:cNvSpPr>
            <p:nvPr/>
          </p:nvSpPr>
          <p:spPr bwMode="auto">
            <a:xfrm>
              <a:off x="4902" y="807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617" name="Rectangle 39"/>
            <p:cNvSpPr>
              <a:spLocks noChangeArrowheads="1"/>
            </p:cNvSpPr>
            <p:nvPr/>
          </p:nvSpPr>
          <p:spPr bwMode="auto">
            <a:xfrm>
              <a:off x="4845" y="533"/>
              <a:ext cx="324" cy="9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618" name="Rectangle 40"/>
            <p:cNvSpPr>
              <a:spLocks noChangeArrowheads="1"/>
            </p:cNvSpPr>
            <p:nvPr/>
          </p:nvSpPr>
          <p:spPr bwMode="auto">
            <a:xfrm>
              <a:off x="4820" y="0"/>
              <a:ext cx="374" cy="74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619" name="Text Box 41"/>
            <p:cNvSpPr txBox="1">
              <a:spLocks noChangeArrowheads="1"/>
            </p:cNvSpPr>
            <p:nvPr/>
          </p:nvSpPr>
          <p:spPr bwMode="auto">
            <a:xfrm>
              <a:off x="5176" y="1044"/>
              <a:ext cx="4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120</a:t>
              </a:r>
            </a:p>
          </p:txBody>
        </p:sp>
      </p:grpSp>
      <p:grpSp>
        <p:nvGrpSpPr>
          <p:cNvPr id="65540" name="Group 42"/>
          <p:cNvGrpSpPr>
            <a:grpSpLocks/>
          </p:cNvGrpSpPr>
          <p:nvPr/>
        </p:nvGrpSpPr>
        <p:grpSpPr bwMode="auto">
          <a:xfrm>
            <a:off x="0" y="0"/>
            <a:ext cx="2286000" cy="2381250"/>
            <a:chOff x="0" y="0"/>
            <a:chExt cx="1440" cy="1500"/>
          </a:xfrm>
        </p:grpSpPr>
        <p:sp>
          <p:nvSpPr>
            <p:cNvPr id="65541" name="Rectangle 43"/>
            <p:cNvSpPr>
              <a:spLocks noChangeArrowheads="1"/>
            </p:cNvSpPr>
            <p:nvPr/>
          </p:nvSpPr>
          <p:spPr bwMode="auto">
            <a:xfrm>
              <a:off x="0" y="0"/>
              <a:ext cx="1440" cy="1500"/>
            </a:xfrm>
            <a:prstGeom prst="rect">
              <a:avLst/>
            </a:prstGeom>
            <a:solidFill>
              <a:srgbClr val="FFEF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42" name="Rectangle 44"/>
            <p:cNvSpPr>
              <a:spLocks noChangeArrowheads="1"/>
            </p:cNvSpPr>
            <p:nvPr/>
          </p:nvSpPr>
          <p:spPr bwMode="auto">
            <a:xfrm>
              <a:off x="527" y="1173"/>
              <a:ext cx="318" cy="3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43" name="Rectangle 45"/>
            <p:cNvSpPr>
              <a:spLocks noChangeArrowheads="1"/>
            </p:cNvSpPr>
            <p:nvPr/>
          </p:nvSpPr>
          <p:spPr bwMode="auto">
            <a:xfrm>
              <a:off x="527" y="839"/>
              <a:ext cx="320" cy="330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5544" name="Group 46"/>
            <p:cNvGrpSpPr>
              <a:grpSpLocks/>
            </p:cNvGrpSpPr>
            <p:nvPr/>
          </p:nvGrpSpPr>
          <p:grpSpPr bwMode="auto">
            <a:xfrm>
              <a:off x="582" y="877"/>
              <a:ext cx="230" cy="245"/>
              <a:chOff x="2562" y="1298"/>
              <a:chExt cx="273" cy="363"/>
            </a:xfrm>
          </p:grpSpPr>
          <p:sp>
            <p:nvSpPr>
              <p:cNvPr id="65573" name="Line 47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74" name="Line 48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75" name="Line 49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76" name="Line 50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77" name="Line 51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78" name="Line 52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79" name="Line 53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80" name="Line 54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81" name="Line 55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65545" name="Group 56"/>
            <p:cNvGrpSpPr>
              <a:grpSpLocks/>
            </p:cNvGrpSpPr>
            <p:nvPr/>
          </p:nvGrpSpPr>
          <p:grpSpPr bwMode="auto">
            <a:xfrm>
              <a:off x="582" y="1215"/>
              <a:ext cx="230" cy="244"/>
              <a:chOff x="2562" y="1298"/>
              <a:chExt cx="273" cy="363"/>
            </a:xfrm>
          </p:grpSpPr>
          <p:sp>
            <p:nvSpPr>
              <p:cNvPr id="65564" name="Line 57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65" name="Line 58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66" name="Line 59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67" name="Line 60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68" name="Line 61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69" name="Line 62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70" name="Line 63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71" name="Line 64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72" name="Line 65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65546" name="Line 66"/>
            <p:cNvSpPr>
              <a:spLocks noChangeShapeType="1"/>
            </p:cNvSpPr>
            <p:nvPr/>
          </p:nvSpPr>
          <p:spPr bwMode="auto">
            <a:xfrm>
              <a:off x="528" y="83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47" name="Line 67"/>
            <p:cNvSpPr>
              <a:spLocks noChangeShapeType="1"/>
            </p:cNvSpPr>
            <p:nvPr/>
          </p:nvSpPr>
          <p:spPr bwMode="auto">
            <a:xfrm>
              <a:off x="528" y="116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48" name="Line 68"/>
            <p:cNvSpPr>
              <a:spLocks noChangeShapeType="1"/>
            </p:cNvSpPr>
            <p:nvPr/>
          </p:nvSpPr>
          <p:spPr bwMode="auto">
            <a:xfrm>
              <a:off x="528" y="530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49" name="Text Box 69"/>
            <p:cNvSpPr txBox="1">
              <a:spLocks noChangeArrowheads="1"/>
            </p:cNvSpPr>
            <p:nvPr/>
          </p:nvSpPr>
          <p:spPr bwMode="auto">
            <a:xfrm>
              <a:off x="856" y="707"/>
              <a:ext cx="4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200</a:t>
              </a:r>
            </a:p>
          </p:txBody>
        </p:sp>
        <p:sp>
          <p:nvSpPr>
            <p:cNvPr id="65550" name="Text Box 70"/>
            <p:cNvSpPr txBox="1">
              <a:spLocks noChangeArrowheads="1"/>
            </p:cNvSpPr>
            <p:nvPr/>
          </p:nvSpPr>
          <p:spPr bwMode="auto">
            <a:xfrm>
              <a:off x="856" y="1039"/>
              <a:ext cx="4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180</a:t>
              </a:r>
            </a:p>
          </p:txBody>
        </p:sp>
        <p:sp>
          <p:nvSpPr>
            <p:cNvPr id="65551" name="Rectangle 71"/>
            <p:cNvSpPr>
              <a:spLocks noChangeArrowheads="1"/>
            </p:cNvSpPr>
            <p:nvPr/>
          </p:nvSpPr>
          <p:spPr bwMode="auto">
            <a:xfrm>
              <a:off x="528" y="519"/>
              <a:ext cx="318" cy="3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5552" name="Group 72"/>
            <p:cNvGrpSpPr>
              <a:grpSpLocks/>
            </p:cNvGrpSpPr>
            <p:nvPr/>
          </p:nvGrpSpPr>
          <p:grpSpPr bwMode="auto">
            <a:xfrm>
              <a:off x="582" y="563"/>
              <a:ext cx="230" cy="244"/>
              <a:chOff x="2562" y="1298"/>
              <a:chExt cx="273" cy="363"/>
            </a:xfrm>
          </p:grpSpPr>
          <p:sp>
            <p:nvSpPr>
              <p:cNvPr id="65555" name="Line 73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56" name="Line 74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57" name="Line 75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58" name="Line 76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59" name="Line 77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60" name="Line 78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61" name="Line 79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62" name="Line 80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563" name="Line 81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65553" name="Rectangle 82"/>
            <p:cNvSpPr>
              <a:spLocks noChangeArrowheads="1"/>
            </p:cNvSpPr>
            <p:nvPr/>
          </p:nvSpPr>
          <p:spPr bwMode="auto">
            <a:xfrm>
              <a:off x="525" y="533"/>
              <a:ext cx="324" cy="9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54" name="Rectangle 83"/>
            <p:cNvSpPr>
              <a:spLocks noChangeArrowheads="1"/>
            </p:cNvSpPr>
            <p:nvPr/>
          </p:nvSpPr>
          <p:spPr bwMode="auto">
            <a:xfrm>
              <a:off x="500" y="0"/>
              <a:ext cx="374" cy="74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cxnSp>
        <p:nvCxnSpPr>
          <p:cNvPr id="84" name="83 Conector recto de flecha"/>
          <p:cNvCxnSpPr/>
          <p:nvPr/>
        </p:nvCxnSpPr>
        <p:spPr>
          <a:xfrm flipV="1">
            <a:off x="6388768" y="1203158"/>
            <a:ext cx="1239253" cy="77002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 flipV="1">
            <a:off x="1407695" y="216568"/>
            <a:ext cx="2550694" cy="95049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85 CuadroTexto"/>
          <p:cNvSpPr txBox="1"/>
          <p:nvPr/>
        </p:nvSpPr>
        <p:spPr>
          <a:xfrm>
            <a:off x="625642" y="4704347"/>
            <a:ext cx="1744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Agua desplazada</a:t>
            </a:r>
            <a:endParaRPr lang="es-ES_tradnl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8" name="87 Conector recto de flecha"/>
          <p:cNvCxnSpPr/>
          <p:nvPr/>
        </p:nvCxnSpPr>
        <p:spPr>
          <a:xfrm>
            <a:off x="2117558" y="5137484"/>
            <a:ext cx="1876926" cy="7579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15340" t="2744" r="19121" b="4173"/>
          <a:stretch>
            <a:fillRect/>
          </a:stretch>
        </p:blipFill>
        <p:spPr bwMode="auto">
          <a:xfrm>
            <a:off x="0" y="0"/>
            <a:ext cx="3621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7" name="Picture 3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37503" t="34293" r="42622" b="48334"/>
          <a:stretch>
            <a:fillRect/>
          </a:stretch>
        </p:blipFill>
        <p:spPr bwMode="auto">
          <a:xfrm>
            <a:off x="5185611" y="1829468"/>
            <a:ext cx="2526631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3924300" y="312905"/>
            <a:ext cx="4929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La temperatura ambiente viene dada por el valor que indica la chapita suspendida del flotador más bajo de los que no se hunden. En este caso t = 22 ºC</a:t>
            </a:r>
          </a:p>
        </p:txBody>
      </p:sp>
      <p:sp>
        <p:nvSpPr>
          <p:cNvPr id="185349" name="Line 5"/>
          <p:cNvSpPr>
            <a:spLocks noChangeShapeType="1"/>
          </p:cNvSpPr>
          <p:nvPr/>
        </p:nvSpPr>
        <p:spPr bwMode="auto">
          <a:xfrm>
            <a:off x="1928813" y="3332163"/>
            <a:ext cx="4038850" cy="12879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95238" name="Text Box 7"/>
          <p:cNvSpPr txBox="1">
            <a:spLocks noChangeArrowheads="1"/>
          </p:cNvSpPr>
          <p:nvPr/>
        </p:nvSpPr>
        <p:spPr bwMode="auto">
          <a:xfrm>
            <a:off x="5011070" y="5500521"/>
            <a:ext cx="2901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¿Por qué?...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7525" y="1525588"/>
            <a:ext cx="1365250" cy="4806950"/>
            <a:chOff x="326" y="961"/>
            <a:chExt cx="860" cy="3028"/>
          </a:xfrm>
        </p:grpSpPr>
        <p:sp>
          <p:nvSpPr>
            <p:cNvPr id="95240" name="Text Box 10"/>
            <p:cNvSpPr txBox="1">
              <a:spLocks noChangeArrowheads="1"/>
            </p:cNvSpPr>
            <p:nvPr/>
          </p:nvSpPr>
          <p:spPr bwMode="auto">
            <a:xfrm>
              <a:off x="326" y="1963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 charset="0"/>
                </a:rPr>
                <a:t>22 ºC</a:t>
              </a:r>
            </a:p>
          </p:txBody>
        </p:sp>
        <p:sp>
          <p:nvSpPr>
            <p:cNvPr id="95241" name="Text Box 11"/>
            <p:cNvSpPr txBox="1">
              <a:spLocks noChangeArrowheads="1"/>
            </p:cNvSpPr>
            <p:nvPr/>
          </p:nvSpPr>
          <p:spPr bwMode="auto">
            <a:xfrm>
              <a:off x="326" y="3758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 charset="0"/>
                </a:rPr>
                <a:t>18 ºC</a:t>
              </a:r>
            </a:p>
          </p:txBody>
        </p:sp>
        <p:sp>
          <p:nvSpPr>
            <p:cNvPr id="95242" name="Text Box 12"/>
            <p:cNvSpPr txBox="1">
              <a:spLocks noChangeArrowheads="1"/>
            </p:cNvSpPr>
            <p:nvPr/>
          </p:nvSpPr>
          <p:spPr bwMode="auto">
            <a:xfrm>
              <a:off x="326" y="3257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 charset="0"/>
                </a:rPr>
                <a:t>20 ºC</a:t>
              </a:r>
            </a:p>
          </p:txBody>
        </p:sp>
        <p:sp>
          <p:nvSpPr>
            <p:cNvPr id="95243" name="Text Box 13"/>
            <p:cNvSpPr txBox="1">
              <a:spLocks noChangeArrowheads="1"/>
            </p:cNvSpPr>
            <p:nvPr/>
          </p:nvSpPr>
          <p:spPr bwMode="auto">
            <a:xfrm>
              <a:off x="326" y="1345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 charset="0"/>
                </a:rPr>
                <a:t>24 ºC</a:t>
              </a:r>
            </a:p>
          </p:txBody>
        </p:sp>
        <p:sp>
          <p:nvSpPr>
            <p:cNvPr id="95244" name="Text Box 14"/>
            <p:cNvSpPr txBox="1">
              <a:spLocks noChangeArrowheads="1"/>
            </p:cNvSpPr>
            <p:nvPr/>
          </p:nvSpPr>
          <p:spPr bwMode="auto">
            <a:xfrm>
              <a:off x="326" y="961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 charset="0"/>
                </a:rPr>
                <a:t>26 ºC</a:t>
              </a:r>
            </a:p>
          </p:txBody>
        </p:sp>
        <p:sp>
          <p:nvSpPr>
            <p:cNvPr id="95245" name="Line 15"/>
            <p:cNvSpPr>
              <a:spLocks noChangeShapeType="1"/>
            </p:cNvSpPr>
            <p:nvPr/>
          </p:nvSpPr>
          <p:spPr bwMode="auto">
            <a:xfrm>
              <a:off x="785" y="3873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5246" name="Line 16"/>
            <p:cNvSpPr>
              <a:spLocks noChangeShapeType="1"/>
            </p:cNvSpPr>
            <p:nvPr/>
          </p:nvSpPr>
          <p:spPr bwMode="auto">
            <a:xfrm>
              <a:off x="785" y="3381"/>
              <a:ext cx="4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5247" name="Line 17"/>
            <p:cNvSpPr>
              <a:spLocks noChangeShapeType="1"/>
            </p:cNvSpPr>
            <p:nvPr/>
          </p:nvSpPr>
          <p:spPr bwMode="auto">
            <a:xfrm>
              <a:off x="785" y="2095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5248" name="Line 18"/>
            <p:cNvSpPr>
              <a:spLocks noChangeShapeType="1"/>
            </p:cNvSpPr>
            <p:nvPr/>
          </p:nvSpPr>
          <p:spPr bwMode="auto">
            <a:xfrm>
              <a:off x="785" y="1461"/>
              <a:ext cx="4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5249" name="Line 19"/>
            <p:cNvSpPr>
              <a:spLocks noChangeShapeType="1"/>
            </p:cNvSpPr>
            <p:nvPr/>
          </p:nvSpPr>
          <p:spPr bwMode="auto">
            <a:xfrm>
              <a:off x="785" y="1085"/>
              <a:ext cx="1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1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build="p"/>
      <p:bldP spid="18534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263275" y="741780"/>
            <a:ext cx="8651875" cy="56323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/>
            <a:r>
              <a:rPr lang="es-ES" sz="1800" b="1" dirty="0">
                <a:latin typeface="Calibri" pitchFamily="34" charset="0"/>
                <a:cs typeface="Calibri" pitchFamily="34" charset="0"/>
              </a:rPr>
              <a:t>1.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	Los líquidos, como todos los cuerpos, se dilatan al aumentar su temperatura y al aumentar su volumen disminuye su densidad:</a:t>
            </a:r>
          </a:p>
          <a:p>
            <a:pPr marL="265113" indent="-265113" algn="just"/>
            <a:endParaRPr lang="es-ES" sz="1800" dirty="0">
              <a:latin typeface="Calibri" pitchFamily="34" charset="0"/>
              <a:cs typeface="Calibri" pitchFamily="34" charset="0"/>
            </a:endParaRPr>
          </a:p>
          <a:p>
            <a:pPr marL="265113" indent="-265113" algn="just"/>
            <a:endParaRPr lang="es-ES" sz="1800" dirty="0">
              <a:latin typeface="Calibri" pitchFamily="34" charset="0"/>
              <a:cs typeface="Calibri" pitchFamily="34" charset="0"/>
            </a:endParaRPr>
          </a:p>
          <a:p>
            <a:pPr marL="265113" indent="-265113" algn="just"/>
            <a:endParaRPr lang="es-ES" sz="1800" dirty="0">
              <a:latin typeface="Calibri" pitchFamily="34" charset="0"/>
              <a:cs typeface="Calibri" pitchFamily="34" charset="0"/>
            </a:endParaRPr>
          </a:p>
          <a:p>
            <a:pPr marL="265113" indent="-265113" algn="just"/>
            <a:r>
              <a:rPr lang="es-ES" sz="1800" b="1" dirty="0">
                <a:latin typeface="Calibri" pitchFamily="34" charset="0"/>
                <a:cs typeface="Calibri" pitchFamily="34" charset="0"/>
              </a:rPr>
              <a:t>2.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 El empuje (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E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) que ejerce un fluido sobre los cuerpos sumergidos en él es proporcional a la densidad del fluido (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d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) y al volumen del cuerpo (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V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):</a:t>
            </a:r>
          </a:p>
          <a:p>
            <a:pPr marL="265113" indent="-265113" algn="just"/>
            <a:endParaRPr lang="es-ES" sz="1800" dirty="0">
              <a:latin typeface="Calibri" pitchFamily="34" charset="0"/>
              <a:cs typeface="Calibri" pitchFamily="34" charset="0"/>
            </a:endParaRPr>
          </a:p>
          <a:p>
            <a:pPr marL="265113" indent="-265113" algn="just"/>
            <a:endParaRPr lang="es-ES" sz="1800" dirty="0">
              <a:latin typeface="Calibri" pitchFamily="34" charset="0"/>
              <a:cs typeface="Calibri" pitchFamily="34" charset="0"/>
            </a:endParaRPr>
          </a:p>
          <a:p>
            <a:pPr marL="265113" indent="-265113" algn="just"/>
            <a:endParaRPr lang="es-ES" sz="1800" dirty="0">
              <a:latin typeface="Calibri" pitchFamily="34" charset="0"/>
              <a:cs typeface="Calibri" pitchFamily="34" charset="0"/>
            </a:endParaRPr>
          </a:p>
          <a:p>
            <a:pPr marL="265113" indent="-265113" algn="just"/>
            <a:r>
              <a:rPr lang="es-ES" sz="1800" b="1" dirty="0">
                <a:latin typeface="Calibri" pitchFamily="34" charset="0"/>
                <a:cs typeface="Calibri" pitchFamily="34" charset="0"/>
              </a:rPr>
              <a:t>3.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 La flotación de un cuerpo depende de su peso (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) y del empuje (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E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) ejercido por el fluido:</a:t>
            </a:r>
          </a:p>
          <a:p>
            <a:pPr marL="265113" indent="-265113" algn="just"/>
            <a:endParaRPr lang="es-ES" sz="1800" dirty="0">
              <a:latin typeface="Calibri" pitchFamily="34" charset="0"/>
              <a:cs typeface="Calibri" pitchFamily="34" charset="0"/>
            </a:endParaRPr>
          </a:p>
          <a:p>
            <a:pPr marL="265113" indent="-265113" algn="just"/>
            <a:r>
              <a:rPr lang="es-ES" sz="1800" dirty="0">
                <a:latin typeface="Calibri" pitchFamily="34" charset="0"/>
                <a:cs typeface="Calibri" pitchFamily="34" charset="0"/>
              </a:rPr>
              <a:t>	Si 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E 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&gt; 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  el cuerpo flota.</a:t>
            </a:r>
          </a:p>
          <a:p>
            <a:pPr marL="265113" indent="-265113" algn="just"/>
            <a:r>
              <a:rPr lang="es-ES" sz="1800" dirty="0">
                <a:latin typeface="Calibri" pitchFamily="34" charset="0"/>
                <a:cs typeface="Calibri" pitchFamily="34" charset="0"/>
              </a:rPr>
              <a:t>	Si 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E 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&lt;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 P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  el cuerpo se hunde.</a:t>
            </a:r>
          </a:p>
          <a:p>
            <a:pPr marL="265113" indent="-265113" algn="just"/>
            <a:r>
              <a:rPr lang="es-ES" sz="1800" dirty="0">
                <a:latin typeface="Calibri" pitchFamily="34" charset="0"/>
                <a:cs typeface="Calibri" pitchFamily="34" charset="0"/>
              </a:rPr>
              <a:t>	Si 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E 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=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 P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  el cuerpo queda en equilibrio en cualquier posición en la que se le abandone.</a:t>
            </a:r>
          </a:p>
          <a:p>
            <a:pPr marL="265113" indent="-265113" algn="just"/>
            <a:endParaRPr lang="es-ES" sz="1800" dirty="0">
              <a:latin typeface="Calibri" pitchFamily="34" charset="0"/>
              <a:cs typeface="Calibri" pitchFamily="34" charset="0"/>
            </a:endParaRPr>
          </a:p>
          <a:p>
            <a:pPr marL="265113" indent="-265113" algn="just"/>
            <a:r>
              <a:rPr lang="es-ES" sz="1800" b="1" dirty="0">
                <a:latin typeface="Calibri" pitchFamily="34" charset="0"/>
                <a:cs typeface="Calibri" pitchFamily="34" charset="0"/>
              </a:rPr>
              <a:t>4.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 Los flotadores contenidos en el termómetro de Galileo 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tienen igual volumen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 por lo que, en todo momento, 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están sometidos a un mismo empuje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800" dirty="0" smtClean="0">
                <a:latin typeface="Calibri" pitchFamily="34" charset="0"/>
                <a:cs typeface="Calibri" pitchFamily="34" charset="0"/>
              </a:rPr>
              <a:t>pero 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tienen 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distinto 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peso</a:t>
            </a:r>
            <a:r>
              <a:rPr lang="es-ES" sz="1800" dirty="0" smtClean="0">
                <a:latin typeface="Calibri" pitchFamily="34" charset="0"/>
                <a:cs typeface="Calibri" pitchFamily="34" charset="0"/>
              </a:rPr>
              <a:t> por contener </a:t>
            </a:r>
            <a:r>
              <a:rPr lang="es-ES" sz="1800" dirty="0">
                <a:latin typeface="Calibri" pitchFamily="34" charset="0"/>
                <a:cs typeface="Calibri" pitchFamily="34" charset="0"/>
              </a:rPr>
              <a:t>en su interior distintas cantidades de un mismo líquido o iguales cantidades de líquidos </a:t>
            </a:r>
            <a:r>
              <a:rPr lang="es-ES" sz="1800" dirty="0" smtClean="0">
                <a:latin typeface="Calibri" pitchFamily="34" charset="0"/>
                <a:cs typeface="Calibri" pitchFamily="34" charset="0"/>
              </a:rPr>
              <a:t>distintos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E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FF00"/>
                </a:solidFill>
                <a:latin typeface="Arial" charset="0"/>
              </a:rPr>
              <a:t>INTERPRETACIÓN: Consideraciones previas.</a:t>
            </a:r>
          </a:p>
        </p:txBody>
      </p:sp>
      <p:graphicFrame>
        <p:nvGraphicFramePr>
          <p:cNvPr id="186372" name="Object 2"/>
          <p:cNvGraphicFramePr>
            <a:graphicFrameLocks noChangeAspect="1"/>
          </p:cNvGraphicFramePr>
          <p:nvPr/>
        </p:nvGraphicFramePr>
        <p:xfrm>
          <a:off x="3966995" y="2938211"/>
          <a:ext cx="1153784" cy="454693"/>
        </p:xfrm>
        <a:graphic>
          <a:graphicData uri="http://schemas.openxmlformats.org/presentationml/2006/ole">
            <p:oleObj spid="_x0000_s7170" name="Equation" r:id="rId3" imgW="355320" imgH="139680" progId="Equation.DSMT4">
              <p:embed/>
            </p:oleObj>
          </a:graphicData>
        </a:graphic>
      </p:graphicFrame>
      <p:graphicFrame>
        <p:nvGraphicFramePr>
          <p:cNvPr id="186373" name="Object 3"/>
          <p:cNvGraphicFramePr>
            <a:graphicFrameLocks noChangeAspect="1"/>
          </p:cNvGraphicFramePr>
          <p:nvPr/>
        </p:nvGraphicFramePr>
        <p:xfrm>
          <a:off x="3908843" y="1457075"/>
          <a:ext cx="1271587" cy="492125"/>
        </p:xfrm>
        <a:graphic>
          <a:graphicData uri="http://schemas.openxmlformats.org/presentationml/2006/ole">
            <p:oleObj spid="_x0000_s7171" name="Equation" r:id="rId4" imgW="393480" imgH="1522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268224"/>
            <a:ext cx="9144000" cy="6589776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6900" y="2334896"/>
            <a:ext cx="1406525" cy="3540127"/>
            <a:chOff x="376" y="1970"/>
            <a:chExt cx="886" cy="2230"/>
          </a:xfrm>
        </p:grpSpPr>
        <p:sp>
          <p:nvSpPr>
            <p:cNvPr id="96336" name="Freeform 5"/>
            <p:cNvSpPr>
              <a:spLocks/>
            </p:cNvSpPr>
            <p:nvPr/>
          </p:nvSpPr>
          <p:spPr bwMode="auto">
            <a:xfrm>
              <a:off x="376" y="1983"/>
              <a:ext cx="884" cy="634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8" y="1970"/>
              <a:ext cx="884" cy="2230"/>
              <a:chOff x="378" y="1553"/>
              <a:chExt cx="884" cy="223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78" y="1553"/>
                <a:ext cx="884" cy="1924"/>
                <a:chOff x="378" y="1553"/>
                <a:chExt cx="884" cy="1924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78" y="1553"/>
                  <a:ext cx="884" cy="1066"/>
                  <a:chOff x="232" y="1705"/>
                  <a:chExt cx="1400" cy="1689"/>
                </a:xfrm>
              </p:grpSpPr>
              <p:sp>
                <p:nvSpPr>
                  <p:cNvPr id="96344" name="Freeform 9"/>
                  <p:cNvSpPr>
                    <a:spLocks/>
                  </p:cNvSpPr>
                  <p:nvPr/>
                </p:nvSpPr>
                <p:spPr bwMode="auto">
                  <a:xfrm>
                    <a:off x="233" y="2728"/>
                    <a:ext cx="1392" cy="632"/>
                  </a:xfrm>
                  <a:custGeom>
                    <a:avLst/>
                    <a:gdLst>
                      <a:gd name="T0" fmla="*/ 8 w 1392"/>
                      <a:gd name="T1" fmla="*/ 0 h 632"/>
                      <a:gd name="T2" fmla="*/ 1388 w 1392"/>
                      <a:gd name="T3" fmla="*/ 0 h 632"/>
                      <a:gd name="T4" fmla="*/ 1392 w 1392"/>
                      <a:gd name="T5" fmla="*/ 76 h 632"/>
                      <a:gd name="T6" fmla="*/ 1356 w 1392"/>
                      <a:gd name="T7" fmla="*/ 160 h 632"/>
                      <a:gd name="T8" fmla="*/ 1312 w 1392"/>
                      <a:gd name="T9" fmla="*/ 244 h 632"/>
                      <a:gd name="T10" fmla="*/ 1232 w 1392"/>
                      <a:gd name="T11" fmla="*/ 292 h 632"/>
                      <a:gd name="T12" fmla="*/ 1164 w 1392"/>
                      <a:gd name="T13" fmla="*/ 328 h 632"/>
                      <a:gd name="T14" fmla="*/ 1064 w 1392"/>
                      <a:gd name="T15" fmla="*/ 364 h 632"/>
                      <a:gd name="T16" fmla="*/ 960 w 1392"/>
                      <a:gd name="T17" fmla="*/ 424 h 632"/>
                      <a:gd name="T18" fmla="*/ 896 w 1392"/>
                      <a:gd name="T19" fmla="*/ 484 h 632"/>
                      <a:gd name="T20" fmla="*/ 872 w 1392"/>
                      <a:gd name="T21" fmla="*/ 564 h 632"/>
                      <a:gd name="T22" fmla="*/ 840 w 1392"/>
                      <a:gd name="T23" fmla="*/ 608 h 632"/>
                      <a:gd name="T24" fmla="*/ 752 w 1392"/>
                      <a:gd name="T25" fmla="*/ 632 h 632"/>
                      <a:gd name="T26" fmla="*/ 672 w 1392"/>
                      <a:gd name="T27" fmla="*/ 632 h 632"/>
                      <a:gd name="T28" fmla="*/ 584 w 1392"/>
                      <a:gd name="T29" fmla="*/ 620 h 632"/>
                      <a:gd name="T30" fmla="*/ 532 w 1392"/>
                      <a:gd name="T31" fmla="*/ 584 h 632"/>
                      <a:gd name="T32" fmla="*/ 504 w 1392"/>
                      <a:gd name="T33" fmla="*/ 500 h 632"/>
                      <a:gd name="T34" fmla="*/ 488 w 1392"/>
                      <a:gd name="T35" fmla="*/ 464 h 632"/>
                      <a:gd name="T36" fmla="*/ 412 w 1392"/>
                      <a:gd name="T37" fmla="*/ 416 h 632"/>
                      <a:gd name="T38" fmla="*/ 288 w 1392"/>
                      <a:gd name="T39" fmla="*/ 352 h 632"/>
                      <a:gd name="T40" fmla="*/ 172 w 1392"/>
                      <a:gd name="T41" fmla="*/ 304 h 632"/>
                      <a:gd name="T42" fmla="*/ 124 w 1392"/>
                      <a:gd name="T43" fmla="*/ 276 h 632"/>
                      <a:gd name="T44" fmla="*/ 72 w 1392"/>
                      <a:gd name="T45" fmla="*/ 232 h 632"/>
                      <a:gd name="T46" fmla="*/ 40 w 1392"/>
                      <a:gd name="T47" fmla="*/ 172 h 632"/>
                      <a:gd name="T48" fmla="*/ 16 w 1392"/>
                      <a:gd name="T49" fmla="*/ 100 h 632"/>
                      <a:gd name="T50" fmla="*/ 0 w 1392"/>
                      <a:gd name="T51" fmla="*/ 44 h 632"/>
                      <a:gd name="T52" fmla="*/ 8 w 1392"/>
                      <a:gd name="T53" fmla="*/ 0 h 63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92"/>
                      <a:gd name="T82" fmla="*/ 0 h 632"/>
                      <a:gd name="T83" fmla="*/ 1392 w 1392"/>
                      <a:gd name="T84" fmla="*/ 632 h 63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92" h="632">
                        <a:moveTo>
                          <a:pt x="8" y="0"/>
                        </a:moveTo>
                        <a:lnTo>
                          <a:pt x="1388" y="0"/>
                        </a:lnTo>
                        <a:lnTo>
                          <a:pt x="1392" y="76"/>
                        </a:lnTo>
                        <a:lnTo>
                          <a:pt x="1356" y="160"/>
                        </a:lnTo>
                        <a:lnTo>
                          <a:pt x="1312" y="244"/>
                        </a:lnTo>
                        <a:lnTo>
                          <a:pt x="1232" y="292"/>
                        </a:lnTo>
                        <a:lnTo>
                          <a:pt x="1164" y="328"/>
                        </a:lnTo>
                        <a:lnTo>
                          <a:pt x="1064" y="364"/>
                        </a:lnTo>
                        <a:lnTo>
                          <a:pt x="960" y="424"/>
                        </a:lnTo>
                        <a:lnTo>
                          <a:pt x="896" y="484"/>
                        </a:lnTo>
                        <a:lnTo>
                          <a:pt x="872" y="564"/>
                        </a:lnTo>
                        <a:lnTo>
                          <a:pt x="840" y="608"/>
                        </a:lnTo>
                        <a:lnTo>
                          <a:pt x="752" y="632"/>
                        </a:lnTo>
                        <a:lnTo>
                          <a:pt x="672" y="632"/>
                        </a:lnTo>
                        <a:lnTo>
                          <a:pt x="584" y="620"/>
                        </a:lnTo>
                        <a:lnTo>
                          <a:pt x="532" y="584"/>
                        </a:lnTo>
                        <a:lnTo>
                          <a:pt x="504" y="500"/>
                        </a:lnTo>
                        <a:lnTo>
                          <a:pt x="488" y="464"/>
                        </a:lnTo>
                        <a:lnTo>
                          <a:pt x="412" y="416"/>
                        </a:lnTo>
                        <a:lnTo>
                          <a:pt x="288" y="352"/>
                        </a:lnTo>
                        <a:lnTo>
                          <a:pt x="172" y="304"/>
                        </a:lnTo>
                        <a:lnTo>
                          <a:pt x="124" y="276"/>
                        </a:lnTo>
                        <a:lnTo>
                          <a:pt x="72" y="232"/>
                        </a:lnTo>
                        <a:lnTo>
                          <a:pt x="40" y="172"/>
                        </a:lnTo>
                        <a:lnTo>
                          <a:pt x="16" y="100"/>
                        </a:lnTo>
                        <a:lnTo>
                          <a:pt x="0" y="4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32" y="1705"/>
                    <a:ext cx="1400" cy="1689"/>
                    <a:chOff x="3659" y="1313"/>
                    <a:chExt cx="1400" cy="1689"/>
                  </a:xfrm>
                </p:grpSpPr>
                <p:sp>
                  <p:nvSpPr>
                    <p:cNvPr id="96346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65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347" name="Freeform 12"/>
                    <p:cNvSpPr>
                      <a:spLocks/>
                    </p:cNvSpPr>
                    <p:nvPr/>
                  </p:nvSpPr>
                  <p:spPr bwMode="auto">
                    <a:xfrm flipH="1">
                      <a:off x="433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348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326" y="2973"/>
                      <a:ext cx="68" cy="29"/>
                    </a:xfrm>
                    <a:custGeom>
                      <a:avLst/>
                      <a:gdLst>
                        <a:gd name="T0" fmla="*/ 1709 w 54"/>
                        <a:gd name="T1" fmla="*/ 0 h 1"/>
                        <a:gd name="T2" fmla="*/ 0 w 54"/>
                        <a:gd name="T3" fmla="*/ 0 h 1"/>
                        <a:gd name="T4" fmla="*/ 0 60000 65536"/>
                        <a:gd name="T5" fmla="*/ 0 60000 65536"/>
                        <a:gd name="T6" fmla="*/ 0 w 54"/>
                        <a:gd name="T7" fmla="*/ 0 h 1"/>
                        <a:gd name="T8" fmla="*/ 54 w 54"/>
                        <a:gd name="T9" fmla="*/ 1 h 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4" h="1">
                          <a:moveTo>
                            <a:pt x="54" y="0"/>
                          </a:moveTo>
                          <a:cubicBezTo>
                            <a:pt x="54" y="0"/>
                            <a:pt x="27" y="0"/>
                            <a:pt x="0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634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822" y="2288"/>
                  <a:ext cx="0" cy="11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6340" name="Text Box 17"/>
              <p:cNvSpPr txBox="1">
                <a:spLocks noChangeArrowheads="1"/>
              </p:cNvSpPr>
              <p:nvPr/>
            </p:nvSpPr>
            <p:spPr bwMode="auto">
              <a:xfrm>
                <a:off x="733" y="355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 dirty="0">
                    <a:solidFill>
                      <a:srgbClr val="000000"/>
                    </a:solidFill>
                    <a:latin typeface="Arial"/>
                  </a:rPr>
                  <a:t>P</a:t>
                </a:r>
                <a:r>
                  <a:rPr lang="es-ES" sz="1800" b="1" baseline="-25000" dirty="0">
                    <a:solidFill>
                      <a:srgbClr val="000000"/>
                    </a:solidFill>
                    <a:latin typeface="Arial"/>
                  </a:rPr>
                  <a:t>1</a:t>
                </a:r>
                <a:endParaRPr lang="es-E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732088" y="2334895"/>
            <a:ext cx="1416050" cy="3128963"/>
            <a:chOff x="1721" y="1970"/>
            <a:chExt cx="892" cy="1971"/>
          </a:xfrm>
        </p:grpSpPr>
        <p:sp>
          <p:nvSpPr>
            <p:cNvPr id="96313" name="Freeform 31"/>
            <p:cNvSpPr>
              <a:spLocks/>
            </p:cNvSpPr>
            <p:nvPr/>
          </p:nvSpPr>
          <p:spPr bwMode="auto">
            <a:xfrm>
              <a:off x="1721" y="1985"/>
              <a:ext cx="884" cy="634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1729" y="1970"/>
              <a:ext cx="884" cy="1971"/>
              <a:chOff x="1729" y="1553"/>
              <a:chExt cx="884" cy="1971"/>
            </a:xfrm>
          </p:grpSpPr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1729" y="1553"/>
                <a:ext cx="884" cy="1709"/>
                <a:chOff x="1729" y="1553"/>
                <a:chExt cx="884" cy="1709"/>
              </a:xfrm>
            </p:grpSpPr>
            <p:grpSp>
              <p:nvGrpSpPr>
                <p:cNvPr id="10" name="Group 34"/>
                <p:cNvGrpSpPr>
                  <a:grpSpLocks/>
                </p:cNvGrpSpPr>
                <p:nvPr/>
              </p:nvGrpSpPr>
              <p:grpSpPr bwMode="auto">
                <a:xfrm>
                  <a:off x="1729" y="1553"/>
                  <a:ext cx="884" cy="1066"/>
                  <a:chOff x="232" y="1705"/>
                  <a:chExt cx="1400" cy="1689"/>
                </a:xfrm>
              </p:grpSpPr>
              <p:sp>
                <p:nvSpPr>
                  <p:cNvPr id="96321" name="Freeform 35"/>
                  <p:cNvSpPr>
                    <a:spLocks/>
                  </p:cNvSpPr>
                  <p:nvPr/>
                </p:nvSpPr>
                <p:spPr bwMode="auto">
                  <a:xfrm>
                    <a:off x="233" y="2728"/>
                    <a:ext cx="1392" cy="632"/>
                  </a:xfrm>
                  <a:custGeom>
                    <a:avLst/>
                    <a:gdLst>
                      <a:gd name="T0" fmla="*/ 8 w 1392"/>
                      <a:gd name="T1" fmla="*/ 0 h 632"/>
                      <a:gd name="T2" fmla="*/ 1388 w 1392"/>
                      <a:gd name="T3" fmla="*/ 0 h 632"/>
                      <a:gd name="T4" fmla="*/ 1392 w 1392"/>
                      <a:gd name="T5" fmla="*/ 76 h 632"/>
                      <a:gd name="T6" fmla="*/ 1356 w 1392"/>
                      <a:gd name="T7" fmla="*/ 160 h 632"/>
                      <a:gd name="T8" fmla="*/ 1312 w 1392"/>
                      <a:gd name="T9" fmla="*/ 244 h 632"/>
                      <a:gd name="T10" fmla="*/ 1232 w 1392"/>
                      <a:gd name="T11" fmla="*/ 292 h 632"/>
                      <a:gd name="T12" fmla="*/ 1164 w 1392"/>
                      <a:gd name="T13" fmla="*/ 328 h 632"/>
                      <a:gd name="T14" fmla="*/ 1064 w 1392"/>
                      <a:gd name="T15" fmla="*/ 364 h 632"/>
                      <a:gd name="T16" fmla="*/ 960 w 1392"/>
                      <a:gd name="T17" fmla="*/ 424 h 632"/>
                      <a:gd name="T18" fmla="*/ 896 w 1392"/>
                      <a:gd name="T19" fmla="*/ 484 h 632"/>
                      <a:gd name="T20" fmla="*/ 872 w 1392"/>
                      <a:gd name="T21" fmla="*/ 564 h 632"/>
                      <a:gd name="T22" fmla="*/ 840 w 1392"/>
                      <a:gd name="T23" fmla="*/ 608 h 632"/>
                      <a:gd name="T24" fmla="*/ 752 w 1392"/>
                      <a:gd name="T25" fmla="*/ 632 h 632"/>
                      <a:gd name="T26" fmla="*/ 672 w 1392"/>
                      <a:gd name="T27" fmla="*/ 632 h 632"/>
                      <a:gd name="T28" fmla="*/ 584 w 1392"/>
                      <a:gd name="T29" fmla="*/ 620 h 632"/>
                      <a:gd name="T30" fmla="*/ 532 w 1392"/>
                      <a:gd name="T31" fmla="*/ 584 h 632"/>
                      <a:gd name="T32" fmla="*/ 504 w 1392"/>
                      <a:gd name="T33" fmla="*/ 500 h 632"/>
                      <a:gd name="T34" fmla="*/ 488 w 1392"/>
                      <a:gd name="T35" fmla="*/ 464 h 632"/>
                      <a:gd name="T36" fmla="*/ 412 w 1392"/>
                      <a:gd name="T37" fmla="*/ 416 h 632"/>
                      <a:gd name="T38" fmla="*/ 288 w 1392"/>
                      <a:gd name="T39" fmla="*/ 352 h 632"/>
                      <a:gd name="T40" fmla="*/ 172 w 1392"/>
                      <a:gd name="T41" fmla="*/ 304 h 632"/>
                      <a:gd name="T42" fmla="*/ 124 w 1392"/>
                      <a:gd name="T43" fmla="*/ 276 h 632"/>
                      <a:gd name="T44" fmla="*/ 72 w 1392"/>
                      <a:gd name="T45" fmla="*/ 232 h 632"/>
                      <a:gd name="T46" fmla="*/ 40 w 1392"/>
                      <a:gd name="T47" fmla="*/ 172 h 632"/>
                      <a:gd name="T48" fmla="*/ 16 w 1392"/>
                      <a:gd name="T49" fmla="*/ 100 h 632"/>
                      <a:gd name="T50" fmla="*/ 0 w 1392"/>
                      <a:gd name="T51" fmla="*/ 44 h 632"/>
                      <a:gd name="T52" fmla="*/ 8 w 1392"/>
                      <a:gd name="T53" fmla="*/ 0 h 63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92"/>
                      <a:gd name="T82" fmla="*/ 0 h 632"/>
                      <a:gd name="T83" fmla="*/ 1392 w 1392"/>
                      <a:gd name="T84" fmla="*/ 632 h 63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92" h="632">
                        <a:moveTo>
                          <a:pt x="8" y="0"/>
                        </a:moveTo>
                        <a:lnTo>
                          <a:pt x="1388" y="0"/>
                        </a:lnTo>
                        <a:lnTo>
                          <a:pt x="1392" y="76"/>
                        </a:lnTo>
                        <a:lnTo>
                          <a:pt x="1356" y="160"/>
                        </a:lnTo>
                        <a:lnTo>
                          <a:pt x="1312" y="244"/>
                        </a:lnTo>
                        <a:lnTo>
                          <a:pt x="1232" y="292"/>
                        </a:lnTo>
                        <a:lnTo>
                          <a:pt x="1164" y="328"/>
                        </a:lnTo>
                        <a:lnTo>
                          <a:pt x="1064" y="364"/>
                        </a:lnTo>
                        <a:lnTo>
                          <a:pt x="960" y="424"/>
                        </a:lnTo>
                        <a:lnTo>
                          <a:pt x="896" y="484"/>
                        </a:lnTo>
                        <a:lnTo>
                          <a:pt x="872" y="564"/>
                        </a:lnTo>
                        <a:lnTo>
                          <a:pt x="840" y="608"/>
                        </a:lnTo>
                        <a:lnTo>
                          <a:pt x="752" y="632"/>
                        </a:lnTo>
                        <a:lnTo>
                          <a:pt x="672" y="632"/>
                        </a:lnTo>
                        <a:lnTo>
                          <a:pt x="584" y="620"/>
                        </a:lnTo>
                        <a:lnTo>
                          <a:pt x="532" y="584"/>
                        </a:lnTo>
                        <a:lnTo>
                          <a:pt x="504" y="500"/>
                        </a:lnTo>
                        <a:lnTo>
                          <a:pt x="488" y="464"/>
                        </a:lnTo>
                        <a:lnTo>
                          <a:pt x="412" y="416"/>
                        </a:lnTo>
                        <a:lnTo>
                          <a:pt x="288" y="352"/>
                        </a:lnTo>
                        <a:lnTo>
                          <a:pt x="172" y="304"/>
                        </a:lnTo>
                        <a:lnTo>
                          <a:pt x="124" y="276"/>
                        </a:lnTo>
                        <a:lnTo>
                          <a:pt x="72" y="232"/>
                        </a:lnTo>
                        <a:lnTo>
                          <a:pt x="40" y="172"/>
                        </a:lnTo>
                        <a:lnTo>
                          <a:pt x="16" y="100"/>
                        </a:lnTo>
                        <a:lnTo>
                          <a:pt x="0" y="4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232" y="1705"/>
                    <a:ext cx="1400" cy="1689"/>
                    <a:chOff x="3659" y="1313"/>
                    <a:chExt cx="1400" cy="1689"/>
                  </a:xfrm>
                </p:grpSpPr>
                <p:sp>
                  <p:nvSpPr>
                    <p:cNvPr id="96323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65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324" name="Freeform 38"/>
                    <p:cNvSpPr>
                      <a:spLocks/>
                    </p:cNvSpPr>
                    <p:nvPr/>
                  </p:nvSpPr>
                  <p:spPr bwMode="auto">
                    <a:xfrm flipH="1">
                      <a:off x="433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325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4326" y="2973"/>
                      <a:ext cx="68" cy="29"/>
                    </a:xfrm>
                    <a:custGeom>
                      <a:avLst/>
                      <a:gdLst>
                        <a:gd name="T0" fmla="*/ 1709 w 54"/>
                        <a:gd name="T1" fmla="*/ 0 h 1"/>
                        <a:gd name="T2" fmla="*/ 0 w 54"/>
                        <a:gd name="T3" fmla="*/ 0 h 1"/>
                        <a:gd name="T4" fmla="*/ 0 60000 65536"/>
                        <a:gd name="T5" fmla="*/ 0 60000 65536"/>
                        <a:gd name="T6" fmla="*/ 0 w 54"/>
                        <a:gd name="T7" fmla="*/ 0 h 1"/>
                        <a:gd name="T8" fmla="*/ 54 w 54"/>
                        <a:gd name="T9" fmla="*/ 1 h 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4" h="1">
                          <a:moveTo>
                            <a:pt x="54" y="0"/>
                          </a:moveTo>
                          <a:cubicBezTo>
                            <a:pt x="54" y="0"/>
                            <a:pt x="27" y="0"/>
                            <a:pt x="0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6320" name="Line 41"/>
                <p:cNvSpPr>
                  <a:spLocks noChangeShapeType="1"/>
                </p:cNvSpPr>
                <p:nvPr/>
              </p:nvSpPr>
              <p:spPr bwMode="auto">
                <a:xfrm>
                  <a:off x="2173" y="2275"/>
                  <a:ext cx="0" cy="9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6317" name="Text Box 43"/>
              <p:cNvSpPr txBox="1">
                <a:spLocks noChangeArrowheads="1"/>
              </p:cNvSpPr>
              <p:nvPr/>
            </p:nvSpPr>
            <p:spPr bwMode="auto">
              <a:xfrm>
                <a:off x="2062" y="3293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 dirty="0">
                    <a:solidFill>
                      <a:srgbClr val="000000"/>
                    </a:solidFill>
                    <a:latin typeface="Arial"/>
                  </a:rPr>
                  <a:t>P</a:t>
                </a:r>
                <a:r>
                  <a:rPr lang="es-ES" sz="1800" b="1" baseline="-25000" dirty="0">
                    <a:solidFill>
                      <a:srgbClr val="000000"/>
                    </a:solidFill>
                    <a:latin typeface="Arial"/>
                  </a:rPr>
                  <a:t>2</a:t>
                </a:r>
                <a:endParaRPr lang="es-E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935538" y="2334895"/>
            <a:ext cx="1404937" cy="2659063"/>
            <a:chOff x="3109" y="1970"/>
            <a:chExt cx="885" cy="1675"/>
          </a:xfrm>
        </p:grpSpPr>
        <p:sp>
          <p:nvSpPr>
            <p:cNvPr id="96300" name="Freeform 45"/>
            <p:cNvSpPr>
              <a:spLocks/>
            </p:cNvSpPr>
            <p:nvPr/>
          </p:nvSpPr>
          <p:spPr bwMode="auto">
            <a:xfrm>
              <a:off x="3109" y="1983"/>
              <a:ext cx="884" cy="634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3110" y="1970"/>
              <a:ext cx="884" cy="1675"/>
              <a:chOff x="3110" y="1553"/>
              <a:chExt cx="884" cy="1675"/>
            </a:xfrm>
          </p:grpSpPr>
          <p:grpSp>
            <p:nvGrpSpPr>
              <p:cNvPr id="14" name="Group 47"/>
              <p:cNvGrpSpPr>
                <a:grpSpLocks/>
              </p:cNvGrpSpPr>
              <p:nvPr/>
            </p:nvGrpSpPr>
            <p:grpSpPr bwMode="auto">
              <a:xfrm>
                <a:off x="3110" y="1553"/>
                <a:ext cx="884" cy="1478"/>
                <a:chOff x="3110" y="1553"/>
                <a:chExt cx="884" cy="1478"/>
              </a:xfrm>
            </p:grpSpPr>
            <p:grpSp>
              <p:nvGrpSpPr>
                <p:cNvPr id="15" name="Group 48"/>
                <p:cNvGrpSpPr>
                  <a:grpSpLocks/>
                </p:cNvGrpSpPr>
                <p:nvPr/>
              </p:nvGrpSpPr>
              <p:grpSpPr bwMode="auto">
                <a:xfrm>
                  <a:off x="3110" y="1553"/>
                  <a:ext cx="884" cy="1066"/>
                  <a:chOff x="232" y="1705"/>
                  <a:chExt cx="1400" cy="1689"/>
                </a:xfrm>
              </p:grpSpPr>
              <p:sp>
                <p:nvSpPr>
                  <p:cNvPr id="96308" name="Freeform 49"/>
                  <p:cNvSpPr>
                    <a:spLocks/>
                  </p:cNvSpPr>
                  <p:nvPr/>
                </p:nvSpPr>
                <p:spPr bwMode="auto">
                  <a:xfrm>
                    <a:off x="233" y="2728"/>
                    <a:ext cx="1392" cy="632"/>
                  </a:xfrm>
                  <a:custGeom>
                    <a:avLst/>
                    <a:gdLst>
                      <a:gd name="T0" fmla="*/ 8 w 1392"/>
                      <a:gd name="T1" fmla="*/ 0 h 632"/>
                      <a:gd name="T2" fmla="*/ 1388 w 1392"/>
                      <a:gd name="T3" fmla="*/ 0 h 632"/>
                      <a:gd name="T4" fmla="*/ 1392 w 1392"/>
                      <a:gd name="T5" fmla="*/ 76 h 632"/>
                      <a:gd name="T6" fmla="*/ 1356 w 1392"/>
                      <a:gd name="T7" fmla="*/ 160 h 632"/>
                      <a:gd name="T8" fmla="*/ 1312 w 1392"/>
                      <a:gd name="T9" fmla="*/ 244 h 632"/>
                      <a:gd name="T10" fmla="*/ 1232 w 1392"/>
                      <a:gd name="T11" fmla="*/ 292 h 632"/>
                      <a:gd name="T12" fmla="*/ 1164 w 1392"/>
                      <a:gd name="T13" fmla="*/ 328 h 632"/>
                      <a:gd name="T14" fmla="*/ 1064 w 1392"/>
                      <a:gd name="T15" fmla="*/ 364 h 632"/>
                      <a:gd name="T16" fmla="*/ 960 w 1392"/>
                      <a:gd name="T17" fmla="*/ 424 h 632"/>
                      <a:gd name="T18" fmla="*/ 896 w 1392"/>
                      <a:gd name="T19" fmla="*/ 484 h 632"/>
                      <a:gd name="T20" fmla="*/ 872 w 1392"/>
                      <a:gd name="T21" fmla="*/ 564 h 632"/>
                      <a:gd name="T22" fmla="*/ 840 w 1392"/>
                      <a:gd name="T23" fmla="*/ 608 h 632"/>
                      <a:gd name="T24" fmla="*/ 752 w 1392"/>
                      <a:gd name="T25" fmla="*/ 632 h 632"/>
                      <a:gd name="T26" fmla="*/ 672 w 1392"/>
                      <a:gd name="T27" fmla="*/ 632 h 632"/>
                      <a:gd name="T28" fmla="*/ 584 w 1392"/>
                      <a:gd name="T29" fmla="*/ 620 h 632"/>
                      <a:gd name="T30" fmla="*/ 532 w 1392"/>
                      <a:gd name="T31" fmla="*/ 584 h 632"/>
                      <a:gd name="T32" fmla="*/ 504 w 1392"/>
                      <a:gd name="T33" fmla="*/ 500 h 632"/>
                      <a:gd name="T34" fmla="*/ 488 w 1392"/>
                      <a:gd name="T35" fmla="*/ 464 h 632"/>
                      <a:gd name="T36" fmla="*/ 412 w 1392"/>
                      <a:gd name="T37" fmla="*/ 416 h 632"/>
                      <a:gd name="T38" fmla="*/ 288 w 1392"/>
                      <a:gd name="T39" fmla="*/ 352 h 632"/>
                      <a:gd name="T40" fmla="*/ 172 w 1392"/>
                      <a:gd name="T41" fmla="*/ 304 h 632"/>
                      <a:gd name="T42" fmla="*/ 124 w 1392"/>
                      <a:gd name="T43" fmla="*/ 276 h 632"/>
                      <a:gd name="T44" fmla="*/ 72 w 1392"/>
                      <a:gd name="T45" fmla="*/ 232 h 632"/>
                      <a:gd name="T46" fmla="*/ 40 w 1392"/>
                      <a:gd name="T47" fmla="*/ 172 h 632"/>
                      <a:gd name="T48" fmla="*/ 16 w 1392"/>
                      <a:gd name="T49" fmla="*/ 100 h 632"/>
                      <a:gd name="T50" fmla="*/ 0 w 1392"/>
                      <a:gd name="T51" fmla="*/ 44 h 632"/>
                      <a:gd name="T52" fmla="*/ 8 w 1392"/>
                      <a:gd name="T53" fmla="*/ 0 h 63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92"/>
                      <a:gd name="T82" fmla="*/ 0 h 632"/>
                      <a:gd name="T83" fmla="*/ 1392 w 1392"/>
                      <a:gd name="T84" fmla="*/ 632 h 63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92" h="632">
                        <a:moveTo>
                          <a:pt x="8" y="0"/>
                        </a:moveTo>
                        <a:lnTo>
                          <a:pt x="1388" y="0"/>
                        </a:lnTo>
                        <a:lnTo>
                          <a:pt x="1392" y="76"/>
                        </a:lnTo>
                        <a:lnTo>
                          <a:pt x="1356" y="160"/>
                        </a:lnTo>
                        <a:lnTo>
                          <a:pt x="1312" y="244"/>
                        </a:lnTo>
                        <a:lnTo>
                          <a:pt x="1232" y="292"/>
                        </a:lnTo>
                        <a:lnTo>
                          <a:pt x="1164" y="328"/>
                        </a:lnTo>
                        <a:lnTo>
                          <a:pt x="1064" y="364"/>
                        </a:lnTo>
                        <a:lnTo>
                          <a:pt x="960" y="424"/>
                        </a:lnTo>
                        <a:lnTo>
                          <a:pt x="896" y="484"/>
                        </a:lnTo>
                        <a:lnTo>
                          <a:pt x="872" y="564"/>
                        </a:lnTo>
                        <a:lnTo>
                          <a:pt x="840" y="608"/>
                        </a:lnTo>
                        <a:lnTo>
                          <a:pt x="752" y="632"/>
                        </a:lnTo>
                        <a:lnTo>
                          <a:pt x="672" y="632"/>
                        </a:lnTo>
                        <a:lnTo>
                          <a:pt x="584" y="620"/>
                        </a:lnTo>
                        <a:lnTo>
                          <a:pt x="532" y="584"/>
                        </a:lnTo>
                        <a:lnTo>
                          <a:pt x="504" y="500"/>
                        </a:lnTo>
                        <a:lnTo>
                          <a:pt x="488" y="464"/>
                        </a:lnTo>
                        <a:lnTo>
                          <a:pt x="412" y="416"/>
                        </a:lnTo>
                        <a:lnTo>
                          <a:pt x="288" y="352"/>
                        </a:lnTo>
                        <a:lnTo>
                          <a:pt x="172" y="304"/>
                        </a:lnTo>
                        <a:lnTo>
                          <a:pt x="124" y="276"/>
                        </a:lnTo>
                        <a:lnTo>
                          <a:pt x="72" y="232"/>
                        </a:lnTo>
                        <a:lnTo>
                          <a:pt x="40" y="172"/>
                        </a:lnTo>
                        <a:lnTo>
                          <a:pt x="16" y="100"/>
                        </a:lnTo>
                        <a:lnTo>
                          <a:pt x="0" y="4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EA60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6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32" y="1705"/>
                    <a:ext cx="1400" cy="1689"/>
                    <a:chOff x="3659" y="1313"/>
                    <a:chExt cx="1400" cy="1689"/>
                  </a:xfrm>
                </p:grpSpPr>
                <p:sp>
                  <p:nvSpPr>
                    <p:cNvPr id="96310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65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311" name="Freeform 52"/>
                    <p:cNvSpPr>
                      <a:spLocks/>
                    </p:cNvSpPr>
                    <p:nvPr/>
                  </p:nvSpPr>
                  <p:spPr bwMode="auto">
                    <a:xfrm flipH="1">
                      <a:off x="433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312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326" y="2973"/>
                      <a:ext cx="68" cy="29"/>
                    </a:xfrm>
                    <a:custGeom>
                      <a:avLst/>
                      <a:gdLst>
                        <a:gd name="T0" fmla="*/ 1709 w 54"/>
                        <a:gd name="T1" fmla="*/ 0 h 1"/>
                        <a:gd name="T2" fmla="*/ 0 w 54"/>
                        <a:gd name="T3" fmla="*/ 0 h 1"/>
                        <a:gd name="T4" fmla="*/ 0 60000 65536"/>
                        <a:gd name="T5" fmla="*/ 0 60000 65536"/>
                        <a:gd name="T6" fmla="*/ 0 w 54"/>
                        <a:gd name="T7" fmla="*/ 0 h 1"/>
                        <a:gd name="T8" fmla="*/ 54 w 54"/>
                        <a:gd name="T9" fmla="*/ 1 h 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4" h="1">
                          <a:moveTo>
                            <a:pt x="54" y="0"/>
                          </a:moveTo>
                          <a:cubicBezTo>
                            <a:pt x="54" y="0"/>
                            <a:pt x="27" y="0"/>
                            <a:pt x="0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6307" name="Line 55"/>
                <p:cNvSpPr>
                  <a:spLocks noChangeShapeType="1"/>
                </p:cNvSpPr>
                <p:nvPr/>
              </p:nvSpPr>
              <p:spPr bwMode="auto">
                <a:xfrm>
                  <a:off x="3554" y="2275"/>
                  <a:ext cx="0" cy="7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6304" name="Text Box 57"/>
              <p:cNvSpPr txBox="1">
                <a:spLocks noChangeArrowheads="1"/>
              </p:cNvSpPr>
              <p:nvPr/>
            </p:nvSpPr>
            <p:spPr bwMode="auto">
              <a:xfrm>
                <a:off x="3457" y="2997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 dirty="0">
                    <a:solidFill>
                      <a:srgbClr val="000000"/>
                    </a:solidFill>
                    <a:latin typeface="Arial"/>
                  </a:rPr>
                  <a:t>P</a:t>
                </a:r>
                <a:r>
                  <a:rPr lang="es-ES" sz="1800" b="1" baseline="-25000" dirty="0">
                    <a:solidFill>
                      <a:srgbClr val="000000"/>
                    </a:solidFill>
                    <a:latin typeface="Arial"/>
                  </a:rPr>
                  <a:t>3</a:t>
                </a:r>
                <a:endParaRPr lang="es-E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7" name="Group 58"/>
          <p:cNvGrpSpPr>
            <a:grpSpLocks/>
          </p:cNvGrpSpPr>
          <p:nvPr/>
        </p:nvGrpSpPr>
        <p:grpSpPr bwMode="auto">
          <a:xfrm>
            <a:off x="7062788" y="2334895"/>
            <a:ext cx="1411287" cy="2355850"/>
            <a:chOff x="4449" y="1970"/>
            <a:chExt cx="889" cy="1484"/>
          </a:xfrm>
        </p:grpSpPr>
        <p:sp>
          <p:nvSpPr>
            <p:cNvPr id="96287" name="Freeform 59"/>
            <p:cNvSpPr>
              <a:spLocks/>
            </p:cNvSpPr>
            <p:nvPr/>
          </p:nvSpPr>
          <p:spPr bwMode="auto">
            <a:xfrm>
              <a:off x="4449" y="1989"/>
              <a:ext cx="884" cy="634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4454" y="1970"/>
              <a:ext cx="884" cy="1484"/>
              <a:chOff x="4454" y="1553"/>
              <a:chExt cx="884" cy="1484"/>
            </a:xfrm>
          </p:grpSpPr>
          <p:grpSp>
            <p:nvGrpSpPr>
              <p:cNvPr id="19" name="Group 61"/>
              <p:cNvGrpSpPr>
                <a:grpSpLocks/>
              </p:cNvGrpSpPr>
              <p:nvPr/>
            </p:nvGrpSpPr>
            <p:grpSpPr bwMode="auto">
              <a:xfrm>
                <a:off x="4454" y="1553"/>
                <a:ext cx="884" cy="1245"/>
                <a:chOff x="4454" y="1553"/>
                <a:chExt cx="884" cy="1245"/>
              </a:xfrm>
            </p:grpSpPr>
            <p:grpSp>
              <p:nvGrpSpPr>
                <p:cNvPr id="20" name="Group 62"/>
                <p:cNvGrpSpPr>
                  <a:grpSpLocks/>
                </p:cNvGrpSpPr>
                <p:nvPr/>
              </p:nvGrpSpPr>
              <p:grpSpPr bwMode="auto">
                <a:xfrm>
                  <a:off x="4454" y="1553"/>
                  <a:ext cx="884" cy="1066"/>
                  <a:chOff x="232" y="1705"/>
                  <a:chExt cx="1400" cy="1689"/>
                </a:xfrm>
              </p:grpSpPr>
              <p:sp>
                <p:nvSpPr>
                  <p:cNvPr id="96295" name="Freeform 63"/>
                  <p:cNvSpPr>
                    <a:spLocks/>
                  </p:cNvSpPr>
                  <p:nvPr/>
                </p:nvSpPr>
                <p:spPr bwMode="auto">
                  <a:xfrm>
                    <a:off x="233" y="2728"/>
                    <a:ext cx="1392" cy="632"/>
                  </a:xfrm>
                  <a:custGeom>
                    <a:avLst/>
                    <a:gdLst>
                      <a:gd name="T0" fmla="*/ 8 w 1392"/>
                      <a:gd name="T1" fmla="*/ 0 h 632"/>
                      <a:gd name="T2" fmla="*/ 1388 w 1392"/>
                      <a:gd name="T3" fmla="*/ 0 h 632"/>
                      <a:gd name="T4" fmla="*/ 1392 w 1392"/>
                      <a:gd name="T5" fmla="*/ 76 h 632"/>
                      <a:gd name="T6" fmla="*/ 1356 w 1392"/>
                      <a:gd name="T7" fmla="*/ 160 h 632"/>
                      <a:gd name="T8" fmla="*/ 1312 w 1392"/>
                      <a:gd name="T9" fmla="*/ 244 h 632"/>
                      <a:gd name="T10" fmla="*/ 1232 w 1392"/>
                      <a:gd name="T11" fmla="*/ 292 h 632"/>
                      <a:gd name="T12" fmla="*/ 1164 w 1392"/>
                      <a:gd name="T13" fmla="*/ 328 h 632"/>
                      <a:gd name="T14" fmla="*/ 1064 w 1392"/>
                      <a:gd name="T15" fmla="*/ 364 h 632"/>
                      <a:gd name="T16" fmla="*/ 960 w 1392"/>
                      <a:gd name="T17" fmla="*/ 424 h 632"/>
                      <a:gd name="T18" fmla="*/ 896 w 1392"/>
                      <a:gd name="T19" fmla="*/ 484 h 632"/>
                      <a:gd name="T20" fmla="*/ 872 w 1392"/>
                      <a:gd name="T21" fmla="*/ 564 h 632"/>
                      <a:gd name="T22" fmla="*/ 840 w 1392"/>
                      <a:gd name="T23" fmla="*/ 608 h 632"/>
                      <a:gd name="T24" fmla="*/ 752 w 1392"/>
                      <a:gd name="T25" fmla="*/ 632 h 632"/>
                      <a:gd name="T26" fmla="*/ 672 w 1392"/>
                      <a:gd name="T27" fmla="*/ 632 h 632"/>
                      <a:gd name="T28" fmla="*/ 584 w 1392"/>
                      <a:gd name="T29" fmla="*/ 620 h 632"/>
                      <a:gd name="T30" fmla="*/ 532 w 1392"/>
                      <a:gd name="T31" fmla="*/ 584 h 632"/>
                      <a:gd name="T32" fmla="*/ 504 w 1392"/>
                      <a:gd name="T33" fmla="*/ 500 h 632"/>
                      <a:gd name="T34" fmla="*/ 488 w 1392"/>
                      <a:gd name="T35" fmla="*/ 464 h 632"/>
                      <a:gd name="T36" fmla="*/ 412 w 1392"/>
                      <a:gd name="T37" fmla="*/ 416 h 632"/>
                      <a:gd name="T38" fmla="*/ 288 w 1392"/>
                      <a:gd name="T39" fmla="*/ 352 h 632"/>
                      <a:gd name="T40" fmla="*/ 172 w 1392"/>
                      <a:gd name="T41" fmla="*/ 304 h 632"/>
                      <a:gd name="T42" fmla="*/ 124 w 1392"/>
                      <a:gd name="T43" fmla="*/ 276 h 632"/>
                      <a:gd name="T44" fmla="*/ 72 w 1392"/>
                      <a:gd name="T45" fmla="*/ 232 h 632"/>
                      <a:gd name="T46" fmla="*/ 40 w 1392"/>
                      <a:gd name="T47" fmla="*/ 172 h 632"/>
                      <a:gd name="T48" fmla="*/ 16 w 1392"/>
                      <a:gd name="T49" fmla="*/ 100 h 632"/>
                      <a:gd name="T50" fmla="*/ 0 w 1392"/>
                      <a:gd name="T51" fmla="*/ 44 h 632"/>
                      <a:gd name="T52" fmla="*/ 8 w 1392"/>
                      <a:gd name="T53" fmla="*/ 0 h 63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92"/>
                      <a:gd name="T82" fmla="*/ 0 h 632"/>
                      <a:gd name="T83" fmla="*/ 1392 w 1392"/>
                      <a:gd name="T84" fmla="*/ 632 h 63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92" h="632">
                        <a:moveTo>
                          <a:pt x="8" y="0"/>
                        </a:moveTo>
                        <a:lnTo>
                          <a:pt x="1388" y="0"/>
                        </a:lnTo>
                        <a:lnTo>
                          <a:pt x="1392" y="76"/>
                        </a:lnTo>
                        <a:lnTo>
                          <a:pt x="1356" y="160"/>
                        </a:lnTo>
                        <a:lnTo>
                          <a:pt x="1312" y="244"/>
                        </a:lnTo>
                        <a:lnTo>
                          <a:pt x="1232" y="292"/>
                        </a:lnTo>
                        <a:lnTo>
                          <a:pt x="1164" y="328"/>
                        </a:lnTo>
                        <a:lnTo>
                          <a:pt x="1064" y="364"/>
                        </a:lnTo>
                        <a:lnTo>
                          <a:pt x="960" y="424"/>
                        </a:lnTo>
                        <a:lnTo>
                          <a:pt x="896" y="484"/>
                        </a:lnTo>
                        <a:lnTo>
                          <a:pt x="872" y="564"/>
                        </a:lnTo>
                        <a:lnTo>
                          <a:pt x="840" y="608"/>
                        </a:lnTo>
                        <a:lnTo>
                          <a:pt x="752" y="632"/>
                        </a:lnTo>
                        <a:lnTo>
                          <a:pt x="672" y="632"/>
                        </a:lnTo>
                        <a:lnTo>
                          <a:pt x="584" y="620"/>
                        </a:lnTo>
                        <a:lnTo>
                          <a:pt x="532" y="584"/>
                        </a:lnTo>
                        <a:lnTo>
                          <a:pt x="504" y="500"/>
                        </a:lnTo>
                        <a:lnTo>
                          <a:pt x="488" y="464"/>
                        </a:lnTo>
                        <a:lnTo>
                          <a:pt x="412" y="416"/>
                        </a:lnTo>
                        <a:lnTo>
                          <a:pt x="288" y="352"/>
                        </a:lnTo>
                        <a:lnTo>
                          <a:pt x="172" y="304"/>
                        </a:lnTo>
                        <a:lnTo>
                          <a:pt x="124" y="276"/>
                        </a:lnTo>
                        <a:lnTo>
                          <a:pt x="72" y="232"/>
                        </a:lnTo>
                        <a:lnTo>
                          <a:pt x="40" y="172"/>
                        </a:lnTo>
                        <a:lnTo>
                          <a:pt x="16" y="100"/>
                        </a:lnTo>
                        <a:lnTo>
                          <a:pt x="0" y="4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32" y="1705"/>
                    <a:ext cx="1400" cy="1689"/>
                    <a:chOff x="3659" y="1313"/>
                    <a:chExt cx="1400" cy="1689"/>
                  </a:xfrm>
                </p:grpSpPr>
                <p:sp>
                  <p:nvSpPr>
                    <p:cNvPr id="96297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65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298" name="Freeform 66"/>
                    <p:cNvSpPr>
                      <a:spLocks/>
                    </p:cNvSpPr>
                    <p:nvPr/>
                  </p:nvSpPr>
                  <p:spPr bwMode="auto">
                    <a:xfrm flipH="1">
                      <a:off x="433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299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4326" y="2973"/>
                      <a:ext cx="68" cy="29"/>
                    </a:xfrm>
                    <a:custGeom>
                      <a:avLst/>
                      <a:gdLst>
                        <a:gd name="T0" fmla="*/ 1709 w 54"/>
                        <a:gd name="T1" fmla="*/ 0 h 1"/>
                        <a:gd name="T2" fmla="*/ 0 w 54"/>
                        <a:gd name="T3" fmla="*/ 0 h 1"/>
                        <a:gd name="T4" fmla="*/ 0 60000 65536"/>
                        <a:gd name="T5" fmla="*/ 0 60000 65536"/>
                        <a:gd name="T6" fmla="*/ 0 w 54"/>
                        <a:gd name="T7" fmla="*/ 0 h 1"/>
                        <a:gd name="T8" fmla="*/ 54 w 54"/>
                        <a:gd name="T9" fmla="*/ 1 h 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4" h="1">
                          <a:moveTo>
                            <a:pt x="54" y="0"/>
                          </a:moveTo>
                          <a:cubicBezTo>
                            <a:pt x="54" y="0"/>
                            <a:pt x="27" y="0"/>
                            <a:pt x="0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6294" name="Line 69"/>
                <p:cNvSpPr>
                  <a:spLocks noChangeShapeType="1"/>
                </p:cNvSpPr>
                <p:nvPr/>
              </p:nvSpPr>
              <p:spPr bwMode="auto">
                <a:xfrm>
                  <a:off x="4898" y="2275"/>
                  <a:ext cx="0" cy="5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6291" name="Text Box 71"/>
              <p:cNvSpPr txBox="1">
                <a:spLocks noChangeArrowheads="1"/>
              </p:cNvSpPr>
              <p:nvPr/>
            </p:nvSpPr>
            <p:spPr bwMode="auto">
              <a:xfrm>
                <a:off x="4793" y="2806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>
                    <a:solidFill>
                      <a:srgbClr val="000000"/>
                    </a:solidFill>
                    <a:latin typeface="Arial"/>
                  </a:rPr>
                  <a:t>P</a:t>
                </a:r>
                <a:r>
                  <a:rPr lang="es-ES" sz="1800" b="1" baseline="-25000">
                    <a:solidFill>
                      <a:srgbClr val="000000"/>
                    </a:solidFill>
                    <a:latin typeface="Arial"/>
                  </a:rPr>
                  <a:t>4</a:t>
                </a:r>
                <a:endParaRPr lang="es-ES" sz="1800" b="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88488" name="Line 72"/>
          <p:cNvSpPr>
            <a:spLocks noChangeShapeType="1"/>
          </p:cNvSpPr>
          <p:nvPr/>
        </p:nvSpPr>
        <p:spPr bwMode="auto">
          <a:xfrm>
            <a:off x="1300163" y="3490595"/>
            <a:ext cx="64722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4" name="Text Box 91"/>
          <p:cNvSpPr txBox="1">
            <a:spLocks noChangeArrowheads="1"/>
          </p:cNvSpPr>
          <p:nvPr/>
        </p:nvSpPr>
        <p:spPr bwMode="auto">
          <a:xfrm>
            <a:off x="0" y="0"/>
            <a:ext cx="9144000" cy="9848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7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Los flotadores del termómetro de Galileo son iguales pero tienen distinto peso </a:t>
            </a:r>
            <a:r>
              <a:rPr lang="es-ES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 contener en su interior distintas cantidades de un mismo líquido o iguales cantidades de líquidos </a:t>
            </a:r>
            <a:r>
              <a:rPr lang="es-ES" sz="17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distintos:              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b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&gt; P</a:t>
            </a:r>
            <a:r>
              <a:rPr lang="es-ES" b="1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s-E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&gt;</a:t>
            </a:r>
            <a:r>
              <a:rPr lang="es-E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b="1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s-E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&gt;</a:t>
            </a:r>
            <a:r>
              <a:rPr lang="es-E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b="1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75" name="Line 92"/>
          <p:cNvSpPr>
            <a:spLocks noChangeShapeType="1"/>
          </p:cNvSpPr>
          <p:nvPr/>
        </p:nvSpPr>
        <p:spPr bwMode="auto">
          <a:xfrm flipV="1">
            <a:off x="1300163" y="4303776"/>
            <a:ext cx="6490525" cy="1122299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88" grpId="0" animBg="1"/>
      <p:bldP spid="188488" grpId="1" animBg="1"/>
      <p:bldP spid="75" grpId="0" animBg="1"/>
      <p:bldP spid="7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268224"/>
            <a:ext cx="9144000" cy="6589776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 tener el mismo volumen el </a:t>
            </a:r>
            <a:r>
              <a:rPr lang="es-E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empuje</a:t>
            </a:r>
            <a:r>
              <a:rPr lang="es-ES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s-E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 el mismo en los cuatro casos…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6900" y="1674495"/>
            <a:ext cx="1406525" cy="4200527"/>
            <a:chOff x="376" y="1554"/>
            <a:chExt cx="886" cy="2646"/>
          </a:xfrm>
        </p:grpSpPr>
        <p:sp>
          <p:nvSpPr>
            <p:cNvPr id="96336" name="Freeform 5"/>
            <p:cNvSpPr>
              <a:spLocks/>
            </p:cNvSpPr>
            <p:nvPr/>
          </p:nvSpPr>
          <p:spPr bwMode="auto">
            <a:xfrm>
              <a:off x="376" y="1983"/>
              <a:ext cx="884" cy="634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8" y="1554"/>
              <a:ext cx="884" cy="2646"/>
              <a:chOff x="378" y="1137"/>
              <a:chExt cx="884" cy="264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78" y="1374"/>
                <a:ext cx="884" cy="2103"/>
                <a:chOff x="378" y="1374"/>
                <a:chExt cx="884" cy="2103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78" y="1553"/>
                  <a:ext cx="884" cy="1066"/>
                  <a:chOff x="232" y="1705"/>
                  <a:chExt cx="1400" cy="1689"/>
                </a:xfrm>
              </p:grpSpPr>
              <p:sp>
                <p:nvSpPr>
                  <p:cNvPr id="96344" name="Freeform 9"/>
                  <p:cNvSpPr>
                    <a:spLocks/>
                  </p:cNvSpPr>
                  <p:nvPr/>
                </p:nvSpPr>
                <p:spPr bwMode="auto">
                  <a:xfrm>
                    <a:off x="233" y="2728"/>
                    <a:ext cx="1392" cy="632"/>
                  </a:xfrm>
                  <a:custGeom>
                    <a:avLst/>
                    <a:gdLst>
                      <a:gd name="T0" fmla="*/ 8 w 1392"/>
                      <a:gd name="T1" fmla="*/ 0 h 632"/>
                      <a:gd name="T2" fmla="*/ 1388 w 1392"/>
                      <a:gd name="T3" fmla="*/ 0 h 632"/>
                      <a:gd name="T4" fmla="*/ 1392 w 1392"/>
                      <a:gd name="T5" fmla="*/ 76 h 632"/>
                      <a:gd name="T6" fmla="*/ 1356 w 1392"/>
                      <a:gd name="T7" fmla="*/ 160 h 632"/>
                      <a:gd name="T8" fmla="*/ 1312 w 1392"/>
                      <a:gd name="T9" fmla="*/ 244 h 632"/>
                      <a:gd name="T10" fmla="*/ 1232 w 1392"/>
                      <a:gd name="T11" fmla="*/ 292 h 632"/>
                      <a:gd name="T12" fmla="*/ 1164 w 1392"/>
                      <a:gd name="T13" fmla="*/ 328 h 632"/>
                      <a:gd name="T14" fmla="*/ 1064 w 1392"/>
                      <a:gd name="T15" fmla="*/ 364 h 632"/>
                      <a:gd name="T16" fmla="*/ 960 w 1392"/>
                      <a:gd name="T17" fmla="*/ 424 h 632"/>
                      <a:gd name="T18" fmla="*/ 896 w 1392"/>
                      <a:gd name="T19" fmla="*/ 484 h 632"/>
                      <a:gd name="T20" fmla="*/ 872 w 1392"/>
                      <a:gd name="T21" fmla="*/ 564 h 632"/>
                      <a:gd name="T22" fmla="*/ 840 w 1392"/>
                      <a:gd name="T23" fmla="*/ 608 h 632"/>
                      <a:gd name="T24" fmla="*/ 752 w 1392"/>
                      <a:gd name="T25" fmla="*/ 632 h 632"/>
                      <a:gd name="T26" fmla="*/ 672 w 1392"/>
                      <a:gd name="T27" fmla="*/ 632 h 632"/>
                      <a:gd name="T28" fmla="*/ 584 w 1392"/>
                      <a:gd name="T29" fmla="*/ 620 h 632"/>
                      <a:gd name="T30" fmla="*/ 532 w 1392"/>
                      <a:gd name="T31" fmla="*/ 584 h 632"/>
                      <a:gd name="T32" fmla="*/ 504 w 1392"/>
                      <a:gd name="T33" fmla="*/ 500 h 632"/>
                      <a:gd name="T34" fmla="*/ 488 w 1392"/>
                      <a:gd name="T35" fmla="*/ 464 h 632"/>
                      <a:gd name="T36" fmla="*/ 412 w 1392"/>
                      <a:gd name="T37" fmla="*/ 416 h 632"/>
                      <a:gd name="T38" fmla="*/ 288 w 1392"/>
                      <a:gd name="T39" fmla="*/ 352 h 632"/>
                      <a:gd name="T40" fmla="*/ 172 w 1392"/>
                      <a:gd name="T41" fmla="*/ 304 h 632"/>
                      <a:gd name="T42" fmla="*/ 124 w 1392"/>
                      <a:gd name="T43" fmla="*/ 276 h 632"/>
                      <a:gd name="T44" fmla="*/ 72 w 1392"/>
                      <a:gd name="T45" fmla="*/ 232 h 632"/>
                      <a:gd name="T46" fmla="*/ 40 w 1392"/>
                      <a:gd name="T47" fmla="*/ 172 h 632"/>
                      <a:gd name="T48" fmla="*/ 16 w 1392"/>
                      <a:gd name="T49" fmla="*/ 100 h 632"/>
                      <a:gd name="T50" fmla="*/ 0 w 1392"/>
                      <a:gd name="T51" fmla="*/ 44 h 632"/>
                      <a:gd name="T52" fmla="*/ 8 w 1392"/>
                      <a:gd name="T53" fmla="*/ 0 h 63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92"/>
                      <a:gd name="T82" fmla="*/ 0 h 632"/>
                      <a:gd name="T83" fmla="*/ 1392 w 1392"/>
                      <a:gd name="T84" fmla="*/ 632 h 63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92" h="632">
                        <a:moveTo>
                          <a:pt x="8" y="0"/>
                        </a:moveTo>
                        <a:lnTo>
                          <a:pt x="1388" y="0"/>
                        </a:lnTo>
                        <a:lnTo>
                          <a:pt x="1392" y="76"/>
                        </a:lnTo>
                        <a:lnTo>
                          <a:pt x="1356" y="160"/>
                        </a:lnTo>
                        <a:lnTo>
                          <a:pt x="1312" y="244"/>
                        </a:lnTo>
                        <a:lnTo>
                          <a:pt x="1232" y="292"/>
                        </a:lnTo>
                        <a:lnTo>
                          <a:pt x="1164" y="328"/>
                        </a:lnTo>
                        <a:lnTo>
                          <a:pt x="1064" y="364"/>
                        </a:lnTo>
                        <a:lnTo>
                          <a:pt x="960" y="424"/>
                        </a:lnTo>
                        <a:lnTo>
                          <a:pt x="896" y="484"/>
                        </a:lnTo>
                        <a:lnTo>
                          <a:pt x="872" y="564"/>
                        </a:lnTo>
                        <a:lnTo>
                          <a:pt x="840" y="608"/>
                        </a:lnTo>
                        <a:lnTo>
                          <a:pt x="752" y="632"/>
                        </a:lnTo>
                        <a:lnTo>
                          <a:pt x="672" y="632"/>
                        </a:lnTo>
                        <a:lnTo>
                          <a:pt x="584" y="620"/>
                        </a:lnTo>
                        <a:lnTo>
                          <a:pt x="532" y="584"/>
                        </a:lnTo>
                        <a:lnTo>
                          <a:pt x="504" y="500"/>
                        </a:lnTo>
                        <a:lnTo>
                          <a:pt x="488" y="464"/>
                        </a:lnTo>
                        <a:lnTo>
                          <a:pt x="412" y="416"/>
                        </a:lnTo>
                        <a:lnTo>
                          <a:pt x="288" y="352"/>
                        </a:lnTo>
                        <a:lnTo>
                          <a:pt x="172" y="304"/>
                        </a:lnTo>
                        <a:lnTo>
                          <a:pt x="124" y="276"/>
                        </a:lnTo>
                        <a:lnTo>
                          <a:pt x="72" y="232"/>
                        </a:lnTo>
                        <a:lnTo>
                          <a:pt x="40" y="172"/>
                        </a:lnTo>
                        <a:lnTo>
                          <a:pt x="16" y="100"/>
                        </a:lnTo>
                        <a:lnTo>
                          <a:pt x="0" y="4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32" y="1705"/>
                    <a:ext cx="1400" cy="1689"/>
                    <a:chOff x="3659" y="1313"/>
                    <a:chExt cx="1400" cy="1689"/>
                  </a:xfrm>
                </p:grpSpPr>
                <p:sp>
                  <p:nvSpPr>
                    <p:cNvPr id="96346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65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347" name="Freeform 12"/>
                    <p:cNvSpPr>
                      <a:spLocks/>
                    </p:cNvSpPr>
                    <p:nvPr/>
                  </p:nvSpPr>
                  <p:spPr bwMode="auto">
                    <a:xfrm flipH="1">
                      <a:off x="433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348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326" y="2973"/>
                      <a:ext cx="68" cy="29"/>
                    </a:xfrm>
                    <a:custGeom>
                      <a:avLst/>
                      <a:gdLst>
                        <a:gd name="T0" fmla="*/ 1709 w 54"/>
                        <a:gd name="T1" fmla="*/ 0 h 1"/>
                        <a:gd name="T2" fmla="*/ 0 w 54"/>
                        <a:gd name="T3" fmla="*/ 0 h 1"/>
                        <a:gd name="T4" fmla="*/ 0 60000 65536"/>
                        <a:gd name="T5" fmla="*/ 0 60000 65536"/>
                        <a:gd name="T6" fmla="*/ 0 w 54"/>
                        <a:gd name="T7" fmla="*/ 0 h 1"/>
                        <a:gd name="T8" fmla="*/ 54 w 54"/>
                        <a:gd name="T9" fmla="*/ 1 h 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4" h="1">
                          <a:moveTo>
                            <a:pt x="54" y="0"/>
                          </a:moveTo>
                          <a:cubicBezTo>
                            <a:pt x="54" y="0"/>
                            <a:pt x="27" y="0"/>
                            <a:pt x="0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634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821" y="1374"/>
                  <a:ext cx="0" cy="907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4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822" y="2288"/>
                  <a:ext cx="0" cy="11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6339" name="Text Box 16"/>
              <p:cNvSpPr txBox="1">
                <a:spLocks noChangeArrowheads="1"/>
              </p:cNvSpPr>
              <p:nvPr/>
            </p:nvSpPr>
            <p:spPr bwMode="auto">
              <a:xfrm>
                <a:off x="710" y="1137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>
                    <a:solidFill>
                      <a:srgbClr val="FF3300"/>
                    </a:solidFill>
                    <a:latin typeface="Arial"/>
                  </a:rPr>
                  <a:t>E</a:t>
                </a:r>
              </a:p>
            </p:txBody>
          </p:sp>
          <p:sp>
            <p:nvSpPr>
              <p:cNvPr id="96340" name="Text Box 17"/>
              <p:cNvSpPr txBox="1">
                <a:spLocks noChangeArrowheads="1"/>
              </p:cNvSpPr>
              <p:nvPr/>
            </p:nvSpPr>
            <p:spPr bwMode="auto">
              <a:xfrm>
                <a:off x="733" y="355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 dirty="0">
                    <a:solidFill>
                      <a:srgbClr val="000000"/>
                    </a:solidFill>
                    <a:latin typeface="Arial"/>
                  </a:rPr>
                  <a:t>P</a:t>
                </a:r>
                <a:r>
                  <a:rPr lang="es-ES" sz="1800" b="1" baseline="-25000" dirty="0">
                    <a:solidFill>
                      <a:srgbClr val="000000"/>
                    </a:solidFill>
                    <a:latin typeface="Arial"/>
                  </a:rPr>
                  <a:t>1</a:t>
                </a:r>
                <a:endParaRPr lang="es-E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96326" name="Line 28"/>
          <p:cNvSpPr>
            <a:spLocks noChangeShapeType="1"/>
          </p:cNvSpPr>
          <p:nvPr/>
        </p:nvSpPr>
        <p:spPr bwMode="auto">
          <a:xfrm flipV="1">
            <a:off x="1311275" y="2057083"/>
            <a:ext cx="0" cy="1409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732088" y="1674495"/>
            <a:ext cx="1416050" cy="3789363"/>
            <a:chOff x="1721" y="1554"/>
            <a:chExt cx="892" cy="2387"/>
          </a:xfrm>
        </p:grpSpPr>
        <p:sp>
          <p:nvSpPr>
            <p:cNvPr id="96313" name="Freeform 31"/>
            <p:cNvSpPr>
              <a:spLocks/>
            </p:cNvSpPr>
            <p:nvPr/>
          </p:nvSpPr>
          <p:spPr bwMode="auto">
            <a:xfrm>
              <a:off x="1721" y="1985"/>
              <a:ext cx="884" cy="634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1729" y="1554"/>
              <a:ext cx="884" cy="2387"/>
              <a:chOff x="1729" y="1137"/>
              <a:chExt cx="884" cy="2387"/>
            </a:xfrm>
          </p:grpSpPr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1729" y="1374"/>
                <a:ext cx="884" cy="1888"/>
                <a:chOff x="1729" y="1374"/>
                <a:chExt cx="884" cy="1888"/>
              </a:xfrm>
            </p:grpSpPr>
            <p:grpSp>
              <p:nvGrpSpPr>
                <p:cNvPr id="10" name="Group 34"/>
                <p:cNvGrpSpPr>
                  <a:grpSpLocks/>
                </p:cNvGrpSpPr>
                <p:nvPr/>
              </p:nvGrpSpPr>
              <p:grpSpPr bwMode="auto">
                <a:xfrm>
                  <a:off x="1729" y="1553"/>
                  <a:ext cx="884" cy="1066"/>
                  <a:chOff x="232" y="1705"/>
                  <a:chExt cx="1400" cy="1689"/>
                </a:xfrm>
              </p:grpSpPr>
              <p:sp>
                <p:nvSpPr>
                  <p:cNvPr id="96321" name="Freeform 35"/>
                  <p:cNvSpPr>
                    <a:spLocks/>
                  </p:cNvSpPr>
                  <p:nvPr/>
                </p:nvSpPr>
                <p:spPr bwMode="auto">
                  <a:xfrm>
                    <a:off x="233" y="2728"/>
                    <a:ext cx="1392" cy="632"/>
                  </a:xfrm>
                  <a:custGeom>
                    <a:avLst/>
                    <a:gdLst>
                      <a:gd name="T0" fmla="*/ 8 w 1392"/>
                      <a:gd name="T1" fmla="*/ 0 h 632"/>
                      <a:gd name="T2" fmla="*/ 1388 w 1392"/>
                      <a:gd name="T3" fmla="*/ 0 h 632"/>
                      <a:gd name="T4" fmla="*/ 1392 w 1392"/>
                      <a:gd name="T5" fmla="*/ 76 h 632"/>
                      <a:gd name="T6" fmla="*/ 1356 w 1392"/>
                      <a:gd name="T7" fmla="*/ 160 h 632"/>
                      <a:gd name="T8" fmla="*/ 1312 w 1392"/>
                      <a:gd name="T9" fmla="*/ 244 h 632"/>
                      <a:gd name="T10" fmla="*/ 1232 w 1392"/>
                      <a:gd name="T11" fmla="*/ 292 h 632"/>
                      <a:gd name="T12" fmla="*/ 1164 w 1392"/>
                      <a:gd name="T13" fmla="*/ 328 h 632"/>
                      <a:gd name="T14" fmla="*/ 1064 w 1392"/>
                      <a:gd name="T15" fmla="*/ 364 h 632"/>
                      <a:gd name="T16" fmla="*/ 960 w 1392"/>
                      <a:gd name="T17" fmla="*/ 424 h 632"/>
                      <a:gd name="T18" fmla="*/ 896 w 1392"/>
                      <a:gd name="T19" fmla="*/ 484 h 632"/>
                      <a:gd name="T20" fmla="*/ 872 w 1392"/>
                      <a:gd name="T21" fmla="*/ 564 h 632"/>
                      <a:gd name="T22" fmla="*/ 840 w 1392"/>
                      <a:gd name="T23" fmla="*/ 608 h 632"/>
                      <a:gd name="T24" fmla="*/ 752 w 1392"/>
                      <a:gd name="T25" fmla="*/ 632 h 632"/>
                      <a:gd name="T26" fmla="*/ 672 w 1392"/>
                      <a:gd name="T27" fmla="*/ 632 h 632"/>
                      <a:gd name="T28" fmla="*/ 584 w 1392"/>
                      <a:gd name="T29" fmla="*/ 620 h 632"/>
                      <a:gd name="T30" fmla="*/ 532 w 1392"/>
                      <a:gd name="T31" fmla="*/ 584 h 632"/>
                      <a:gd name="T32" fmla="*/ 504 w 1392"/>
                      <a:gd name="T33" fmla="*/ 500 h 632"/>
                      <a:gd name="T34" fmla="*/ 488 w 1392"/>
                      <a:gd name="T35" fmla="*/ 464 h 632"/>
                      <a:gd name="T36" fmla="*/ 412 w 1392"/>
                      <a:gd name="T37" fmla="*/ 416 h 632"/>
                      <a:gd name="T38" fmla="*/ 288 w 1392"/>
                      <a:gd name="T39" fmla="*/ 352 h 632"/>
                      <a:gd name="T40" fmla="*/ 172 w 1392"/>
                      <a:gd name="T41" fmla="*/ 304 h 632"/>
                      <a:gd name="T42" fmla="*/ 124 w 1392"/>
                      <a:gd name="T43" fmla="*/ 276 h 632"/>
                      <a:gd name="T44" fmla="*/ 72 w 1392"/>
                      <a:gd name="T45" fmla="*/ 232 h 632"/>
                      <a:gd name="T46" fmla="*/ 40 w 1392"/>
                      <a:gd name="T47" fmla="*/ 172 h 632"/>
                      <a:gd name="T48" fmla="*/ 16 w 1392"/>
                      <a:gd name="T49" fmla="*/ 100 h 632"/>
                      <a:gd name="T50" fmla="*/ 0 w 1392"/>
                      <a:gd name="T51" fmla="*/ 44 h 632"/>
                      <a:gd name="T52" fmla="*/ 8 w 1392"/>
                      <a:gd name="T53" fmla="*/ 0 h 63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92"/>
                      <a:gd name="T82" fmla="*/ 0 h 632"/>
                      <a:gd name="T83" fmla="*/ 1392 w 1392"/>
                      <a:gd name="T84" fmla="*/ 632 h 63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92" h="632">
                        <a:moveTo>
                          <a:pt x="8" y="0"/>
                        </a:moveTo>
                        <a:lnTo>
                          <a:pt x="1388" y="0"/>
                        </a:lnTo>
                        <a:lnTo>
                          <a:pt x="1392" y="76"/>
                        </a:lnTo>
                        <a:lnTo>
                          <a:pt x="1356" y="160"/>
                        </a:lnTo>
                        <a:lnTo>
                          <a:pt x="1312" y="244"/>
                        </a:lnTo>
                        <a:lnTo>
                          <a:pt x="1232" y="292"/>
                        </a:lnTo>
                        <a:lnTo>
                          <a:pt x="1164" y="328"/>
                        </a:lnTo>
                        <a:lnTo>
                          <a:pt x="1064" y="364"/>
                        </a:lnTo>
                        <a:lnTo>
                          <a:pt x="960" y="424"/>
                        </a:lnTo>
                        <a:lnTo>
                          <a:pt x="896" y="484"/>
                        </a:lnTo>
                        <a:lnTo>
                          <a:pt x="872" y="564"/>
                        </a:lnTo>
                        <a:lnTo>
                          <a:pt x="840" y="608"/>
                        </a:lnTo>
                        <a:lnTo>
                          <a:pt x="752" y="632"/>
                        </a:lnTo>
                        <a:lnTo>
                          <a:pt x="672" y="632"/>
                        </a:lnTo>
                        <a:lnTo>
                          <a:pt x="584" y="620"/>
                        </a:lnTo>
                        <a:lnTo>
                          <a:pt x="532" y="584"/>
                        </a:lnTo>
                        <a:lnTo>
                          <a:pt x="504" y="500"/>
                        </a:lnTo>
                        <a:lnTo>
                          <a:pt x="488" y="464"/>
                        </a:lnTo>
                        <a:lnTo>
                          <a:pt x="412" y="416"/>
                        </a:lnTo>
                        <a:lnTo>
                          <a:pt x="288" y="352"/>
                        </a:lnTo>
                        <a:lnTo>
                          <a:pt x="172" y="304"/>
                        </a:lnTo>
                        <a:lnTo>
                          <a:pt x="124" y="276"/>
                        </a:lnTo>
                        <a:lnTo>
                          <a:pt x="72" y="232"/>
                        </a:lnTo>
                        <a:lnTo>
                          <a:pt x="40" y="172"/>
                        </a:lnTo>
                        <a:lnTo>
                          <a:pt x="16" y="100"/>
                        </a:lnTo>
                        <a:lnTo>
                          <a:pt x="0" y="4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232" y="1705"/>
                    <a:ext cx="1400" cy="1689"/>
                    <a:chOff x="3659" y="1313"/>
                    <a:chExt cx="1400" cy="1689"/>
                  </a:xfrm>
                </p:grpSpPr>
                <p:sp>
                  <p:nvSpPr>
                    <p:cNvPr id="96323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65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324" name="Freeform 38"/>
                    <p:cNvSpPr>
                      <a:spLocks/>
                    </p:cNvSpPr>
                    <p:nvPr/>
                  </p:nvSpPr>
                  <p:spPr bwMode="auto">
                    <a:xfrm flipH="1">
                      <a:off x="433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325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4326" y="2973"/>
                      <a:ext cx="68" cy="29"/>
                    </a:xfrm>
                    <a:custGeom>
                      <a:avLst/>
                      <a:gdLst>
                        <a:gd name="T0" fmla="*/ 1709 w 54"/>
                        <a:gd name="T1" fmla="*/ 0 h 1"/>
                        <a:gd name="T2" fmla="*/ 0 w 54"/>
                        <a:gd name="T3" fmla="*/ 0 h 1"/>
                        <a:gd name="T4" fmla="*/ 0 60000 65536"/>
                        <a:gd name="T5" fmla="*/ 0 60000 65536"/>
                        <a:gd name="T6" fmla="*/ 0 w 54"/>
                        <a:gd name="T7" fmla="*/ 0 h 1"/>
                        <a:gd name="T8" fmla="*/ 54 w 54"/>
                        <a:gd name="T9" fmla="*/ 1 h 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4" h="1">
                          <a:moveTo>
                            <a:pt x="54" y="0"/>
                          </a:moveTo>
                          <a:cubicBezTo>
                            <a:pt x="54" y="0"/>
                            <a:pt x="27" y="0"/>
                            <a:pt x="0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6319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172" y="1374"/>
                  <a:ext cx="0" cy="907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20" name="Line 41"/>
                <p:cNvSpPr>
                  <a:spLocks noChangeShapeType="1"/>
                </p:cNvSpPr>
                <p:nvPr/>
              </p:nvSpPr>
              <p:spPr bwMode="auto">
                <a:xfrm>
                  <a:off x="2173" y="2275"/>
                  <a:ext cx="0" cy="9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6316" name="Text Box 42"/>
              <p:cNvSpPr txBox="1">
                <a:spLocks noChangeArrowheads="1"/>
              </p:cNvSpPr>
              <p:nvPr/>
            </p:nvSpPr>
            <p:spPr bwMode="auto">
              <a:xfrm>
                <a:off x="2069" y="1137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>
                    <a:solidFill>
                      <a:srgbClr val="FF3300"/>
                    </a:solidFill>
                    <a:latin typeface="Arial"/>
                  </a:rPr>
                  <a:t>E</a:t>
                </a:r>
              </a:p>
            </p:txBody>
          </p:sp>
          <p:sp>
            <p:nvSpPr>
              <p:cNvPr id="96317" name="Text Box 43"/>
              <p:cNvSpPr txBox="1">
                <a:spLocks noChangeArrowheads="1"/>
              </p:cNvSpPr>
              <p:nvPr/>
            </p:nvSpPr>
            <p:spPr bwMode="auto">
              <a:xfrm>
                <a:off x="2062" y="3293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 dirty="0">
                    <a:solidFill>
                      <a:srgbClr val="000000"/>
                    </a:solidFill>
                    <a:latin typeface="Arial"/>
                  </a:rPr>
                  <a:t>P</a:t>
                </a:r>
                <a:r>
                  <a:rPr lang="es-ES" sz="1800" b="1" baseline="-25000" dirty="0">
                    <a:solidFill>
                      <a:srgbClr val="000000"/>
                    </a:solidFill>
                    <a:latin typeface="Arial"/>
                  </a:rPr>
                  <a:t>2</a:t>
                </a:r>
                <a:endParaRPr lang="es-E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935538" y="1674495"/>
            <a:ext cx="1404937" cy="3319463"/>
            <a:chOff x="3109" y="1554"/>
            <a:chExt cx="885" cy="2091"/>
          </a:xfrm>
        </p:grpSpPr>
        <p:sp>
          <p:nvSpPr>
            <p:cNvPr id="96300" name="Freeform 45"/>
            <p:cNvSpPr>
              <a:spLocks/>
            </p:cNvSpPr>
            <p:nvPr/>
          </p:nvSpPr>
          <p:spPr bwMode="auto">
            <a:xfrm>
              <a:off x="3109" y="1983"/>
              <a:ext cx="884" cy="634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3110" y="1554"/>
              <a:ext cx="884" cy="2091"/>
              <a:chOff x="3110" y="1137"/>
              <a:chExt cx="884" cy="2091"/>
            </a:xfrm>
          </p:grpSpPr>
          <p:grpSp>
            <p:nvGrpSpPr>
              <p:cNvPr id="14" name="Group 47"/>
              <p:cNvGrpSpPr>
                <a:grpSpLocks/>
              </p:cNvGrpSpPr>
              <p:nvPr/>
            </p:nvGrpSpPr>
            <p:grpSpPr bwMode="auto">
              <a:xfrm>
                <a:off x="3110" y="1374"/>
                <a:ext cx="884" cy="1657"/>
                <a:chOff x="3110" y="1374"/>
                <a:chExt cx="884" cy="1657"/>
              </a:xfrm>
            </p:grpSpPr>
            <p:grpSp>
              <p:nvGrpSpPr>
                <p:cNvPr id="15" name="Group 48"/>
                <p:cNvGrpSpPr>
                  <a:grpSpLocks/>
                </p:cNvGrpSpPr>
                <p:nvPr/>
              </p:nvGrpSpPr>
              <p:grpSpPr bwMode="auto">
                <a:xfrm>
                  <a:off x="3110" y="1553"/>
                  <a:ext cx="884" cy="1066"/>
                  <a:chOff x="232" y="1705"/>
                  <a:chExt cx="1400" cy="1689"/>
                </a:xfrm>
              </p:grpSpPr>
              <p:sp>
                <p:nvSpPr>
                  <p:cNvPr id="96308" name="Freeform 49"/>
                  <p:cNvSpPr>
                    <a:spLocks/>
                  </p:cNvSpPr>
                  <p:nvPr/>
                </p:nvSpPr>
                <p:spPr bwMode="auto">
                  <a:xfrm>
                    <a:off x="233" y="2728"/>
                    <a:ext cx="1392" cy="632"/>
                  </a:xfrm>
                  <a:custGeom>
                    <a:avLst/>
                    <a:gdLst>
                      <a:gd name="T0" fmla="*/ 8 w 1392"/>
                      <a:gd name="T1" fmla="*/ 0 h 632"/>
                      <a:gd name="T2" fmla="*/ 1388 w 1392"/>
                      <a:gd name="T3" fmla="*/ 0 h 632"/>
                      <a:gd name="T4" fmla="*/ 1392 w 1392"/>
                      <a:gd name="T5" fmla="*/ 76 h 632"/>
                      <a:gd name="T6" fmla="*/ 1356 w 1392"/>
                      <a:gd name="T7" fmla="*/ 160 h 632"/>
                      <a:gd name="T8" fmla="*/ 1312 w 1392"/>
                      <a:gd name="T9" fmla="*/ 244 h 632"/>
                      <a:gd name="T10" fmla="*/ 1232 w 1392"/>
                      <a:gd name="T11" fmla="*/ 292 h 632"/>
                      <a:gd name="T12" fmla="*/ 1164 w 1392"/>
                      <a:gd name="T13" fmla="*/ 328 h 632"/>
                      <a:gd name="T14" fmla="*/ 1064 w 1392"/>
                      <a:gd name="T15" fmla="*/ 364 h 632"/>
                      <a:gd name="T16" fmla="*/ 960 w 1392"/>
                      <a:gd name="T17" fmla="*/ 424 h 632"/>
                      <a:gd name="T18" fmla="*/ 896 w 1392"/>
                      <a:gd name="T19" fmla="*/ 484 h 632"/>
                      <a:gd name="T20" fmla="*/ 872 w 1392"/>
                      <a:gd name="T21" fmla="*/ 564 h 632"/>
                      <a:gd name="T22" fmla="*/ 840 w 1392"/>
                      <a:gd name="T23" fmla="*/ 608 h 632"/>
                      <a:gd name="T24" fmla="*/ 752 w 1392"/>
                      <a:gd name="T25" fmla="*/ 632 h 632"/>
                      <a:gd name="T26" fmla="*/ 672 w 1392"/>
                      <a:gd name="T27" fmla="*/ 632 h 632"/>
                      <a:gd name="T28" fmla="*/ 584 w 1392"/>
                      <a:gd name="T29" fmla="*/ 620 h 632"/>
                      <a:gd name="T30" fmla="*/ 532 w 1392"/>
                      <a:gd name="T31" fmla="*/ 584 h 632"/>
                      <a:gd name="T32" fmla="*/ 504 w 1392"/>
                      <a:gd name="T33" fmla="*/ 500 h 632"/>
                      <a:gd name="T34" fmla="*/ 488 w 1392"/>
                      <a:gd name="T35" fmla="*/ 464 h 632"/>
                      <a:gd name="T36" fmla="*/ 412 w 1392"/>
                      <a:gd name="T37" fmla="*/ 416 h 632"/>
                      <a:gd name="T38" fmla="*/ 288 w 1392"/>
                      <a:gd name="T39" fmla="*/ 352 h 632"/>
                      <a:gd name="T40" fmla="*/ 172 w 1392"/>
                      <a:gd name="T41" fmla="*/ 304 h 632"/>
                      <a:gd name="T42" fmla="*/ 124 w 1392"/>
                      <a:gd name="T43" fmla="*/ 276 h 632"/>
                      <a:gd name="T44" fmla="*/ 72 w 1392"/>
                      <a:gd name="T45" fmla="*/ 232 h 632"/>
                      <a:gd name="T46" fmla="*/ 40 w 1392"/>
                      <a:gd name="T47" fmla="*/ 172 h 632"/>
                      <a:gd name="T48" fmla="*/ 16 w 1392"/>
                      <a:gd name="T49" fmla="*/ 100 h 632"/>
                      <a:gd name="T50" fmla="*/ 0 w 1392"/>
                      <a:gd name="T51" fmla="*/ 44 h 632"/>
                      <a:gd name="T52" fmla="*/ 8 w 1392"/>
                      <a:gd name="T53" fmla="*/ 0 h 63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92"/>
                      <a:gd name="T82" fmla="*/ 0 h 632"/>
                      <a:gd name="T83" fmla="*/ 1392 w 1392"/>
                      <a:gd name="T84" fmla="*/ 632 h 63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92" h="632">
                        <a:moveTo>
                          <a:pt x="8" y="0"/>
                        </a:moveTo>
                        <a:lnTo>
                          <a:pt x="1388" y="0"/>
                        </a:lnTo>
                        <a:lnTo>
                          <a:pt x="1392" y="76"/>
                        </a:lnTo>
                        <a:lnTo>
                          <a:pt x="1356" y="160"/>
                        </a:lnTo>
                        <a:lnTo>
                          <a:pt x="1312" y="244"/>
                        </a:lnTo>
                        <a:lnTo>
                          <a:pt x="1232" y="292"/>
                        </a:lnTo>
                        <a:lnTo>
                          <a:pt x="1164" y="328"/>
                        </a:lnTo>
                        <a:lnTo>
                          <a:pt x="1064" y="364"/>
                        </a:lnTo>
                        <a:lnTo>
                          <a:pt x="960" y="424"/>
                        </a:lnTo>
                        <a:lnTo>
                          <a:pt x="896" y="484"/>
                        </a:lnTo>
                        <a:lnTo>
                          <a:pt x="872" y="564"/>
                        </a:lnTo>
                        <a:lnTo>
                          <a:pt x="840" y="608"/>
                        </a:lnTo>
                        <a:lnTo>
                          <a:pt x="752" y="632"/>
                        </a:lnTo>
                        <a:lnTo>
                          <a:pt x="672" y="632"/>
                        </a:lnTo>
                        <a:lnTo>
                          <a:pt x="584" y="620"/>
                        </a:lnTo>
                        <a:lnTo>
                          <a:pt x="532" y="584"/>
                        </a:lnTo>
                        <a:lnTo>
                          <a:pt x="504" y="500"/>
                        </a:lnTo>
                        <a:lnTo>
                          <a:pt x="488" y="464"/>
                        </a:lnTo>
                        <a:lnTo>
                          <a:pt x="412" y="416"/>
                        </a:lnTo>
                        <a:lnTo>
                          <a:pt x="288" y="352"/>
                        </a:lnTo>
                        <a:lnTo>
                          <a:pt x="172" y="304"/>
                        </a:lnTo>
                        <a:lnTo>
                          <a:pt x="124" y="276"/>
                        </a:lnTo>
                        <a:lnTo>
                          <a:pt x="72" y="232"/>
                        </a:lnTo>
                        <a:lnTo>
                          <a:pt x="40" y="172"/>
                        </a:lnTo>
                        <a:lnTo>
                          <a:pt x="16" y="100"/>
                        </a:lnTo>
                        <a:lnTo>
                          <a:pt x="0" y="4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EA60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6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32" y="1705"/>
                    <a:ext cx="1400" cy="1689"/>
                    <a:chOff x="3659" y="1313"/>
                    <a:chExt cx="1400" cy="1689"/>
                  </a:xfrm>
                </p:grpSpPr>
                <p:sp>
                  <p:nvSpPr>
                    <p:cNvPr id="96310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65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311" name="Freeform 52"/>
                    <p:cNvSpPr>
                      <a:spLocks/>
                    </p:cNvSpPr>
                    <p:nvPr/>
                  </p:nvSpPr>
                  <p:spPr bwMode="auto">
                    <a:xfrm flipH="1">
                      <a:off x="433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312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326" y="2973"/>
                      <a:ext cx="68" cy="29"/>
                    </a:xfrm>
                    <a:custGeom>
                      <a:avLst/>
                      <a:gdLst>
                        <a:gd name="T0" fmla="*/ 1709 w 54"/>
                        <a:gd name="T1" fmla="*/ 0 h 1"/>
                        <a:gd name="T2" fmla="*/ 0 w 54"/>
                        <a:gd name="T3" fmla="*/ 0 h 1"/>
                        <a:gd name="T4" fmla="*/ 0 60000 65536"/>
                        <a:gd name="T5" fmla="*/ 0 60000 65536"/>
                        <a:gd name="T6" fmla="*/ 0 w 54"/>
                        <a:gd name="T7" fmla="*/ 0 h 1"/>
                        <a:gd name="T8" fmla="*/ 54 w 54"/>
                        <a:gd name="T9" fmla="*/ 1 h 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4" h="1">
                          <a:moveTo>
                            <a:pt x="54" y="0"/>
                          </a:moveTo>
                          <a:cubicBezTo>
                            <a:pt x="54" y="0"/>
                            <a:pt x="27" y="0"/>
                            <a:pt x="0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6306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553" y="1374"/>
                  <a:ext cx="0" cy="907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07" name="Line 55"/>
                <p:cNvSpPr>
                  <a:spLocks noChangeShapeType="1"/>
                </p:cNvSpPr>
                <p:nvPr/>
              </p:nvSpPr>
              <p:spPr bwMode="auto">
                <a:xfrm>
                  <a:off x="3554" y="2275"/>
                  <a:ext cx="0" cy="7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6303" name="Text Box 56"/>
              <p:cNvSpPr txBox="1">
                <a:spLocks noChangeArrowheads="1"/>
              </p:cNvSpPr>
              <p:nvPr/>
            </p:nvSpPr>
            <p:spPr bwMode="auto">
              <a:xfrm>
                <a:off x="3435" y="1137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>
                    <a:solidFill>
                      <a:srgbClr val="FF3300"/>
                    </a:solidFill>
                    <a:latin typeface="Arial"/>
                  </a:rPr>
                  <a:t>E</a:t>
                </a:r>
              </a:p>
            </p:txBody>
          </p:sp>
          <p:sp>
            <p:nvSpPr>
              <p:cNvPr id="96304" name="Text Box 57"/>
              <p:cNvSpPr txBox="1">
                <a:spLocks noChangeArrowheads="1"/>
              </p:cNvSpPr>
              <p:nvPr/>
            </p:nvSpPr>
            <p:spPr bwMode="auto">
              <a:xfrm>
                <a:off x="3457" y="2997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 dirty="0">
                    <a:solidFill>
                      <a:srgbClr val="000000"/>
                    </a:solidFill>
                    <a:latin typeface="Arial"/>
                  </a:rPr>
                  <a:t>P</a:t>
                </a:r>
                <a:r>
                  <a:rPr lang="es-ES" sz="1800" b="1" baseline="-25000" dirty="0">
                    <a:solidFill>
                      <a:srgbClr val="000000"/>
                    </a:solidFill>
                    <a:latin typeface="Arial"/>
                  </a:rPr>
                  <a:t>3</a:t>
                </a:r>
                <a:endParaRPr lang="es-E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7" name="Group 58"/>
          <p:cNvGrpSpPr>
            <a:grpSpLocks/>
          </p:cNvGrpSpPr>
          <p:nvPr/>
        </p:nvGrpSpPr>
        <p:grpSpPr bwMode="auto">
          <a:xfrm>
            <a:off x="7062788" y="1674495"/>
            <a:ext cx="1411287" cy="3016250"/>
            <a:chOff x="4449" y="1554"/>
            <a:chExt cx="889" cy="1900"/>
          </a:xfrm>
        </p:grpSpPr>
        <p:sp>
          <p:nvSpPr>
            <p:cNvPr id="96287" name="Freeform 59"/>
            <p:cNvSpPr>
              <a:spLocks/>
            </p:cNvSpPr>
            <p:nvPr/>
          </p:nvSpPr>
          <p:spPr bwMode="auto">
            <a:xfrm>
              <a:off x="4449" y="1989"/>
              <a:ext cx="884" cy="634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4454" y="1554"/>
              <a:ext cx="884" cy="1900"/>
              <a:chOff x="4454" y="1137"/>
              <a:chExt cx="884" cy="1900"/>
            </a:xfrm>
          </p:grpSpPr>
          <p:grpSp>
            <p:nvGrpSpPr>
              <p:cNvPr id="19" name="Group 61"/>
              <p:cNvGrpSpPr>
                <a:grpSpLocks/>
              </p:cNvGrpSpPr>
              <p:nvPr/>
            </p:nvGrpSpPr>
            <p:grpSpPr bwMode="auto">
              <a:xfrm>
                <a:off x="4454" y="1374"/>
                <a:ext cx="884" cy="1424"/>
                <a:chOff x="4454" y="1374"/>
                <a:chExt cx="884" cy="1424"/>
              </a:xfrm>
            </p:grpSpPr>
            <p:grpSp>
              <p:nvGrpSpPr>
                <p:cNvPr id="20" name="Group 62"/>
                <p:cNvGrpSpPr>
                  <a:grpSpLocks/>
                </p:cNvGrpSpPr>
                <p:nvPr/>
              </p:nvGrpSpPr>
              <p:grpSpPr bwMode="auto">
                <a:xfrm>
                  <a:off x="4454" y="1553"/>
                  <a:ext cx="884" cy="1066"/>
                  <a:chOff x="232" y="1705"/>
                  <a:chExt cx="1400" cy="1689"/>
                </a:xfrm>
              </p:grpSpPr>
              <p:sp>
                <p:nvSpPr>
                  <p:cNvPr id="96295" name="Freeform 63"/>
                  <p:cNvSpPr>
                    <a:spLocks/>
                  </p:cNvSpPr>
                  <p:nvPr/>
                </p:nvSpPr>
                <p:spPr bwMode="auto">
                  <a:xfrm>
                    <a:off x="233" y="2728"/>
                    <a:ext cx="1392" cy="632"/>
                  </a:xfrm>
                  <a:custGeom>
                    <a:avLst/>
                    <a:gdLst>
                      <a:gd name="T0" fmla="*/ 8 w 1392"/>
                      <a:gd name="T1" fmla="*/ 0 h 632"/>
                      <a:gd name="T2" fmla="*/ 1388 w 1392"/>
                      <a:gd name="T3" fmla="*/ 0 h 632"/>
                      <a:gd name="T4" fmla="*/ 1392 w 1392"/>
                      <a:gd name="T5" fmla="*/ 76 h 632"/>
                      <a:gd name="T6" fmla="*/ 1356 w 1392"/>
                      <a:gd name="T7" fmla="*/ 160 h 632"/>
                      <a:gd name="T8" fmla="*/ 1312 w 1392"/>
                      <a:gd name="T9" fmla="*/ 244 h 632"/>
                      <a:gd name="T10" fmla="*/ 1232 w 1392"/>
                      <a:gd name="T11" fmla="*/ 292 h 632"/>
                      <a:gd name="T12" fmla="*/ 1164 w 1392"/>
                      <a:gd name="T13" fmla="*/ 328 h 632"/>
                      <a:gd name="T14" fmla="*/ 1064 w 1392"/>
                      <a:gd name="T15" fmla="*/ 364 h 632"/>
                      <a:gd name="T16" fmla="*/ 960 w 1392"/>
                      <a:gd name="T17" fmla="*/ 424 h 632"/>
                      <a:gd name="T18" fmla="*/ 896 w 1392"/>
                      <a:gd name="T19" fmla="*/ 484 h 632"/>
                      <a:gd name="T20" fmla="*/ 872 w 1392"/>
                      <a:gd name="T21" fmla="*/ 564 h 632"/>
                      <a:gd name="T22" fmla="*/ 840 w 1392"/>
                      <a:gd name="T23" fmla="*/ 608 h 632"/>
                      <a:gd name="T24" fmla="*/ 752 w 1392"/>
                      <a:gd name="T25" fmla="*/ 632 h 632"/>
                      <a:gd name="T26" fmla="*/ 672 w 1392"/>
                      <a:gd name="T27" fmla="*/ 632 h 632"/>
                      <a:gd name="T28" fmla="*/ 584 w 1392"/>
                      <a:gd name="T29" fmla="*/ 620 h 632"/>
                      <a:gd name="T30" fmla="*/ 532 w 1392"/>
                      <a:gd name="T31" fmla="*/ 584 h 632"/>
                      <a:gd name="T32" fmla="*/ 504 w 1392"/>
                      <a:gd name="T33" fmla="*/ 500 h 632"/>
                      <a:gd name="T34" fmla="*/ 488 w 1392"/>
                      <a:gd name="T35" fmla="*/ 464 h 632"/>
                      <a:gd name="T36" fmla="*/ 412 w 1392"/>
                      <a:gd name="T37" fmla="*/ 416 h 632"/>
                      <a:gd name="T38" fmla="*/ 288 w 1392"/>
                      <a:gd name="T39" fmla="*/ 352 h 632"/>
                      <a:gd name="T40" fmla="*/ 172 w 1392"/>
                      <a:gd name="T41" fmla="*/ 304 h 632"/>
                      <a:gd name="T42" fmla="*/ 124 w 1392"/>
                      <a:gd name="T43" fmla="*/ 276 h 632"/>
                      <a:gd name="T44" fmla="*/ 72 w 1392"/>
                      <a:gd name="T45" fmla="*/ 232 h 632"/>
                      <a:gd name="T46" fmla="*/ 40 w 1392"/>
                      <a:gd name="T47" fmla="*/ 172 h 632"/>
                      <a:gd name="T48" fmla="*/ 16 w 1392"/>
                      <a:gd name="T49" fmla="*/ 100 h 632"/>
                      <a:gd name="T50" fmla="*/ 0 w 1392"/>
                      <a:gd name="T51" fmla="*/ 44 h 632"/>
                      <a:gd name="T52" fmla="*/ 8 w 1392"/>
                      <a:gd name="T53" fmla="*/ 0 h 63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92"/>
                      <a:gd name="T82" fmla="*/ 0 h 632"/>
                      <a:gd name="T83" fmla="*/ 1392 w 1392"/>
                      <a:gd name="T84" fmla="*/ 632 h 63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92" h="632">
                        <a:moveTo>
                          <a:pt x="8" y="0"/>
                        </a:moveTo>
                        <a:lnTo>
                          <a:pt x="1388" y="0"/>
                        </a:lnTo>
                        <a:lnTo>
                          <a:pt x="1392" y="76"/>
                        </a:lnTo>
                        <a:lnTo>
                          <a:pt x="1356" y="160"/>
                        </a:lnTo>
                        <a:lnTo>
                          <a:pt x="1312" y="244"/>
                        </a:lnTo>
                        <a:lnTo>
                          <a:pt x="1232" y="292"/>
                        </a:lnTo>
                        <a:lnTo>
                          <a:pt x="1164" y="328"/>
                        </a:lnTo>
                        <a:lnTo>
                          <a:pt x="1064" y="364"/>
                        </a:lnTo>
                        <a:lnTo>
                          <a:pt x="960" y="424"/>
                        </a:lnTo>
                        <a:lnTo>
                          <a:pt x="896" y="484"/>
                        </a:lnTo>
                        <a:lnTo>
                          <a:pt x="872" y="564"/>
                        </a:lnTo>
                        <a:lnTo>
                          <a:pt x="840" y="608"/>
                        </a:lnTo>
                        <a:lnTo>
                          <a:pt x="752" y="632"/>
                        </a:lnTo>
                        <a:lnTo>
                          <a:pt x="672" y="632"/>
                        </a:lnTo>
                        <a:lnTo>
                          <a:pt x="584" y="620"/>
                        </a:lnTo>
                        <a:lnTo>
                          <a:pt x="532" y="584"/>
                        </a:lnTo>
                        <a:lnTo>
                          <a:pt x="504" y="500"/>
                        </a:lnTo>
                        <a:lnTo>
                          <a:pt x="488" y="464"/>
                        </a:lnTo>
                        <a:lnTo>
                          <a:pt x="412" y="416"/>
                        </a:lnTo>
                        <a:lnTo>
                          <a:pt x="288" y="352"/>
                        </a:lnTo>
                        <a:lnTo>
                          <a:pt x="172" y="304"/>
                        </a:lnTo>
                        <a:lnTo>
                          <a:pt x="124" y="276"/>
                        </a:lnTo>
                        <a:lnTo>
                          <a:pt x="72" y="232"/>
                        </a:lnTo>
                        <a:lnTo>
                          <a:pt x="40" y="172"/>
                        </a:lnTo>
                        <a:lnTo>
                          <a:pt x="16" y="100"/>
                        </a:lnTo>
                        <a:lnTo>
                          <a:pt x="0" y="4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32" y="1705"/>
                    <a:ext cx="1400" cy="1689"/>
                    <a:chOff x="3659" y="1313"/>
                    <a:chExt cx="1400" cy="1689"/>
                  </a:xfrm>
                </p:grpSpPr>
                <p:sp>
                  <p:nvSpPr>
                    <p:cNvPr id="96297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65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298" name="Freeform 66"/>
                    <p:cNvSpPr>
                      <a:spLocks/>
                    </p:cNvSpPr>
                    <p:nvPr/>
                  </p:nvSpPr>
                  <p:spPr bwMode="auto">
                    <a:xfrm flipH="1">
                      <a:off x="4339" y="1313"/>
                      <a:ext cx="720" cy="1659"/>
                    </a:xfrm>
                    <a:custGeom>
                      <a:avLst/>
                      <a:gdLst>
                        <a:gd name="T0" fmla="*/ 720 w 720"/>
                        <a:gd name="T1" fmla="*/ 19 h 1659"/>
                        <a:gd name="T2" fmla="*/ 676 w 720"/>
                        <a:gd name="T3" fmla="*/ 27 h 1659"/>
                        <a:gd name="T4" fmla="*/ 648 w 720"/>
                        <a:gd name="T5" fmla="*/ 179 h 1659"/>
                        <a:gd name="T6" fmla="*/ 588 w 720"/>
                        <a:gd name="T7" fmla="*/ 451 h 1659"/>
                        <a:gd name="T8" fmla="*/ 496 w 720"/>
                        <a:gd name="T9" fmla="*/ 595 h 1659"/>
                        <a:gd name="T10" fmla="*/ 256 w 720"/>
                        <a:gd name="T11" fmla="*/ 695 h 1659"/>
                        <a:gd name="T12" fmla="*/ 116 w 720"/>
                        <a:gd name="T13" fmla="*/ 775 h 1659"/>
                        <a:gd name="T14" fmla="*/ 32 w 720"/>
                        <a:gd name="T15" fmla="*/ 879 h 1659"/>
                        <a:gd name="T16" fmla="*/ 0 w 720"/>
                        <a:gd name="T17" fmla="*/ 1023 h 1659"/>
                        <a:gd name="T18" fmla="*/ 32 w 720"/>
                        <a:gd name="T19" fmla="*/ 1175 h 1659"/>
                        <a:gd name="T20" fmla="*/ 124 w 720"/>
                        <a:gd name="T21" fmla="*/ 1299 h 1659"/>
                        <a:gd name="T22" fmla="*/ 388 w 720"/>
                        <a:gd name="T23" fmla="*/ 1423 h 1659"/>
                        <a:gd name="T24" fmla="*/ 496 w 720"/>
                        <a:gd name="T25" fmla="*/ 1511 h 1659"/>
                        <a:gd name="T26" fmla="*/ 520 w 720"/>
                        <a:gd name="T27" fmla="*/ 1575 h 1659"/>
                        <a:gd name="T28" fmla="*/ 568 w 720"/>
                        <a:gd name="T29" fmla="*/ 1639 h 1659"/>
                        <a:gd name="T30" fmla="*/ 668 w 720"/>
                        <a:gd name="T31" fmla="*/ 1659 h 165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20"/>
                        <a:gd name="T49" fmla="*/ 0 h 1659"/>
                        <a:gd name="T50" fmla="*/ 720 w 720"/>
                        <a:gd name="T51" fmla="*/ 1659 h 165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20" h="1659">
                          <a:moveTo>
                            <a:pt x="720" y="19"/>
                          </a:moveTo>
                          <a:cubicBezTo>
                            <a:pt x="704" y="9"/>
                            <a:pt x="688" y="0"/>
                            <a:pt x="676" y="27"/>
                          </a:cubicBezTo>
                          <a:cubicBezTo>
                            <a:pt x="664" y="54"/>
                            <a:pt x="663" y="108"/>
                            <a:pt x="648" y="179"/>
                          </a:cubicBezTo>
                          <a:cubicBezTo>
                            <a:pt x="633" y="250"/>
                            <a:pt x="613" y="382"/>
                            <a:pt x="588" y="451"/>
                          </a:cubicBezTo>
                          <a:cubicBezTo>
                            <a:pt x="563" y="520"/>
                            <a:pt x="551" y="554"/>
                            <a:pt x="496" y="595"/>
                          </a:cubicBezTo>
                          <a:cubicBezTo>
                            <a:pt x="441" y="636"/>
                            <a:pt x="319" y="665"/>
                            <a:pt x="256" y="695"/>
                          </a:cubicBezTo>
                          <a:cubicBezTo>
                            <a:pt x="193" y="725"/>
                            <a:pt x="153" y="744"/>
                            <a:pt x="116" y="775"/>
                          </a:cubicBezTo>
                          <a:cubicBezTo>
                            <a:pt x="79" y="806"/>
                            <a:pt x="51" y="838"/>
                            <a:pt x="32" y="879"/>
                          </a:cubicBezTo>
                          <a:cubicBezTo>
                            <a:pt x="13" y="920"/>
                            <a:pt x="0" y="974"/>
                            <a:pt x="0" y="1023"/>
                          </a:cubicBezTo>
                          <a:cubicBezTo>
                            <a:pt x="0" y="1072"/>
                            <a:pt x="11" y="1129"/>
                            <a:pt x="32" y="1175"/>
                          </a:cubicBezTo>
                          <a:cubicBezTo>
                            <a:pt x="53" y="1221"/>
                            <a:pt x="65" y="1258"/>
                            <a:pt x="124" y="1299"/>
                          </a:cubicBezTo>
                          <a:cubicBezTo>
                            <a:pt x="183" y="1340"/>
                            <a:pt x="326" y="1388"/>
                            <a:pt x="388" y="1423"/>
                          </a:cubicBezTo>
                          <a:cubicBezTo>
                            <a:pt x="450" y="1458"/>
                            <a:pt x="474" y="1486"/>
                            <a:pt x="496" y="1511"/>
                          </a:cubicBezTo>
                          <a:cubicBezTo>
                            <a:pt x="518" y="1536"/>
                            <a:pt x="508" y="1554"/>
                            <a:pt x="520" y="1575"/>
                          </a:cubicBezTo>
                          <a:cubicBezTo>
                            <a:pt x="532" y="1596"/>
                            <a:pt x="543" y="1625"/>
                            <a:pt x="568" y="1639"/>
                          </a:cubicBezTo>
                          <a:cubicBezTo>
                            <a:pt x="593" y="1653"/>
                            <a:pt x="630" y="1656"/>
                            <a:pt x="668" y="165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299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4326" y="2973"/>
                      <a:ext cx="68" cy="29"/>
                    </a:xfrm>
                    <a:custGeom>
                      <a:avLst/>
                      <a:gdLst>
                        <a:gd name="T0" fmla="*/ 1709 w 54"/>
                        <a:gd name="T1" fmla="*/ 0 h 1"/>
                        <a:gd name="T2" fmla="*/ 0 w 54"/>
                        <a:gd name="T3" fmla="*/ 0 h 1"/>
                        <a:gd name="T4" fmla="*/ 0 60000 65536"/>
                        <a:gd name="T5" fmla="*/ 0 60000 65536"/>
                        <a:gd name="T6" fmla="*/ 0 w 54"/>
                        <a:gd name="T7" fmla="*/ 0 h 1"/>
                        <a:gd name="T8" fmla="*/ 54 w 54"/>
                        <a:gd name="T9" fmla="*/ 1 h 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4" h="1">
                          <a:moveTo>
                            <a:pt x="54" y="0"/>
                          </a:moveTo>
                          <a:cubicBezTo>
                            <a:pt x="54" y="0"/>
                            <a:pt x="27" y="0"/>
                            <a:pt x="0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6293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897" y="1374"/>
                  <a:ext cx="0" cy="907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294" name="Line 69"/>
                <p:cNvSpPr>
                  <a:spLocks noChangeShapeType="1"/>
                </p:cNvSpPr>
                <p:nvPr/>
              </p:nvSpPr>
              <p:spPr bwMode="auto">
                <a:xfrm>
                  <a:off x="4898" y="2275"/>
                  <a:ext cx="0" cy="5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6290" name="Text Box 70"/>
              <p:cNvSpPr txBox="1">
                <a:spLocks noChangeArrowheads="1"/>
              </p:cNvSpPr>
              <p:nvPr/>
            </p:nvSpPr>
            <p:spPr bwMode="auto">
              <a:xfrm>
                <a:off x="4779" y="1137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>
                    <a:solidFill>
                      <a:srgbClr val="FF3300"/>
                    </a:solidFill>
                    <a:latin typeface="Arial"/>
                  </a:rPr>
                  <a:t>E</a:t>
                </a:r>
              </a:p>
            </p:txBody>
          </p:sp>
          <p:sp>
            <p:nvSpPr>
              <p:cNvPr id="96291" name="Text Box 71"/>
              <p:cNvSpPr txBox="1">
                <a:spLocks noChangeArrowheads="1"/>
              </p:cNvSpPr>
              <p:nvPr/>
            </p:nvSpPr>
            <p:spPr bwMode="auto">
              <a:xfrm>
                <a:off x="4793" y="2806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>
                    <a:solidFill>
                      <a:srgbClr val="000000"/>
                    </a:solidFill>
                    <a:latin typeface="Arial"/>
                  </a:rPr>
                  <a:t>P</a:t>
                </a:r>
                <a:r>
                  <a:rPr lang="es-ES" sz="1800" b="1" baseline="-25000">
                    <a:solidFill>
                      <a:srgbClr val="000000"/>
                    </a:solidFill>
                    <a:latin typeface="Arial"/>
                  </a:rPr>
                  <a:t>4</a:t>
                </a:r>
                <a:endParaRPr lang="es-ES" sz="1800" b="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88488" name="Line 72"/>
          <p:cNvSpPr>
            <a:spLocks noChangeShapeType="1"/>
          </p:cNvSpPr>
          <p:nvPr/>
        </p:nvSpPr>
        <p:spPr bwMode="auto">
          <a:xfrm>
            <a:off x="1300163" y="3490595"/>
            <a:ext cx="64722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285" name="Line 74"/>
          <p:cNvSpPr>
            <a:spLocks noChangeShapeType="1"/>
          </p:cNvSpPr>
          <p:nvPr/>
        </p:nvSpPr>
        <p:spPr bwMode="auto">
          <a:xfrm flipV="1">
            <a:off x="3459275" y="2064283"/>
            <a:ext cx="0" cy="1409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283" name="Line 77"/>
          <p:cNvSpPr>
            <a:spLocks noChangeShapeType="1"/>
          </p:cNvSpPr>
          <p:nvPr/>
        </p:nvSpPr>
        <p:spPr bwMode="auto">
          <a:xfrm flipV="1">
            <a:off x="5639650" y="2064283"/>
            <a:ext cx="0" cy="1409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281" name="Line 80"/>
          <p:cNvSpPr>
            <a:spLocks noChangeShapeType="1"/>
          </p:cNvSpPr>
          <p:nvPr/>
        </p:nvSpPr>
        <p:spPr bwMode="auto">
          <a:xfrm flipV="1">
            <a:off x="7785950" y="2071483"/>
            <a:ext cx="0" cy="1409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88498" name="Line 82"/>
          <p:cNvSpPr>
            <a:spLocks noChangeShapeType="1"/>
          </p:cNvSpPr>
          <p:nvPr/>
        </p:nvSpPr>
        <p:spPr bwMode="auto">
          <a:xfrm>
            <a:off x="1300163" y="2045970"/>
            <a:ext cx="64722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2" name="Text Box 70"/>
          <p:cNvSpPr txBox="1">
            <a:spLocks noChangeArrowheads="1"/>
          </p:cNvSpPr>
          <p:nvPr/>
        </p:nvSpPr>
        <p:spPr bwMode="auto">
          <a:xfrm>
            <a:off x="895477" y="5921185"/>
            <a:ext cx="1189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s-ES" b="1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s-E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Arial"/>
              </a:rPr>
              <a:t>&gt; </a:t>
            </a:r>
            <a:r>
              <a:rPr lang="es-ES" b="1" dirty="0">
                <a:solidFill>
                  <a:srgbClr val="FF3300"/>
                </a:solidFill>
                <a:latin typeface="Arial"/>
              </a:rPr>
              <a:t>E</a:t>
            </a:r>
          </a:p>
        </p:txBody>
      </p:sp>
      <p:sp>
        <p:nvSpPr>
          <p:cNvPr id="103" name="Text Box 71"/>
          <p:cNvSpPr txBox="1">
            <a:spLocks noChangeArrowheads="1"/>
          </p:cNvSpPr>
          <p:nvPr/>
        </p:nvSpPr>
        <p:spPr bwMode="auto">
          <a:xfrm>
            <a:off x="3041269" y="5921185"/>
            <a:ext cx="1286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s-ES" b="1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s-E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Arial"/>
              </a:rPr>
              <a:t>&gt; </a:t>
            </a:r>
            <a:r>
              <a:rPr lang="es-ES" b="1" dirty="0">
                <a:solidFill>
                  <a:srgbClr val="FF3300"/>
                </a:solidFill>
                <a:latin typeface="Arial"/>
              </a:rPr>
              <a:t>E</a:t>
            </a:r>
          </a:p>
        </p:txBody>
      </p:sp>
      <p:sp>
        <p:nvSpPr>
          <p:cNvPr id="104" name="Text Box 72"/>
          <p:cNvSpPr txBox="1">
            <a:spLocks noChangeArrowheads="1"/>
          </p:cNvSpPr>
          <p:nvPr/>
        </p:nvSpPr>
        <p:spPr bwMode="auto">
          <a:xfrm>
            <a:off x="5195380" y="5921185"/>
            <a:ext cx="1205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FF3300"/>
                </a:solidFill>
                <a:latin typeface="Arial"/>
              </a:rPr>
              <a:t>E &gt; </a:t>
            </a:r>
            <a:r>
              <a:rPr lang="es-ES" b="1" dirty="0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s-ES" b="1" baseline="-25000" dirty="0" smtClean="0">
                <a:solidFill>
                  <a:srgbClr val="000000"/>
                </a:solidFill>
                <a:latin typeface="Arial"/>
              </a:rPr>
              <a:t>3</a:t>
            </a:r>
            <a:endParaRPr lang="es-ES" b="1" dirty="0">
              <a:solidFill>
                <a:srgbClr val="FF3300"/>
              </a:solidFill>
              <a:latin typeface="Arial"/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768096" y="6281404"/>
            <a:ext cx="143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srgbClr val="000000"/>
                </a:solidFill>
                <a:latin typeface="Arial"/>
              </a:rPr>
              <a:t>Se hundirá</a:t>
            </a:r>
            <a:endParaRPr lang="es-ES_tradnl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2865120" y="6281404"/>
            <a:ext cx="143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srgbClr val="000000"/>
                </a:solidFill>
                <a:latin typeface="Arial"/>
              </a:rPr>
              <a:t>Se hundirá</a:t>
            </a:r>
            <a:endParaRPr lang="es-ES_tradnl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111 CuadroTexto"/>
          <p:cNvSpPr txBox="1"/>
          <p:nvPr/>
        </p:nvSpPr>
        <p:spPr>
          <a:xfrm>
            <a:off x="5254752" y="6281404"/>
            <a:ext cx="101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srgbClr val="000000"/>
                </a:solidFill>
                <a:latin typeface="Arial"/>
              </a:rPr>
              <a:t>Flotará</a:t>
            </a:r>
            <a:endParaRPr lang="es-ES_tradnl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7449312" y="6281404"/>
            <a:ext cx="101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srgbClr val="000000"/>
                </a:solidFill>
                <a:latin typeface="Arial"/>
              </a:rPr>
              <a:t>Flotará</a:t>
            </a:r>
            <a:endParaRPr lang="es-ES_tradnl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7377748" y="5921185"/>
            <a:ext cx="1266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FF3300"/>
                </a:solidFill>
                <a:latin typeface="Arial"/>
              </a:rPr>
              <a:t>E &gt; </a:t>
            </a:r>
            <a:r>
              <a:rPr lang="es-ES" b="1" dirty="0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s-ES" b="1" baseline="-25000" dirty="0" smtClean="0">
                <a:solidFill>
                  <a:srgbClr val="000000"/>
                </a:solidFill>
                <a:latin typeface="Arial"/>
              </a:rPr>
              <a:t>4</a:t>
            </a:r>
            <a:endParaRPr lang="es-ES" b="1" dirty="0">
              <a:solidFill>
                <a:srgbClr val="FF33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8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961E-6 L 0.01893 0.280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1041 L 0.01458 0.22975 " pathEditMode="relative" ptsTypes="AA">
                                      <p:cBhvr>
                                        <p:cTn id="29" dur="20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1994E-6 L 0.01893 0.172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8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44794E-6 L 0.01476 0.120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6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96326" grpId="0" animBg="1"/>
      <p:bldP spid="96326" grpId="1" animBg="1"/>
      <p:bldP spid="188488" grpId="0" animBg="1"/>
      <p:bldP spid="188488" grpId="1" animBg="1"/>
      <p:bldP spid="96285" grpId="0" animBg="1"/>
      <p:bldP spid="96285" grpId="1" animBg="1"/>
      <p:bldP spid="96283" grpId="0" animBg="1"/>
      <p:bldP spid="96283" grpId="1" animBg="1"/>
      <p:bldP spid="96281" grpId="0" animBg="1"/>
      <p:bldP spid="188498" grpId="0" animBg="1"/>
      <p:bldP spid="188498" grpId="1" animBg="1"/>
      <p:bldP spid="102" grpId="0"/>
      <p:bldP spid="103" grpId="0"/>
      <p:bldP spid="104" grpId="0"/>
      <p:bldP spid="108" grpId="0"/>
      <p:bldP spid="111" grpId="0"/>
      <p:bldP spid="112" grpId="0"/>
      <p:bldP spid="113" grpId="0"/>
      <p:bldP spid="7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75 Grupo"/>
          <p:cNvGrpSpPr/>
          <p:nvPr/>
        </p:nvGrpSpPr>
        <p:grpSpPr>
          <a:xfrm>
            <a:off x="596900" y="1662303"/>
            <a:ext cx="1406525" cy="4067177"/>
            <a:chOff x="596900" y="1211199"/>
            <a:chExt cx="1406525" cy="406717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96900" y="1211199"/>
              <a:ext cx="1406525" cy="4067177"/>
              <a:chOff x="376" y="1554"/>
              <a:chExt cx="886" cy="2562"/>
            </a:xfrm>
          </p:grpSpPr>
          <p:sp>
            <p:nvSpPr>
              <p:cNvPr id="96336" name="Freeform 5"/>
              <p:cNvSpPr>
                <a:spLocks/>
              </p:cNvSpPr>
              <p:nvPr/>
            </p:nvSpPr>
            <p:spPr bwMode="auto">
              <a:xfrm>
                <a:off x="376" y="1983"/>
                <a:ext cx="884" cy="634"/>
              </a:xfrm>
              <a:custGeom>
                <a:avLst/>
                <a:gdLst>
                  <a:gd name="T0" fmla="*/ 442 w 884"/>
                  <a:gd name="T1" fmla="*/ 0 h 634"/>
                  <a:gd name="T2" fmla="*/ 430 w 884"/>
                  <a:gd name="T3" fmla="*/ 22 h 634"/>
                  <a:gd name="T4" fmla="*/ 416 w 884"/>
                  <a:gd name="T5" fmla="*/ 88 h 634"/>
                  <a:gd name="T6" fmla="*/ 402 w 884"/>
                  <a:gd name="T7" fmla="*/ 188 h 634"/>
                  <a:gd name="T8" fmla="*/ 378 w 884"/>
                  <a:gd name="T9" fmla="*/ 288 h 634"/>
                  <a:gd name="T10" fmla="*/ 328 w 884"/>
                  <a:gd name="T11" fmla="*/ 352 h 634"/>
                  <a:gd name="T12" fmla="*/ 258 w 884"/>
                  <a:gd name="T13" fmla="*/ 390 h 634"/>
                  <a:gd name="T14" fmla="*/ 170 w 884"/>
                  <a:gd name="T15" fmla="*/ 426 h 634"/>
                  <a:gd name="T16" fmla="*/ 82 w 884"/>
                  <a:gd name="T17" fmla="*/ 472 h 634"/>
                  <a:gd name="T18" fmla="*/ 24 w 884"/>
                  <a:gd name="T19" fmla="*/ 538 h 634"/>
                  <a:gd name="T20" fmla="*/ 4 w 884"/>
                  <a:gd name="T21" fmla="*/ 600 h 634"/>
                  <a:gd name="T22" fmla="*/ 0 w 884"/>
                  <a:gd name="T23" fmla="*/ 634 h 634"/>
                  <a:gd name="T24" fmla="*/ 884 w 884"/>
                  <a:gd name="T25" fmla="*/ 634 h 634"/>
                  <a:gd name="T26" fmla="*/ 864 w 884"/>
                  <a:gd name="T27" fmla="*/ 546 h 634"/>
                  <a:gd name="T28" fmla="*/ 838 w 884"/>
                  <a:gd name="T29" fmla="*/ 500 h 634"/>
                  <a:gd name="T30" fmla="*/ 766 w 884"/>
                  <a:gd name="T31" fmla="*/ 450 h 634"/>
                  <a:gd name="T32" fmla="*/ 690 w 884"/>
                  <a:gd name="T33" fmla="*/ 414 h 634"/>
                  <a:gd name="T34" fmla="*/ 606 w 884"/>
                  <a:gd name="T35" fmla="*/ 382 h 634"/>
                  <a:gd name="T36" fmla="*/ 558 w 884"/>
                  <a:gd name="T37" fmla="*/ 354 h 634"/>
                  <a:gd name="T38" fmla="*/ 526 w 884"/>
                  <a:gd name="T39" fmla="*/ 302 h 634"/>
                  <a:gd name="T40" fmla="*/ 500 w 884"/>
                  <a:gd name="T41" fmla="*/ 222 h 634"/>
                  <a:gd name="T42" fmla="*/ 482 w 884"/>
                  <a:gd name="T43" fmla="*/ 138 h 634"/>
                  <a:gd name="T44" fmla="*/ 474 w 884"/>
                  <a:gd name="T45" fmla="*/ 80 h 634"/>
                  <a:gd name="T46" fmla="*/ 466 w 884"/>
                  <a:gd name="T47" fmla="*/ 26 h 634"/>
                  <a:gd name="T48" fmla="*/ 458 w 884"/>
                  <a:gd name="T49" fmla="*/ 2 h 634"/>
                  <a:gd name="T50" fmla="*/ 442 w 884"/>
                  <a:gd name="T51" fmla="*/ 0 h 6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4"/>
                  <a:gd name="T79" fmla="*/ 0 h 634"/>
                  <a:gd name="T80" fmla="*/ 884 w 884"/>
                  <a:gd name="T81" fmla="*/ 634 h 6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4" h="634">
                    <a:moveTo>
                      <a:pt x="442" y="0"/>
                    </a:moveTo>
                    <a:lnTo>
                      <a:pt x="430" y="22"/>
                    </a:lnTo>
                    <a:lnTo>
                      <a:pt x="416" y="88"/>
                    </a:lnTo>
                    <a:lnTo>
                      <a:pt x="402" y="188"/>
                    </a:lnTo>
                    <a:lnTo>
                      <a:pt x="378" y="288"/>
                    </a:lnTo>
                    <a:lnTo>
                      <a:pt x="328" y="352"/>
                    </a:lnTo>
                    <a:lnTo>
                      <a:pt x="258" y="390"/>
                    </a:lnTo>
                    <a:lnTo>
                      <a:pt x="170" y="426"/>
                    </a:lnTo>
                    <a:lnTo>
                      <a:pt x="82" y="472"/>
                    </a:lnTo>
                    <a:lnTo>
                      <a:pt x="24" y="538"/>
                    </a:lnTo>
                    <a:lnTo>
                      <a:pt x="4" y="600"/>
                    </a:lnTo>
                    <a:lnTo>
                      <a:pt x="0" y="634"/>
                    </a:lnTo>
                    <a:lnTo>
                      <a:pt x="884" y="634"/>
                    </a:lnTo>
                    <a:lnTo>
                      <a:pt x="864" y="546"/>
                    </a:lnTo>
                    <a:lnTo>
                      <a:pt x="838" y="500"/>
                    </a:lnTo>
                    <a:lnTo>
                      <a:pt x="766" y="450"/>
                    </a:lnTo>
                    <a:lnTo>
                      <a:pt x="690" y="414"/>
                    </a:lnTo>
                    <a:lnTo>
                      <a:pt x="606" y="382"/>
                    </a:lnTo>
                    <a:lnTo>
                      <a:pt x="558" y="354"/>
                    </a:lnTo>
                    <a:lnTo>
                      <a:pt x="526" y="302"/>
                    </a:lnTo>
                    <a:lnTo>
                      <a:pt x="500" y="222"/>
                    </a:lnTo>
                    <a:lnTo>
                      <a:pt x="482" y="138"/>
                    </a:lnTo>
                    <a:lnTo>
                      <a:pt x="474" y="80"/>
                    </a:lnTo>
                    <a:lnTo>
                      <a:pt x="466" y="26"/>
                    </a:lnTo>
                    <a:lnTo>
                      <a:pt x="458" y="2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78" y="1554"/>
                <a:ext cx="884" cy="2562"/>
                <a:chOff x="378" y="1137"/>
                <a:chExt cx="884" cy="2562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378" y="1374"/>
                  <a:ext cx="884" cy="2103"/>
                  <a:chOff x="378" y="1374"/>
                  <a:chExt cx="884" cy="2103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78" y="1553"/>
                    <a:ext cx="884" cy="1066"/>
                    <a:chOff x="232" y="1705"/>
                    <a:chExt cx="1400" cy="1689"/>
                  </a:xfrm>
                </p:grpSpPr>
                <p:sp>
                  <p:nvSpPr>
                    <p:cNvPr id="96344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233" y="2728"/>
                      <a:ext cx="1392" cy="632"/>
                    </a:xfrm>
                    <a:custGeom>
                      <a:avLst/>
                      <a:gdLst>
                        <a:gd name="T0" fmla="*/ 8 w 1392"/>
                        <a:gd name="T1" fmla="*/ 0 h 632"/>
                        <a:gd name="T2" fmla="*/ 1388 w 1392"/>
                        <a:gd name="T3" fmla="*/ 0 h 632"/>
                        <a:gd name="T4" fmla="*/ 1392 w 1392"/>
                        <a:gd name="T5" fmla="*/ 76 h 632"/>
                        <a:gd name="T6" fmla="*/ 1356 w 1392"/>
                        <a:gd name="T7" fmla="*/ 160 h 632"/>
                        <a:gd name="T8" fmla="*/ 1312 w 1392"/>
                        <a:gd name="T9" fmla="*/ 244 h 632"/>
                        <a:gd name="T10" fmla="*/ 1232 w 1392"/>
                        <a:gd name="T11" fmla="*/ 292 h 632"/>
                        <a:gd name="T12" fmla="*/ 1164 w 1392"/>
                        <a:gd name="T13" fmla="*/ 328 h 632"/>
                        <a:gd name="T14" fmla="*/ 1064 w 1392"/>
                        <a:gd name="T15" fmla="*/ 364 h 632"/>
                        <a:gd name="T16" fmla="*/ 960 w 1392"/>
                        <a:gd name="T17" fmla="*/ 424 h 632"/>
                        <a:gd name="T18" fmla="*/ 896 w 1392"/>
                        <a:gd name="T19" fmla="*/ 484 h 632"/>
                        <a:gd name="T20" fmla="*/ 872 w 1392"/>
                        <a:gd name="T21" fmla="*/ 564 h 632"/>
                        <a:gd name="T22" fmla="*/ 840 w 1392"/>
                        <a:gd name="T23" fmla="*/ 608 h 632"/>
                        <a:gd name="T24" fmla="*/ 752 w 1392"/>
                        <a:gd name="T25" fmla="*/ 632 h 632"/>
                        <a:gd name="T26" fmla="*/ 672 w 1392"/>
                        <a:gd name="T27" fmla="*/ 632 h 632"/>
                        <a:gd name="T28" fmla="*/ 584 w 1392"/>
                        <a:gd name="T29" fmla="*/ 620 h 632"/>
                        <a:gd name="T30" fmla="*/ 532 w 1392"/>
                        <a:gd name="T31" fmla="*/ 584 h 632"/>
                        <a:gd name="T32" fmla="*/ 504 w 1392"/>
                        <a:gd name="T33" fmla="*/ 500 h 632"/>
                        <a:gd name="T34" fmla="*/ 488 w 1392"/>
                        <a:gd name="T35" fmla="*/ 464 h 632"/>
                        <a:gd name="T36" fmla="*/ 412 w 1392"/>
                        <a:gd name="T37" fmla="*/ 416 h 632"/>
                        <a:gd name="T38" fmla="*/ 288 w 1392"/>
                        <a:gd name="T39" fmla="*/ 352 h 632"/>
                        <a:gd name="T40" fmla="*/ 172 w 1392"/>
                        <a:gd name="T41" fmla="*/ 304 h 632"/>
                        <a:gd name="T42" fmla="*/ 124 w 1392"/>
                        <a:gd name="T43" fmla="*/ 276 h 632"/>
                        <a:gd name="T44" fmla="*/ 72 w 1392"/>
                        <a:gd name="T45" fmla="*/ 232 h 632"/>
                        <a:gd name="T46" fmla="*/ 40 w 1392"/>
                        <a:gd name="T47" fmla="*/ 172 h 632"/>
                        <a:gd name="T48" fmla="*/ 16 w 1392"/>
                        <a:gd name="T49" fmla="*/ 100 h 632"/>
                        <a:gd name="T50" fmla="*/ 0 w 1392"/>
                        <a:gd name="T51" fmla="*/ 44 h 632"/>
                        <a:gd name="T52" fmla="*/ 8 w 1392"/>
                        <a:gd name="T53" fmla="*/ 0 h 63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1392"/>
                        <a:gd name="T82" fmla="*/ 0 h 632"/>
                        <a:gd name="T83" fmla="*/ 1392 w 1392"/>
                        <a:gd name="T84" fmla="*/ 632 h 63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1392" h="632">
                          <a:moveTo>
                            <a:pt x="8" y="0"/>
                          </a:moveTo>
                          <a:lnTo>
                            <a:pt x="1388" y="0"/>
                          </a:lnTo>
                          <a:lnTo>
                            <a:pt x="1392" y="76"/>
                          </a:lnTo>
                          <a:lnTo>
                            <a:pt x="1356" y="160"/>
                          </a:lnTo>
                          <a:lnTo>
                            <a:pt x="1312" y="244"/>
                          </a:lnTo>
                          <a:lnTo>
                            <a:pt x="1232" y="292"/>
                          </a:lnTo>
                          <a:lnTo>
                            <a:pt x="1164" y="328"/>
                          </a:lnTo>
                          <a:lnTo>
                            <a:pt x="1064" y="364"/>
                          </a:lnTo>
                          <a:lnTo>
                            <a:pt x="960" y="424"/>
                          </a:lnTo>
                          <a:lnTo>
                            <a:pt x="896" y="484"/>
                          </a:lnTo>
                          <a:lnTo>
                            <a:pt x="872" y="564"/>
                          </a:lnTo>
                          <a:lnTo>
                            <a:pt x="840" y="608"/>
                          </a:lnTo>
                          <a:lnTo>
                            <a:pt x="752" y="632"/>
                          </a:lnTo>
                          <a:lnTo>
                            <a:pt x="672" y="632"/>
                          </a:lnTo>
                          <a:lnTo>
                            <a:pt x="584" y="620"/>
                          </a:lnTo>
                          <a:lnTo>
                            <a:pt x="532" y="584"/>
                          </a:lnTo>
                          <a:lnTo>
                            <a:pt x="504" y="500"/>
                          </a:lnTo>
                          <a:lnTo>
                            <a:pt x="488" y="464"/>
                          </a:lnTo>
                          <a:lnTo>
                            <a:pt x="412" y="416"/>
                          </a:lnTo>
                          <a:lnTo>
                            <a:pt x="288" y="352"/>
                          </a:lnTo>
                          <a:lnTo>
                            <a:pt x="172" y="304"/>
                          </a:lnTo>
                          <a:lnTo>
                            <a:pt x="124" y="276"/>
                          </a:lnTo>
                          <a:lnTo>
                            <a:pt x="72" y="232"/>
                          </a:lnTo>
                          <a:lnTo>
                            <a:pt x="40" y="172"/>
                          </a:lnTo>
                          <a:lnTo>
                            <a:pt x="16" y="100"/>
                          </a:lnTo>
                          <a:lnTo>
                            <a:pt x="0" y="4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2" y="1705"/>
                      <a:ext cx="1400" cy="1689"/>
                      <a:chOff x="3659" y="1313"/>
                      <a:chExt cx="1400" cy="1689"/>
                    </a:xfrm>
                  </p:grpSpPr>
                  <p:sp>
                    <p:nvSpPr>
                      <p:cNvPr id="96346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9" y="1313"/>
                        <a:ext cx="720" cy="1659"/>
                      </a:xfrm>
                      <a:custGeom>
                        <a:avLst/>
                        <a:gdLst>
                          <a:gd name="T0" fmla="*/ 720 w 720"/>
                          <a:gd name="T1" fmla="*/ 19 h 1659"/>
                          <a:gd name="T2" fmla="*/ 676 w 720"/>
                          <a:gd name="T3" fmla="*/ 27 h 1659"/>
                          <a:gd name="T4" fmla="*/ 648 w 720"/>
                          <a:gd name="T5" fmla="*/ 179 h 1659"/>
                          <a:gd name="T6" fmla="*/ 588 w 720"/>
                          <a:gd name="T7" fmla="*/ 451 h 1659"/>
                          <a:gd name="T8" fmla="*/ 496 w 720"/>
                          <a:gd name="T9" fmla="*/ 595 h 1659"/>
                          <a:gd name="T10" fmla="*/ 256 w 720"/>
                          <a:gd name="T11" fmla="*/ 695 h 1659"/>
                          <a:gd name="T12" fmla="*/ 116 w 720"/>
                          <a:gd name="T13" fmla="*/ 775 h 1659"/>
                          <a:gd name="T14" fmla="*/ 32 w 720"/>
                          <a:gd name="T15" fmla="*/ 879 h 1659"/>
                          <a:gd name="T16" fmla="*/ 0 w 720"/>
                          <a:gd name="T17" fmla="*/ 1023 h 1659"/>
                          <a:gd name="T18" fmla="*/ 32 w 720"/>
                          <a:gd name="T19" fmla="*/ 1175 h 1659"/>
                          <a:gd name="T20" fmla="*/ 124 w 720"/>
                          <a:gd name="T21" fmla="*/ 1299 h 1659"/>
                          <a:gd name="T22" fmla="*/ 388 w 720"/>
                          <a:gd name="T23" fmla="*/ 1423 h 1659"/>
                          <a:gd name="T24" fmla="*/ 496 w 720"/>
                          <a:gd name="T25" fmla="*/ 1511 h 1659"/>
                          <a:gd name="T26" fmla="*/ 520 w 720"/>
                          <a:gd name="T27" fmla="*/ 1575 h 1659"/>
                          <a:gd name="T28" fmla="*/ 568 w 720"/>
                          <a:gd name="T29" fmla="*/ 1639 h 1659"/>
                          <a:gd name="T30" fmla="*/ 668 w 720"/>
                          <a:gd name="T31" fmla="*/ 1659 h 165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720"/>
                          <a:gd name="T49" fmla="*/ 0 h 1659"/>
                          <a:gd name="T50" fmla="*/ 720 w 720"/>
                          <a:gd name="T51" fmla="*/ 1659 h 165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720" h="1659">
                            <a:moveTo>
                              <a:pt x="720" y="19"/>
                            </a:moveTo>
                            <a:cubicBezTo>
                              <a:pt x="704" y="9"/>
                              <a:pt x="688" y="0"/>
                              <a:pt x="676" y="27"/>
                            </a:cubicBezTo>
                            <a:cubicBezTo>
                              <a:pt x="664" y="54"/>
                              <a:pt x="663" y="108"/>
                              <a:pt x="648" y="179"/>
                            </a:cubicBezTo>
                            <a:cubicBezTo>
                              <a:pt x="633" y="250"/>
                              <a:pt x="613" y="382"/>
                              <a:pt x="588" y="451"/>
                            </a:cubicBezTo>
                            <a:cubicBezTo>
                              <a:pt x="563" y="520"/>
                              <a:pt x="551" y="554"/>
                              <a:pt x="496" y="595"/>
                            </a:cubicBezTo>
                            <a:cubicBezTo>
                              <a:pt x="441" y="636"/>
                              <a:pt x="319" y="665"/>
                              <a:pt x="256" y="695"/>
                            </a:cubicBezTo>
                            <a:cubicBezTo>
                              <a:pt x="193" y="725"/>
                              <a:pt x="153" y="744"/>
                              <a:pt x="116" y="775"/>
                            </a:cubicBezTo>
                            <a:cubicBezTo>
                              <a:pt x="79" y="806"/>
                              <a:pt x="51" y="838"/>
                              <a:pt x="32" y="879"/>
                            </a:cubicBezTo>
                            <a:cubicBezTo>
                              <a:pt x="13" y="920"/>
                              <a:pt x="0" y="974"/>
                              <a:pt x="0" y="1023"/>
                            </a:cubicBezTo>
                            <a:cubicBezTo>
                              <a:pt x="0" y="1072"/>
                              <a:pt x="11" y="1129"/>
                              <a:pt x="32" y="1175"/>
                            </a:cubicBezTo>
                            <a:cubicBezTo>
                              <a:pt x="53" y="1221"/>
                              <a:pt x="65" y="1258"/>
                              <a:pt x="124" y="1299"/>
                            </a:cubicBezTo>
                            <a:cubicBezTo>
                              <a:pt x="183" y="1340"/>
                              <a:pt x="326" y="1388"/>
                              <a:pt x="388" y="1423"/>
                            </a:cubicBezTo>
                            <a:cubicBezTo>
                              <a:pt x="450" y="1458"/>
                              <a:pt x="474" y="1486"/>
                              <a:pt x="496" y="1511"/>
                            </a:cubicBezTo>
                            <a:cubicBezTo>
                              <a:pt x="518" y="1536"/>
                              <a:pt x="508" y="1554"/>
                              <a:pt x="520" y="1575"/>
                            </a:cubicBezTo>
                            <a:cubicBezTo>
                              <a:pt x="532" y="1596"/>
                              <a:pt x="543" y="1625"/>
                              <a:pt x="568" y="1639"/>
                            </a:cubicBezTo>
                            <a:cubicBezTo>
                              <a:pt x="593" y="1653"/>
                              <a:pt x="630" y="1656"/>
                              <a:pt x="668" y="1659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_trad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6347" name="Freeform 1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339" y="1313"/>
                        <a:ext cx="720" cy="1659"/>
                      </a:xfrm>
                      <a:custGeom>
                        <a:avLst/>
                        <a:gdLst>
                          <a:gd name="T0" fmla="*/ 720 w 720"/>
                          <a:gd name="T1" fmla="*/ 19 h 1659"/>
                          <a:gd name="T2" fmla="*/ 676 w 720"/>
                          <a:gd name="T3" fmla="*/ 27 h 1659"/>
                          <a:gd name="T4" fmla="*/ 648 w 720"/>
                          <a:gd name="T5" fmla="*/ 179 h 1659"/>
                          <a:gd name="T6" fmla="*/ 588 w 720"/>
                          <a:gd name="T7" fmla="*/ 451 h 1659"/>
                          <a:gd name="T8" fmla="*/ 496 w 720"/>
                          <a:gd name="T9" fmla="*/ 595 h 1659"/>
                          <a:gd name="T10" fmla="*/ 256 w 720"/>
                          <a:gd name="T11" fmla="*/ 695 h 1659"/>
                          <a:gd name="T12" fmla="*/ 116 w 720"/>
                          <a:gd name="T13" fmla="*/ 775 h 1659"/>
                          <a:gd name="T14" fmla="*/ 32 w 720"/>
                          <a:gd name="T15" fmla="*/ 879 h 1659"/>
                          <a:gd name="T16" fmla="*/ 0 w 720"/>
                          <a:gd name="T17" fmla="*/ 1023 h 1659"/>
                          <a:gd name="T18" fmla="*/ 32 w 720"/>
                          <a:gd name="T19" fmla="*/ 1175 h 1659"/>
                          <a:gd name="T20" fmla="*/ 124 w 720"/>
                          <a:gd name="T21" fmla="*/ 1299 h 1659"/>
                          <a:gd name="T22" fmla="*/ 388 w 720"/>
                          <a:gd name="T23" fmla="*/ 1423 h 1659"/>
                          <a:gd name="T24" fmla="*/ 496 w 720"/>
                          <a:gd name="T25" fmla="*/ 1511 h 1659"/>
                          <a:gd name="T26" fmla="*/ 520 w 720"/>
                          <a:gd name="T27" fmla="*/ 1575 h 1659"/>
                          <a:gd name="T28" fmla="*/ 568 w 720"/>
                          <a:gd name="T29" fmla="*/ 1639 h 1659"/>
                          <a:gd name="T30" fmla="*/ 668 w 720"/>
                          <a:gd name="T31" fmla="*/ 1659 h 165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720"/>
                          <a:gd name="T49" fmla="*/ 0 h 1659"/>
                          <a:gd name="T50" fmla="*/ 720 w 720"/>
                          <a:gd name="T51" fmla="*/ 1659 h 165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720" h="1659">
                            <a:moveTo>
                              <a:pt x="720" y="19"/>
                            </a:moveTo>
                            <a:cubicBezTo>
                              <a:pt x="704" y="9"/>
                              <a:pt x="688" y="0"/>
                              <a:pt x="676" y="27"/>
                            </a:cubicBezTo>
                            <a:cubicBezTo>
                              <a:pt x="664" y="54"/>
                              <a:pt x="663" y="108"/>
                              <a:pt x="648" y="179"/>
                            </a:cubicBezTo>
                            <a:cubicBezTo>
                              <a:pt x="633" y="250"/>
                              <a:pt x="613" y="382"/>
                              <a:pt x="588" y="451"/>
                            </a:cubicBezTo>
                            <a:cubicBezTo>
                              <a:pt x="563" y="520"/>
                              <a:pt x="551" y="554"/>
                              <a:pt x="496" y="595"/>
                            </a:cubicBezTo>
                            <a:cubicBezTo>
                              <a:pt x="441" y="636"/>
                              <a:pt x="319" y="665"/>
                              <a:pt x="256" y="695"/>
                            </a:cubicBezTo>
                            <a:cubicBezTo>
                              <a:pt x="193" y="725"/>
                              <a:pt x="153" y="744"/>
                              <a:pt x="116" y="775"/>
                            </a:cubicBezTo>
                            <a:cubicBezTo>
                              <a:pt x="79" y="806"/>
                              <a:pt x="51" y="838"/>
                              <a:pt x="32" y="879"/>
                            </a:cubicBezTo>
                            <a:cubicBezTo>
                              <a:pt x="13" y="920"/>
                              <a:pt x="0" y="974"/>
                              <a:pt x="0" y="1023"/>
                            </a:cubicBezTo>
                            <a:cubicBezTo>
                              <a:pt x="0" y="1072"/>
                              <a:pt x="11" y="1129"/>
                              <a:pt x="32" y="1175"/>
                            </a:cubicBezTo>
                            <a:cubicBezTo>
                              <a:pt x="53" y="1221"/>
                              <a:pt x="65" y="1258"/>
                              <a:pt x="124" y="1299"/>
                            </a:cubicBezTo>
                            <a:cubicBezTo>
                              <a:pt x="183" y="1340"/>
                              <a:pt x="326" y="1388"/>
                              <a:pt x="388" y="1423"/>
                            </a:cubicBezTo>
                            <a:cubicBezTo>
                              <a:pt x="450" y="1458"/>
                              <a:pt x="474" y="1486"/>
                              <a:pt x="496" y="1511"/>
                            </a:cubicBezTo>
                            <a:cubicBezTo>
                              <a:pt x="518" y="1536"/>
                              <a:pt x="508" y="1554"/>
                              <a:pt x="520" y="1575"/>
                            </a:cubicBezTo>
                            <a:cubicBezTo>
                              <a:pt x="532" y="1596"/>
                              <a:pt x="543" y="1625"/>
                              <a:pt x="568" y="1639"/>
                            </a:cubicBezTo>
                            <a:cubicBezTo>
                              <a:pt x="593" y="1653"/>
                              <a:pt x="630" y="1656"/>
                              <a:pt x="668" y="1659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_trad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6348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6" y="2973"/>
                        <a:ext cx="68" cy="29"/>
                      </a:xfrm>
                      <a:custGeom>
                        <a:avLst/>
                        <a:gdLst>
                          <a:gd name="T0" fmla="*/ 1709 w 54"/>
                          <a:gd name="T1" fmla="*/ 0 h 1"/>
                          <a:gd name="T2" fmla="*/ 0 w 54"/>
                          <a:gd name="T3" fmla="*/ 0 h 1"/>
                          <a:gd name="T4" fmla="*/ 0 60000 65536"/>
                          <a:gd name="T5" fmla="*/ 0 60000 65536"/>
                          <a:gd name="T6" fmla="*/ 0 w 54"/>
                          <a:gd name="T7" fmla="*/ 0 h 1"/>
                          <a:gd name="T8" fmla="*/ 54 w 54"/>
                          <a:gd name="T9" fmla="*/ 1 h 1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4" h="1">
                            <a:moveTo>
                              <a:pt x="54" y="0"/>
                            </a:moveTo>
                            <a:cubicBezTo>
                              <a:pt x="54" y="0"/>
                              <a:pt x="27" y="0"/>
                              <a:pt x="0" y="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_trad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6342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21" y="1374"/>
                    <a:ext cx="0" cy="907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343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22" y="2288"/>
                    <a:ext cx="0" cy="11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633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10" y="1137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800" b="1">
                      <a:solidFill>
                        <a:srgbClr val="FF33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9634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33" y="3468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800" b="1" dirty="0">
                      <a:solidFill>
                        <a:srgbClr val="000000"/>
                      </a:solidFill>
                      <a:latin typeface="Arial"/>
                    </a:rPr>
                    <a:t>P</a:t>
                  </a:r>
                  <a:r>
                    <a:rPr lang="es-ES" sz="1800" b="1" baseline="-25000" dirty="0">
                      <a:solidFill>
                        <a:srgbClr val="000000"/>
                      </a:solidFill>
                      <a:latin typeface="Arial"/>
                    </a:rPr>
                    <a:t>1</a:t>
                  </a:r>
                  <a:endParaRPr lang="es-ES" sz="1800" b="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96326" name="Line 28"/>
            <p:cNvSpPr>
              <a:spLocks noChangeShapeType="1"/>
            </p:cNvSpPr>
            <p:nvPr/>
          </p:nvSpPr>
          <p:spPr bwMode="auto">
            <a:xfrm flipV="1">
              <a:off x="1311275" y="1593787"/>
              <a:ext cx="0" cy="14097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76 Grupo"/>
          <p:cNvGrpSpPr/>
          <p:nvPr/>
        </p:nvGrpSpPr>
        <p:grpSpPr>
          <a:xfrm>
            <a:off x="2732088" y="1662303"/>
            <a:ext cx="1416050" cy="3729038"/>
            <a:chOff x="2732088" y="1211199"/>
            <a:chExt cx="1416050" cy="3729038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2732088" y="1211199"/>
              <a:ext cx="1416050" cy="3729038"/>
              <a:chOff x="1721" y="1554"/>
              <a:chExt cx="892" cy="2349"/>
            </a:xfrm>
          </p:grpSpPr>
          <p:sp>
            <p:nvSpPr>
              <p:cNvPr id="96313" name="Freeform 31"/>
              <p:cNvSpPr>
                <a:spLocks/>
              </p:cNvSpPr>
              <p:nvPr/>
            </p:nvSpPr>
            <p:spPr bwMode="auto">
              <a:xfrm>
                <a:off x="1721" y="1985"/>
                <a:ext cx="884" cy="634"/>
              </a:xfrm>
              <a:custGeom>
                <a:avLst/>
                <a:gdLst>
                  <a:gd name="T0" fmla="*/ 442 w 884"/>
                  <a:gd name="T1" fmla="*/ 0 h 634"/>
                  <a:gd name="T2" fmla="*/ 430 w 884"/>
                  <a:gd name="T3" fmla="*/ 22 h 634"/>
                  <a:gd name="T4" fmla="*/ 416 w 884"/>
                  <a:gd name="T5" fmla="*/ 88 h 634"/>
                  <a:gd name="T6" fmla="*/ 402 w 884"/>
                  <a:gd name="T7" fmla="*/ 188 h 634"/>
                  <a:gd name="T8" fmla="*/ 378 w 884"/>
                  <a:gd name="T9" fmla="*/ 288 h 634"/>
                  <a:gd name="T10" fmla="*/ 328 w 884"/>
                  <a:gd name="T11" fmla="*/ 352 h 634"/>
                  <a:gd name="T12" fmla="*/ 258 w 884"/>
                  <a:gd name="T13" fmla="*/ 390 h 634"/>
                  <a:gd name="T14" fmla="*/ 170 w 884"/>
                  <a:gd name="T15" fmla="*/ 426 h 634"/>
                  <a:gd name="T16" fmla="*/ 82 w 884"/>
                  <a:gd name="T17" fmla="*/ 472 h 634"/>
                  <a:gd name="T18" fmla="*/ 24 w 884"/>
                  <a:gd name="T19" fmla="*/ 538 h 634"/>
                  <a:gd name="T20" fmla="*/ 4 w 884"/>
                  <a:gd name="T21" fmla="*/ 600 h 634"/>
                  <a:gd name="T22" fmla="*/ 0 w 884"/>
                  <a:gd name="T23" fmla="*/ 634 h 634"/>
                  <a:gd name="T24" fmla="*/ 884 w 884"/>
                  <a:gd name="T25" fmla="*/ 634 h 634"/>
                  <a:gd name="T26" fmla="*/ 864 w 884"/>
                  <a:gd name="T27" fmla="*/ 546 h 634"/>
                  <a:gd name="T28" fmla="*/ 838 w 884"/>
                  <a:gd name="T29" fmla="*/ 500 h 634"/>
                  <a:gd name="T30" fmla="*/ 766 w 884"/>
                  <a:gd name="T31" fmla="*/ 450 h 634"/>
                  <a:gd name="T32" fmla="*/ 690 w 884"/>
                  <a:gd name="T33" fmla="*/ 414 h 634"/>
                  <a:gd name="T34" fmla="*/ 606 w 884"/>
                  <a:gd name="T35" fmla="*/ 382 h 634"/>
                  <a:gd name="T36" fmla="*/ 558 w 884"/>
                  <a:gd name="T37" fmla="*/ 354 h 634"/>
                  <a:gd name="T38" fmla="*/ 526 w 884"/>
                  <a:gd name="T39" fmla="*/ 302 h 634"/>
                  <a:gd name="T40" fmla="*/ 500 w 884"/>
                  <a:gd name="T41" fmla="*/ 222 h 634"/>
                  <a:gd name="T42" fmla="*/ 482 w 884"/>
                  <a:gd name="T43" fmla="*/ 138 h 634"/>
                  <a:gd name="T44" fmla="*/ 474 w 884"/>
                  <a:gd name="T45" fmla="*/ 80 h 634"/>
                  <a:gd name="T46" fmla="*/ 466 w 884"/>
                  <a:gd name="T47" fmla="*/ 26 h 634"/>
                  <a:gd name="T48" fmla="*/ 458 w 884"/>
                  <a:gd name="T49" fmla="*/ 2 h 634"/>
                  <a:gd name="T50" fmla="*/ 442 w 884"/>
                  <a:gd name="T51" fmla="*/ 0 h 6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4"/>
                  <a:gd name="T79" fmla="*/ 0 h 634"/>
                  <a:gd name="T80" fmla="*/ 884 w 884"/>
                  <a:gd name="T81" fmla="*/ 634 h 6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4" h="634">
                    <a:moveTo>
                      <a:pt x="442" y="0"/>
                    </a:moveTo>
                    <a:lnTo>
                      <a:pt x="430" y="22"/>
                    </a:lnTo>
                    <a:lnTo>
                      <a:pt x="416" y="88"/>
                    </a:lnTo>
                    <a:lnTo>
                      <a:pt x="402" y="188"/>
                    </a:lnTo>
                    <a:lnTo>
                      <a:pt x="378" y="288"/>
                    </a:lnTo>
                    <a:lnTo>
                      <a:pt x="328" y="352"/>
                    </a:lnTo>
                    <a:lnTo>
                      <a:pt x="258" y="390"/>
                    </a:lnTo>
                    <a:lnTo>
                      <a:pt x="170" y="426"/>
                    </a:lnTo>
                    <a:lnTo>
                      <a:pt x="82" y="472"/>
                    </a:lnTo>
                    <a:lnTo>
                      <a:pt x="24" y="538"/>
                    </a:lnTo>
                    <a:lnTo>
                      <a:pt x="4" y="600"/>
                    </a:lnTo>
                    <a:lnTo>
                      <a:pt x="0" y="634"/>
                    </a:lnTo>
                    <a:lnTo>
                      <a:pt x="884" y="634"/>
                    </a:lnTo>
                    <a:lnTo>
                      <a:pt x="864" y="546"/>
                    </a:lnTo>
                    <a:lnTo>
                      <a:pt x="838" y="500"/>
                    </a:lnTo>
                    <a:lnTo>
                      <a:pt x="766" y="450"/>
                    </a:lnTo>
                    <a:lnTo>
                      <a:pt x="690" y="414"/>
                    </a:lnTo>
                    <a:lnTo>
                      <a:pt x="606" y="382"/>
                    </a:lnTo>
                    <a:lnTo>
                      <a:pt x="558" y="354"/>
                    </a:lnTo>
                    <a:lnTo>
                      <a:pt x="526" y="302"/>
                    </a:lnTo>
                    <a:lnTo>
                      <a:pt x="500" y="222"/>
                    </a:lnTo>
                    <a:lnTo>
                      <a:pt x="482" y="138"/>
                    </a:lnTo>
                    <a:lnTo>
                      <a:pt x="474" y="80"/>
                    </a:lnTo>
                    <a:lnTo>
                      <a:pt x="466" y="26"/>
                    </a:lnTo>
                    <a:lnTo>
                      <a:pt x="458" y="2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1729" y="1554"/>
                <a:ext cx="884" cy="2349"/>
                <a:chOff x="1729" y="1137"/>
                <a:chExt cx="884" cy="2349"/>
              </a:xfrm>
            </p:grpSpPr>
            <p:grpSp>
              <p:nvGrpSpPr>
                <p:cNvPr id="11" name="Group 33"/>
                <p:cNvGrpSpPr>
                  <a:grpSpLocks/>
                </p:cNvGrpSpPr>
                <p:nvPr/>
              </p:nvGrpSpPr>
              <p:grpSpPr bwMode="auto">
                <a:xfrm>
                  <a:off x="1729" y="1374"/>
                  <a:ext cx="884" cy="1888"/>
                  <a:chOff x="1729" y="1374"/>
                  <a:chExt cx="884" cy="1888"/>
                </a:xfrm>
              </p:grpSpPr>
              <p:grpSp>
                <p:nvGrpSpPr>
                  <p:cNvPr id="1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729" y="1553"/>
                    <a:ext cx="884" cy="1066"/>
                    <a:chOff x="232" y="1705"/>
                    <a:chExt cx="1400" cy="1689"/>
                  </a:xfrm>
                </p:grpSpPr>
                <p:sp>
                  <p:nvSpPr>
                    <p:cNvPr id="96321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33" y="2728"/>
                      <a:ext cx="1392" cy="632"/>
                    </a:xfrm>
                    <a:custGeom>
                      <a:avLst/>
                      <a:gdLst>
                        <a:gd name="T0" fmla="*/ 8 w 1392"/>
                        <a:gd name="T1" fmla="*/ 0 h 632"/>
                        <a:gd name="T2" fmla="*/ 1388 w 1392"/>
                        <a:gd name="T3" fmla="*/ 0 h 632"/>
                        <a:gd name="T4" fmla="*/ 1392 w 1392"/>
                        <a:gd name="T5" fmla="*/ 76 h 632"/>
                        <a:gd name="T6" fmla="*/ 1356 w 1392"/>
                        <a:gd name="T7" fmla="*/ 160 h 632"/>
                        <a:gd name="T8" fmla="*/ 1312 w 1392"/>
                        <a:gd name="T9" fmla="*/ 244 h 632"/>
                        <a:gd name="T10" fmla="*/ 1232 w 1392"/>
                        <a:gd name="T11" fmla="*/ 292 h 632"/>
                        <a:gd name="T12" fmla="*/ 1164 w 1392"/>
                        <a:gd name="T13" fmla="*/ 328 h 632"/>
                        <a:gd name="T14" fmla="*/ 1064 w 1392"/>
                        <a:gd name="T15" fmla="*/ 364 h 632"/>
                        <a:gd name="T16" fmla="*/ 960 w 1392"/>
                        <a:gd name="T17" fmla="*/ 424 h 632"/>
                        <a:gd name="T18" fmla="*/ 896 w 1392"/>
                        <a:gd name="T19" fmla="*/ 484 h 632"/>
                        <a:gd name="T20" fmla="*/ 872 w 1392"/>
                        <a:gd name="T21" fmla="*/ 564 h 632"/>
                        <a:gd name="T22" fmla="*/ 840 w 1392"/>
                        <a:gd name="T23" fmla="*/ 608 h 632"/>
                        <a:gd name="T24" fmla="*/ 752 w 1392"/>
                        <a:gd name="T25" fmla="*/ 632 h 632"/>
                        <a:gd name="T26" fmla="*/ 672 w 1392"/>
                        <a:gd name="T27" fmla="*/ 632 h 632"/>
                        <a:gd name="T28" fmla="*/ 584 w 1392"/>
                        <a:gd name="T29" fmla="*/ 620 h 632"/>
                        <a:gd name="T30" fmla="*/ 532 w 1392"/>
                        <a:gd name="T31" fmla="*/ 584 h 632"/>
                        <a:gd name="T32" fmla="*/ 504 w 1392"/>
                        <a:gd name="T33" fmla="*/ 500 h 632"/>
                        <a:gd name="T34" fmla="*/ 488 w 1392"/>
                        <a:gd name="T35" fmla="*/ 464 h 632"/>
                        <a:gd name="T36" fmla="*/ 412 w 1392"/>
                        <a:gd name="T37" fmla="*/ 416 h 632"/>
                        <a:gd name="T38" fmla="*/ 288 w 1392"/>
                        <a:gd name="T39" fmla="*/ 352 h 632"/>
                        <a:gd name="T40" fmla="*/ 172 w 1392"/>
                        <a:gd name="T41" fmla="*/ 304 h 632"/>
                        <a:gd name="T42" fmla="*/ 124 w 1392"/>
                        <a:gd name="T43" fmla="*/ 276 h 632"/>
                        <a:gd name="T44" fmla="*/ 72 w 1392"/>
                        <a:gd name="T45" fmla="*/ 232 h 632"/>
                        <a:gd name="T46" fmla="*/ 40 w 1392"/>
                        <a:gd name="T47" fmla="*/ 172 h 632"/>
                        <a:gd name="T48" fmla="*/ 16 w 1392"/>
                        <a:gd name="T49" fmla="*/ 100 h 632"/>
                        <a:gd name="T50" fmla="*/ 0 w 1392"/>
                        <a:gd name="T51" fmla="*/ 44 h 632"/>
                        <a:gd name="T52" fmla="*/ 8 w 1392"/>
                        <a:gd name="T53" fmla="*/ 0 h 63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1392"/>
                        <a:gd name="T82" fmla="*/ 0 h 632"/>
                        <a:gd name="T83" fmla="*/ 1392 w 1392"/>
                        <a:gd name="T84" fmla="*/ 632 h 63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1392" h="632">
                          <a:moveTo>
                            <a:pt x="8" y="0"/>
                          </a:moveTo>
                          <a:lnTo>
                            <a:pt x="1388" y="0"/>
                          </a:lnTo>
                          <a:lnTo>
                            <a:pt x="1392" y="76"/>
                          </a:lnTo>
                          <a:lnTo>
                            <a:pt x="1356" y="160"/>
                          </a:lnTo>
                          <a:lnTo>
                            <a:pt x="1312" y="244"/>
                          </a:lnTo>
                          <a:lnTo>
                            <a:pt x="1232" y="292"/>
                          </a:lnTo>
                          <a:lnTo>
                            <a:pt x="1164" y="328"/>
                          </a:lnTo>
                          <a:lnTo>
                            <a:pt x="1064" y="364"/>
                          </a:lnTo>
                          <a:lnTo>
                            <a:pt x="960" y="424"/>
                          </a:lnTo>
                          <a:lnTo>
                            <a:pt x="896" y="484"/>
                          </a:lnTo>
                          <a:lnTo>
                            <a:pt x="872" y="564"/>
                          </a:lnTo>
                          <a:lnTo>
                            <a:pt x="840" y="608"/>
                          </a:lnTo>
                          <a:lnTo>
                            <a:pt x="752" y="632"/>
                          </a:lnTo>
                          <a:lnTo>
                            <a:pt x="672" y="632"/>
                          </a:lnTo>
                          <a:lnTo>
                            <a:pt x="584" y="620"/>
                          </a:lnTo>
                          <a:lnTo>
                            <a:pt x="532" y="584"/>
                          </a:lnTo>
                          <a:lnTo>
                            <a:pt x="504" y="500"/>
                          </a:lnTo>
                          <a:lnTo>
                            <a:pt x="488" y="464"/>
                          </a:lnTo>
                          <a:lnTo>
                            <a:pt x="412" y="416"/>
                          </a:lnTo>
                          <a:lnTo>
                            <a:pt x="288" y="352"/>
                          </a:lnTo>
                          <a:lnTo>
                            <a:pt x="172" y="304"/>
                          </a:lnTo>
                          <a:lnTo>
                            <a:pt x="124" y="276"/>
                          </a:lnTo>
                          <a:lnTo>
                            <a:pt x="72" y="232"/>
                          </a:lnTo>
                          <a:lnTo>
                            <a:pt x="40" y="172"/>
                          </a:lnTo>
                          <a:lnTo>
                            <a:pt x="16" y="100"/>
                          </a:lnTo>
                          <a:lnTo>
                            <a:pt x="0" y="4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3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2" y="1705"/>
                      <a:ext cx="1400" cy="1689"/>
                      <a:chOff x="3659" y="1313"/>
                      <a:chExt cx="1400" cy="1689"/>
                    </a:xfrm>
                  </p:grpSpPr>
                  <p:sp>
                    <p:nvSpPr>
                      <p:cNvPr id="96323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9" y="1313"/>
                        <a:ext cx="720" cy="1659"/>
                      </a:xfrm>
                      <a:custGeom>
                        <a:avLst/>
                        <a:gdLst>
                          <a:gd name="T0" fmla="*/ 720 w 720"/>
                          <a:gd name="T1" fmla="*/ 19 h 1659"/>
                          <a:gd name="T2" fmla="*/ 676 w 720"/>
                          <a:gd name="T3" fmla="*/ 27 h 1659"/>
                          <a:gd name="T4" fmla="*/ 648 w 720"/>
                          <a:gd name="T5" fmla="*/ 179 h 1659"/>
                          <a:gd name="T6" fmla="*/ 588 w 720"/>
                          <a:gd name="T7" fmla="*/ 451 h 1659"/>
                          <a:gd name="T8" fmla="*/ 496 w 720"/>
                          <a:gd name="T9" fmla="*/ 595 h 1659"/>
                          <a:gd name="T10" fmla="*/ 256 w 720"/>
                          <a:gd name="T11" fmla="*/ 695 h 1659"/>
                          <a:gd name="T12" fmla="*/ 116 w 720"/>
                          <a:gd name="T13" fmla="*/ 775 h 1659"/>
                          <a:gd name="T14" fmla="*/ 32 w 720"/>
                          <a:gd name="T15" fmla="*/ 879 h 1659"/>
                          <a:gd name="T16" fmla="*/ 0 w 720"/>
                          <a:gd name="T17" fmla="*/ 1023 h 1659"/>
                          <a:gd name="T18" fmla="*/ 32 w 720"/>
                          <a:gd name="T19" fmla="*/ 1175 h 1659"/>
                          <a:gd name="T20" fmla="*/ 124 w 720"/>
                          <a:gd name="T21" fmla="*/ 1299 h 1659"/>
                          <a:gd name="T22" fmla="*/ 388 w 720"/>
                          <a:gd name="T23" fmla="*/ 1423 h 1659"/>
                          <a:gd name="T24" fmla="*/ 496 w 720"/>
                          <a:gd name="T25" fmla="*/ 1511 h 1659"/>
                          <a:gd name="T26" fmla="*/ 520 w 720"/>
                          <a:gd name="T27" fmla="*/ 1575 h 1659"/>
                          <a:gd name="T28" fmla="*/ 568 w 720"/>
                          <a:gd name="T29" fmla="*/ 1639 h 1659"/>
                          <a:gd name="T30" fmla="*/ 668 w 720"/>
                          <a:gd name="T31" fmla="*/ 1659 h 165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720"/>
                          <a:gd name="T49" fmla="*/ 0 h 1659"/>
                          <a:gd name="T50" fmla="*/ 720 w 720"/>
                          <a:gd name="T51" fmla="*/ 1659 h 165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720" h="1659">
                            <a:moveTo>
                              <a:pt x="720" y="19"/>
                            </a:moveTo>
                            <a:cubicBezTo>
                              <a:pt x="704" y="9"/>
                              <a:pt x="688" y="0"/>
                              <a:pt x="676" y="27"/>
                            </a:cubicBezTo>
                            <a:cubicBezTo>
                              <a:pt x="664" y="54"/>
                              <a:pt x="663" y="108"/>
                              <a:pt x="648" y="179"/>
                            </a:cubicBezTo>
                            <a:cubicBezTo>
                              <a:pt x="633" y="250"/>
                              <a:pt x="613" y="382"/>
                              <a:pt x="588" y="451"/>
                            </a:cubicBezTo>
                            <a:cubicBezTo>
                              <a:pt x="563" y="520"/>
                              <a:pt x="551" y="554"/>
                              <a:pt x="496" y="595"/>
                            </a:cubicBezTo>
                            <a:cubicBezTo>
                              <a:pt x="441" y="636"/>
                              <a:pt x="319" y="665"/>
                              <a:pt x="256" y="695"/>
                            </a:cubicBezTo>
                            <a:cubicBezTo>
                              <a:pt x="193" y="725"/>
                              <a:pt x="153" y="744"/>
                              <a:pt x="116" y="775"/>
                            </a:cubicBezTo>
                            <a:cubicBezTo>
                              <a:pt x="79" y="806"/>
                              <a:pt x="51" y="838"/>
                              <a:pt x="32" y="879"/>
                            </a:cubicBezTo>
                            <a:cubicBezTo>
                              <a:pt x="13" y="920"/>
                              <a:pt x="0" y="974"/>
                              <a:pt x="0" y="1023"/>
                            </a:cubicBezTo>
                            <a:cubicBezTo>
                              <a:pt x="0" y="1072"/>
                              <a:pt x="11" y="1129"/>
                              <a:pt x="32" y="1175"/>
                            </a:cubicBezTo>
                            <a:cubicBezTo>
                              <a:pt x="53" y="1221"/>
                              <a:pt x="65" y="1258"/>
                              <a:pt x="124" y="1299"/>
                            </a:cubicBezTo>
                            <a:cubicBezTo>
                              <a:pt x="183" y="1340"/>
                              <a:pt x="326" y="1388"/>
                              <a:pt x="388" y="1423"/>
                            </a:cubicBezTo>
                            <a:cubicBezTo>
                              <a:pt x="450" y="1458"/>
                              <a:pt x="474" y="1486"/>
                              <a:pt x="496" y="1511"/>
                            </a:cubicBezTo>
                            <a:cubicBezTo>
                              <a:pt x="518" y="1536"/>
                              <a:pt x="508" y="1554"/>
                              <a:pt x="520" y="1575"/>
                            </a:cubicBezTo>
                            <a:cubicBezTo>
                              <a:pt x="532" y="1596"/>
                              <a:pt x="543" y="1625"/>
                              <a:pt x="568" y="1639"/>
                            </a:cubicBezTo>
                            <a:cubicBezTo>
                              <a:pt x="593" y="1653"/>
                              <a:pt x="630" y="1656"/>
                              <a:pt x="668" y="1659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_trad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6324" name="Freeform 3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339" y="1313"/>
                        <a:ext cx="720" cy="1659"/>
                      </a:xfrm>
                      <a:custGeom>
                        <a:avLst/>
                        <a:gdLst>
                          <a:gd name="T0" fmla="*/ 720 w 720"/>
                          <a:gd name="T1" fmla="*/ 19 h 1659"/>
                          <a:gd name="T2" fmla="*/ 676 w 720"/>
                          <a:gd name="T3" fmla="*/ 27 h 1659"/>
                          <a:gd name="T4" fmla="*/ 648 w 720"/>
                          <a:gd name="T5" fmla="*/ 179 h 1659"/>
                          <a:gd name="T6" fmla="*/ 588 w 720"/>
                          <a:gd name="T7" fmla="*/ 451 h 1659"/>
                          <a:gd name="T8" fmla="*/ 496 w 720"/>
                          <a:gd name="T9" fmla="*/ 595 h 1659"/>
                          <a:gd name="T10" fmla="*/ 256 w 720"/>
                          <a:gd name="T11" fmla="*/ 695 h 1659"/>
                          <a:gd name="T12" fmla="*/ 116 w 720"/>
                          <a:gd name="T13" fmla="*/ 775 h 1659"/>
                          <a:gd name="T14" fmla="*/ 32 w 720"/>
                          <a:gd name="T15" fmla="*/ 879 h 1659"/>
                          <a:gd name="T16" fmla="*/ 0 w 720"/>
                          <a:gd name="T17" fmla="*/ 1023 h 1659"/>
                          <a:gd name="T18" fmla="*/ 32 w 720"/>
                          <a:gd name="T19" fmla="*/ 1175 h 1659"/>
                          <a:gd name="T20" fmla="*/ 124 w 720"/>
                          <a:gd name="T21" fmla="*/ 1299 h 1659"/>
                          <a:gd name="T22" fmla="*/ 388 w 720"/>
                          <a:gd name="T23" fmla="*/ 1423 h 1659"/>
                          <a:gd name="T24" fmla="*/ 496 w 720"/>
                          <a:gd name="T25" fmla="*/ 1511 h 1659"/>
                          <a:gd name="T26" fmla="*/ 520 w 720"/>
                          <a:gd name="T27" fmla="*/ 1575 h 1659"/>
                          <a:gd name="T28" fmla="*/ 568 w 720"/>
                          <a:gd name="T29" fmla="*/ 1639 h 1659"/>
                          <a:gd name="T30" fmla="*/ 668 w 720"/>
                          <a:gd name="T31" fmla="*/ 1659 h 165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720"/>
                          <a:gd name="T49" fmla="*/ 0 h 1659"/>
                          <a:gd name="T50" fmla="*/ 720 w 720"/>
                          <a:gd name="T51" fmla="*/ 1659 h 165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720" h="1659">
                            <a:moveTo>
                              <a:pt x="720" y="19"/>
                            </a:moveTo>
                            <a:cubicBezTo>
                              <a:pt x="704" y="9"/>
                              <a:pt x="688" y="0"/>
                              <a:pt x="676" y="27"/>
                            </a:cubicBezTo>
                            <a:cubicBezTo>
                              <a:pt x="664" y="54"/>
                              <a:pt x="663" y="108"/>
                              <a:pt x="648" y="179"/>
                            </a:cubicBezTo>
                            <a:cubicBezTo>
                              <a:pt x="633" y="250"/>
                              <a:pt x="613" y="382"/>
                              <a:pt x="588" y="451"/>
                            </a:cubicBezTo>
                            <a:cubicBezTo>
                              <a:pt x="563" y="520"/>
                              <a:pt x="551" y="554"/>
                              <a:pt x="496" y="595"/>
                            </a:cubicBezTo>
                            <a:cubicBezTo>
                              <a:pt x="441" y="636"/>
                              <a:pt x="319" y="665"/>
                              <a:pt x="256" y="695"/>
                            </a:cubicBezTo>
                            <a:cubicBezTo>
                              <a:pt x="193" y="725"/>
                              <a:pt x="153" y="744"/>
                              <a:pt x="116" y="775"/>
                            </a:cubicBezTo>
                            <a:cubicBezTo>
                              <a:pt x="79" y="806"/>
                              <a:pt x="51" y="838"/>
                              <a:pt x="32" y="879"/>
                            </a:cubicBezTo>
                            <a:cubicBezTo>
                              <a:pt x="13" y="920"/>
                              <a:pt x="0" y="974"/>
                              <a:pt x="0" y="1023"/>
                            </a:cubicBezTo>
                            <a:cubicBezTo>
                              <a:pt x="0" y="1072"/>
                              <a:pt x="11" y="1129"/>
                              <a:pt x="32" y="1175"/>
                            </a:cubicBezTo>
                            <a:cubicBezTo>
                              <a:pt x="53" y="1221"/>
                              <a:pt x="65" y="1258"/>
                              <a:pt x="124" y="1299"/>
                            </a:cubicBezTo>
                            <a:cubicBezTo>
                              <a:pt x="183" y="1340"/>
                              <a:pt x="326" y="1388"/>
                              <a:pt x="388" y="1423"/>
                            </a:cubicBezTo>
                            <a:cubicBezTo>
                              <a:pt x="450" y="1458"/>
                              <a:pt x="474" y="1486"/>
                              <a:pt x="496" y="1511"/>
                            </a:cubicBezTo>
                            <a:cubicBezTo>
                              <a:pt x="518" y="1536"/>
                              <a:pt x="508" y="1554"/>
                              <a:pt x="520" y="1575"/>
                            </a:cubicBezTo>
                            <a:cubicBezTo>
                              <a:pt x="532" y="1596"/>
                              <a:pt x="543" y="1625"/>
                              <a:pt x="568" y="1639"/>
                            </a:cubicBezTo>
                            <a:cubicBezTo>
                              <a:pt x="593" y="1653"/>
                              <a:pt x="630" y="1656"/>
                              <a:pt x="668" y="1659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_trad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6325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6" y="2973"/>
                        <a:ext cx="68" cy="29"/>
                      </a:xfrm>
                      <a:custGeom>
                        <a:avLst/>
                        <a:gdLst>
                          <a:gd name="T0" fmla="*/ 1709 w 54"/>
                          <a:gd name="T1" fmla="*/ 0 h 1"/>
                          <a:gd name="T2" fmla="*/ 0 w 54"/>
                          <a:gd name="T3" fmla="*/ 0 h 1"/>
                          <a:gd name="T4" fmla="*/ 0 60000 65536"/>
                          <a:gd name="T5" fmla="*/ 0 60000 65536"/>
                          <a:gd name="T6" fmla="*/ 0 w 54"/>
                          <a:gd name="T7" fmla="*/ 0 h 1"/>
                          <a:gd name="T8" fmla="*/ 54 w 54"/>
                          <a:gd name="T9" fmla="*/ 1 h 1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4" h="1">
                            <a:moveTo>
                              <a:pt x="54" y="0"/>
                            </a:moveTo>
                            <a:cubicBezTo>
                              <a:pt x="54" y="0"/>
                              <a:pt x="27" y="0"/>
                              <a:pt x="0" y="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_trad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6319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2" y="1374"/>
                    <a:ext cx="0" cy="907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32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173" y="2275"/>
                    <a:ext cx="0" cy="98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631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069" y="1137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800" b="1">
                      <a:solidFill>
                        <a:srgbClr val="FF33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9631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62" y="3255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800" b="1" dirty="0">
                      <a:solidFill>
                        <a:srgbClr val="000000"/>
                      </a:solidFill>
                      <a:latin typeface="Arial"/>
                    </a:rPr>
                    <a:t>P</a:t>
                  </a:r>
                  <a:r>
                    <a:rPr lang="es-ES" sz="1800" b="1" baseline="-25000" dirty="0">
                      <a:solidFill>
                        <a:srgbClr val="000000"/>
                      </a:solidFill>
                      <a:latin typeface="Arial"/>
                    </a:rPr>
                    <a:t>2</a:t>
                  </a:r>
                  <a:endParaRPr lang="es-ES" sz="1800" b="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96285" name="Line 74"/>
            <p:cNvSpPr>
              <a:spLocks noChangeShapeType="1"/>
            </p:cNvSpPr>
            <p:nvPr/>
          </p:nvSpPr>
          <p:spPr bwMode="auto">
            <a:xfrm flipV="1">
              <a:off x="3459275" y="1600987"/>
              <a:ext cx="0" cy="14097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77 Grupo"/>
          <p:cNvGrpSpPr/>
          <p:nvPr/>
        </p:nvGrpSpPr>
        <p:grpSpPr>
          <a:xfrm>
            <a:off x="4935538" y="1662303"/>
            <a:ext cx="1404937" cy="3355976"/>
            <a:chOff x="4935538" y="1211199"/>
            <a:chExt cx="1404937" cy="3355976"/>
          </a:xfrm>
        </p:grpSpPr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4935538" y="1211199"/>
              <a:ext cx="1404937" cy="3355976"/>
              <a:chOff x="3109" y="1554"/>
              <a:chExt cx="885" cy="2114"/>
            </a:xfrm>
          </p:grpSpPr>
          <p:sp>
            <p:nvSpPr>
              <p:cNvPr id="96300" name="Freeform 45"/>
              <p:cNvSpPr>
                <a:spLocks/>
              </p:cNvSpPr>
              <p:nvPr/>
            </p:nvSpPr>
            <p:spPr bwMode="auto">
              <a:xfrm>
                <a:off x="3109" y="1983"/>
                <a:ext cx="884" cy="634"/>
              </a:xfrm>
              <a:custGeom>
                <a:avLst/>
                <a:gdLst>
                  <a:gd name="T0" fmla="*/ 442 w 884"/>
                  <a:gd name="T1" fmla="*/ 0 h 634"/>
                  <a:gd name="T2" fmla="*/ 430 w 884"/>
                  <a:gd name="T3" fmla="*/ 22 h 634"/>
                  <a:gd name="T4" fmla="*/ 416 w 884"/>
                  <a:gd name="T5" fmla="*/ 88 h 634"/>
                  <a:gd name="T6" fmla="*/ 402 w 884"/>
                  <a:gd name="T7" fmla="*/ 188 h 634"/>
                  <a:gd name="T8" fmla="*/ 378 w 884"/>
                  <a:gd name="T9" fmla="*/ 288 h 634"/>
                  <a:gd name="T10" fmla="*/ 328 w 884"/>
                  <a:gd name="T11" fmla="*/ 352 h 634"/>
                  <a:gd name="T12" fmla="*/ 258 w 884"/>
                  <a:gd name="T13" fmla="*/ 390 h 634"/>
                  <a:gd name="T14" fmla="*/ 170 w 884"/>
                  <a:gd name="T15" fmla="*/ 426 h 634"/>
                  <a:gd name="T16" fmla="*/ 82 w 884"/>
                  <a:gd name="T17" fmla="*/ 472 h 634"/>
                  <a:gd name="T18" fmla="*/ 24 w 884"/>
                  <a:gd name="T19" fmla="*/ 538 h 634"/>
                  <a:gd name="T20" fmla="*/ 4 w 884"/>
                  <a:gd name="T21" fmla="*/ 600 h 634"/>
                  <a:gd name="T22" fmla="*/ 0 w 884"/>
                  <a:gd name="T23" fmla="*/ 634 h 634"/>
                  <a:gd name="T24" fmla="*/ 884 w 884"/>
                  <a:gd name="T25" fmla="*/ 634 h 634"/>
                  <a:gd name="T26" fmla="*/ 864 w 884"/>
                  <a:gd name="T27" fmla="*/ 546 h 634"/>
                  <a:gd name="T28" fmla="*/ 838 w 884"/>
                  <a:gd name="T29" fmla="*/ 500 h 634"/>
                  <a:gd name="T30" fmla="*/ 766 w 884"/>
                  <a:gd name="T31" fmla="*/ 450 h 634"/>
                  <a:gd name="T32" fmla="*/ 690 w 884"/>
                  <a:gd name="T33" fmla="*/ 414 h 634"/>
                  <a:gd name="T34" fmla="*/ 606 w 884"/>
                  <a:gd name="T35" fmla="*/ 382 h 634"/>
                  <a:gd name="T36" fmla="*/ 558 w 884"/>
                  <a:gd name="T37" fmla="*/ 354 h 634"/>
                  <a:gd name="T38" fmla="*/ 526 w 884"/>
                  <a:gd name="T39" fmla="*/ 302 h 634"/>
                  <a:gd name="T40" fmla="*/ 500 w 884"/>
                  <a:gd name="T41" fmla="*/ 222 h 634"/>
                  <a:gd name="T42" fmla="*/ 482 w 884"/>
                  <a:gd name="T43" fmla="*/ 138 h 634"/>
                  <a:gd name="T44" fmla="*/ 474 w 884"/>
                  <a:gd name="T45" fmla="*/ 80 h 634"/>
                  <a:gd name="T46" fmla="*/ 466 w 884"/>
                  <a:gd name="T47" fmla="*/ 26 h 634"/>
                  <a:gd name="T48" fmla="*/ 458 w 884"/>
                  <a:gd name="T49" fmla="*/ 2 h 634"/>
                  <a:gd name="T50" fmla="*/ 442 w 884"/>
                  <a:gd name="T51" fmla="*/ 0 h 6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4"/>
                  <a:gd name="T79" fmla="*/ 0 h 634"/>
                  <a:gd name="T80" fmla="*/ 884 w 884"/>
                  <a:gd name="T81" fmla="*/ 634 h 6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4" h="634">
                    <a:moveTo>
                      <a:pt x="442" y="0"/>
                    </a:moveTo>
                    <a:lnTo>
                      <a:pt x="430" y="22"/>
                    </a:lnTo>
                    <a:lnTo>
                      <a:pt x="416" y="88"/>
                    </a:lnTo>
                    <a:lnTo>
                      <a:pt x="402" y="188"/>
                    </a:lnTo>
                    <a:lnTo>
                      <a:pt x="378" y="288"/>
                    </a:lnTo>
                    <a:lnTo>
                      <a:pt x="328" y="352"/>
                    </a:lnTo>
                    <a:lnTo>
                      <a:pt x="258" y="390"/>
                    </a:lnTo>
                    <a:lnTo>
                      <a:pt x="170" y="426"/>
                    </a:lnTo>
                    <a:lnTo>
                      <a:pt x="82" y="472"/>
                    </a:lnTo>
                    <a:lnTo>
                      <a:pt x="24" y="538"/>
                    </a:lnTo>
                    <a:lnTo>
                      <a:pt x="4" y="600"/>
                    </a:lnTo>
                    <a:lnTo>
                      <a:pt x="0" y="634"/>
                    </a:lnTo>
                    <a:lnTo>
                      <a:pt x="884" y="634"/>
                    </a:lnTo>
                    <a:lnTo>
                      <a:pt x="864" y="546"/>
                    </a:lnTo>
                    <a:lnTo>
                      <a:pt x="838" y="500"/>
                    </a:lnTo>
                    <a:lnTo>
                      <a:pt x="766" y="450"/>
                    </a:lnTo>
                    <a:lnTo>
                      <a:pt x="690" y="414"/>
                    </a:lnTo>
                    <a:lnTo>
                      <a:pt x="606" y="382"/>
                    </a:lnTo>
                    <a:lnTo>
                      <a:pt x="558" y="354"/>
                    </a:lnTo>
                    <a:lnTo>
                      <a:pt x="526" y="302"/>
                    </a:lnTo>
                    <a:lnTo>
                      <a:pt x="500" y="222"/>
                    </a:lnTo>
                    <a:lnTo>
                      <a:pt x="482" y="138"/>
                    </a:lnTo>
                    <a:lnTo>
                      <a:pt x="474" y="80"/>
                    </a:lnTo>
                    <a:lnTo>
                      <a:pt x="466" y="26"/>
                    </a:lnTo>
                    <a:lnTo>
                      <a:pt x="458" y="2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46"/>
              <p:cNvGrpSpPr>
                <a:grpSpLocks/>
              </p:cNvGrpSpPr>
              <p:nvPr/>
            </p:nvGrpSpPr>
            <p:grpSpPr bwMode="auto">
              <a:xfrm>
                <a:off x="3110" y="1554"/>
                <a:ext cx="884" cy="2114"/>
                <a:chOff x="3110" y="1137"/>
                <a:chExt cx="884" cy="2114"/>
              </a:xfrm>
            </p:grpSpPr>
            <p:grpSp>
              <p:nvGrpSpPr>
                <p:cNvPr id="17" name="Group 47"/>
                <p:cNvGrpSpPr>
                  <a:grpSpLocks/>
                </p:cNvGrpSpPr>
                <p:nvPr/>
              </p:nvGrpSpPr>
              <p:grpSpPr bwMode="auto">
                <a:xfrm>
                  <a:off x="3110" y="1374"/>
                  <a:ext cx="884" cy="1657"/>
                  <a:chOff x="3110" y="1374"/>
                  <a:chExt cx="884" cy="1657"/>
                </a:xfrm>
              </p:grpSpPr>
              <p:grpSp>
                <p:nvGrpSpPr>
                  <p:cNvPr id="1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110" y="1553"/>
                    <a:ext cx="884" cy="1066"/>
                    <a:chOff x="232" y="1705"/>
                    <a:chExt cx="1400" cy="1689"/>
                  </a:xfrm>
                </p:grpSpPr>
                <p:sp>
                  <p:nvSpPr>
                    <p:cNvPr id="96308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33" y="2728"/>
                      <a:ext cx="1392" cy="632"/>
                    </a:xfrm>
                    <a:custGeom>
                      <a:avLst/>
                      <a:gdLst>
                        <a:gd name="T0" fmla="*/ 8 w 1392"/>
                        <a:gd name="T1" fmla="*/ 0 h 632"/>
                        <a:gd name="T2" fmla="*/ 1388 w 1392"/>
                        <a:gd name="T3" fmla="*/ 0 h 632"/>
                        <a:gd name="T4" fmla="*/ 1392 w 1392"/>
                        <a:gd name="T5" fmla="*/ 76 h 632"/>
                        <a:gd name="T6" fmla="*/ 1356 w 1392"/>
                        <a:gd name="T7" fmla="*/ 160 h 632"/>
                        <a:gd name="T8" fmla="*/ 1312 w 1392"/>
                        <a:gd name="T9" fmla="*/ 244 h 632"/>
                        <a:gd name="T10" fmla="*/ 1232 w 1392"/>
                        <a:gd name="T11" fmla="*/ 292 h 632"/>
                        <a:gd name="T12" fmla="*/ 1164 w 1392"/>
                        <a:gd name="T13" fmla="*/ 328 h 632"/>
                        <a:gd name="T14" fmla="*/ 1064 w 1392"/>
                        <a:gd name="T15" fmla="*/ 364 h 632"/>
                        <a:gd name="T16" fmla="*/ 960 w 1392"/>
                        <a:gd name="T17" fmla="*/ 424 h 632"/>
                        <a:gd name="T18" fmla="*/ 896 w 1392"/>
                        <a:gd name="T19" fmla="*/ 484 h 632"/>
                        <a:gd name="T20" fmla="*/ 872 w 1392"/>
                        <a:gd name="T21" fmla="*/ 564 h 632"/>
                        <a:gd name="T22" fmla="*/ 840 w 1392"/>
                        <a:gd name="T23" fmla="*/ 608 h 632"/>
                        <a:gd name="T24" fmla="*/ 752 w 1392"/>
                        <a:gd name="T25" fmla="*/ 632 h 632"/>
                        <a:gd name="T26" fmla="*/ 672 w 1392"/>
                        <a:gd name="T27" fmla="*/ 632 h 632"/>
                        <a:gd name="T28" fmla="*/ 584 w 1392"/>
                        <a:gd name="T29" fmla="*/ 620 h 632"/>
                        <a:gd name="T30" fmla="*/ 532 w 1392"/>
                        <a:gd name="T31" fmla="*/ 584 h 632"/>
                        <a:gd name="T32" fmla="*/ 504 w 1392"/>
                        <a:gd name="T33" fmla="*/ 500 h 632"/>
                        <a:gd name="T34" fmla="*/ 488 w 1392"/>
                        <a:gd name="T35" fmla="*/ 464 h 632"/>
                        <a:gd name="T36" fmla="*/ 412 w 1392"/>
                        <a:gd name="T37" fmla="*/ 416 h 632"/>
                        <a:gd name="T38" fmla="*/ 288 w 1392"/>
                        <a:gd name="T39" fmla="*/ 352 h 632"/>
                        <a:gd name="T40" fmla="*/ 172 w 1392"/>
                        <a:gd name="T41" fmla="*/ 304 h 632"/>
                        <a:gd name="T42" fmla="*/ 124 w 1392"/>
                        <a:gd name="T43" fmla="*/ 276 h 632"/>
                        <a:gd name="T44" fmla="*/ 72 w 1392"/>
                        <a:gd name="T45" fmla="*/ 232 h 632"/>
                        <a:gd name="T46" fmla="*/ 40 w 1392"/>
                        <a:gd name="T47" fmla="*/ 172 h 632"/>
                        <a:gd name="T48" fmla="*/ 16 w 1392"/>
                        <a:gd name="T49" fmla="*/ 100 h 632"/>
                        <a:gd name="T50" fmla="*/ 0 w 1392"/>
                        <a:gd name="T51" fmla="*/ 44 h 632"/>
                        <a:gd name="T52" fmla="*/ 8 w 1392"/>
                        <a:gd name="T53" fmla="*/ 0 h 63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1392"/>
                        <a:gd name="T82" fmla="*/ 0 h 632"/>
                        <a:gd name="T83" fmla="*/ 1392 w 1392"/>
                        <a:gd name="T84" fmla="*/ 632 h 63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1392" h="632">
                          <a:moveTo>
                            <a:pt x="8" y="0"/>
                          </a:moveTo>
                          <a:lnTo>
                            <a:pt x="1388" y="0"/>
                          </a:lnTo>
                          <a:lnTo>
                            <a:pt x="1392" y="76"/>
                          </a:lnTo>
                          <a:lnTo>
                            <a:pt x="1356" y="160"/>
                          </a:lnTo>
                          <a:lnTo>
                            <a:pt x="1312" y="244"/>
                          </a:lnTo>
                          <a:lnTo>
                            <a:pt x="1232" y="292"/>
                          </a:lnTo>
                          <a:lnTo>
                            <a:pt x="1164" y="328"/>
                          </a:lnTo>
                          <a:lnTo>
                            <a:pt x="1064" y="364"/>
                          </a:lnTo>
                          <a:lnTo>
                            <a:pt x="960" y="424"/>
                          </a:lnTo>
                          <a:lnTo>
                            <a:pt x="896" y="484"/>
                          </a:lnTo>
                          <a:lnTo>
                            <a:pt x="872" y="564"/>
                          </a:lnTo>
                          <a:lnTo>
                            <a:pt x="840" y="608"/>
                          </a:lnTo>
                          <a:lnTo>
                            <a:pt x="752" y="632"/>
                          </a:lnTo>
                          <a:lnTo>
                            <a:pt x="672" y="632"/>
                          </a:lnTo>
                          <a:lnTo>
                            <a:pt x="584" y="620"/>
                          </a:lnTo>
                          <a:lnTo>
                            <a:pt x="532" y="584"/>
                          </a:lnTo>
                          <a:lnTo>
                            <a:pt x="504" y="500"/>
                          </a:lnTo>
                          <a:lnTo>
                            <a:pt x="488" y="464"/>
                          </a:lnTo>
                          <a:lnTo>
                            <a:pt x="412" y="416"/>
                          </a:lnTo>
                          <a:lnTo>
                            <a:pt x="288" y="352"/>
                          </a:lnTo>
                          <a:lnTo>
                            <a:pt x="172" y="304"/>
                          </a:lnTo>
                          <a:lnTo>
                            <a:pt x="124" y="276"/>
                          </a:lnTo>
                          <a:lnTo>
                            <a:pt x="72" y="232"/>
                          </a:lnTo>
                          <a:lnTo>
                            <a:pt x="40" y="172"/>
                          </a:lnTo>
                          <a:lnTo>
                            <a:pt x="16" y="100"/>
                          </a:lnTo>
                          <a:lnTo>
                            <a:pt x="0" y="4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EA60D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9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2" y="1705"/>
                      <a:ext cx="1400" cy="1689"/>
                      <a:chOff x="3659" y="1313"/>
                      <a:chExt cx="1400" cy="1689"/>
                    </a:xfrm>
                  </p:grpSpPr>
                  <p:sp>
                    <p:nvSpPr>
                      <p:cNvPr id="96310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9" y="1313"/>
                        <a:ext cx="720" cy="1659"/>
                      </a:xfrm>
                      <a:custGeom>
                        <a:avLst/>
                        <a:gdLst>
                          <a:gd name="T0" fmla="*/ 720 w 720"/>
                          <a:gd name="T1" fmla="*/ 19 h 1659"/>
                          <a:gd name="T2" fmla="*/ 676 w 720"/>
                          <a:gd name="T3" fmla="*/ 27 h 1659"/>
                          <a:gd name="T4" fmla="*/ 648 w 720"/>
                          <a:gd name="T5" fmla="*/ 179 h 1659"/>
                          <a:gd name="T6" fmla="*/ 588 w 720"/>
                          <a:gd name="T7" fmla="*/ 451 h 1659"/>
                          <a:gd name="T8" fmla="*/ 496 w 720"/>
                          <a:gd name="T9" fmla="*/ 595 h 1659"/>
                          <a:gd name="T10" fmla="*/ 256 w 720"/>
                          <a:gd name="T11" fmla="*/ 695 h 1659"/>
                          <a:gd name="T12" fmla="*/ 116 w 720"/>
                          <a:gd name="T13" fmla="*/ 775 h 1659"/>
                          <a:gd name="T14" fmla="*/ 32 w 720"/>
                          <a:gd name="T15" fmla="*/ 879 h 1659"/>
                          <a:gd name="T16" fmla="*/ 0 w 720"/>
                          <a:gd name="T17" fmla="*/ 1023 h 1659"/>
                          <a:gd name="T18" fmla="*/ 32 w 720"/>
                          <a:gd name="T19" fmla="*/ 1175 h 1659"/>
                          <a:gd name="T20" fmla="*/ 124 w 720"/>
                          <a:gd name="T21" fmla="*/ 1299 h 1659"/>
                          <a:gd name="T22" fmla="*/ 388 w 720"/>
                          <a:gd name="T23" fmla="*/ 1423 h 1659"/>
                          <a:gd name="T24" fmla="*/ 496 w 720"/>
                          <a:gd name="T25" fmla="*/ 1511 h 1659"/>
                          <a:gd name="T26" fmla="*/ 520 w 720"/>
                          <a:gd name="T27" fmla="*/ 1575 h 1659"/>
                          <a:gd name="T28" fmla="*/ 568 w 720"/>
                          <a:gd name="T29" fmla="*/ 1639 h 1659"/>
                          <a:gd name="T30" fmla="*/ 668 w 720"/>
                          <a:gd name="T31" fmla="*/ 1659 h 165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720"/>
                          <a:gd name="T49" fmla="*/ 0 h 1659"/>
                          <a:gd name="T50" fmla="*/ 720 w 720"/>
                          <a:gd name="T51" fmla="*/ 1659 h 165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720" h="1659">
                            <a:moveTo>
                              <a:pt x="720" y="19"/>
                            </a:moveTo>
                            <a:cubicBezTo>
                              <a:pt x="704" y="9"/>
                              <a:pt x="688" y="0"/>
                              <a:pt x="676" y="27"/>
                            </a:cubicBezTo>
                            <a:cubicBezTo>
                              <a:pt x="664" y="54"/>
                              <a:pt x="663" y="108"/>
                              <a:pt x="648" y="179"/>
                            </a:cubicBezTo>
                            <a:cubicBezTo>
                              <a:pt x="633" y="250"/>
                              <a:pt x="613" y="382"/>
                              <a:pt x="588" y="451"/>
                            </a:cubicBezTo>
                            <a:cubicBezTo>
                              <a:pt x="563" y="520"/>
                              <a:pt x="551" y="554"/>
                              <a:pt x="496" y="595"/>
                            </a:cubicBezTo>
                            <a:cubicBezTo>
                              <a:pt x="441" y="636"/>
                              <a:pt x="319" y="665"/>
                              <a:pt x="256" y="695"/>
                            </a:cubicBezTo>
                            <a:cubicBezTo>
                              <a:pt x="193" y="725"/>
                              <a:pt x="153" y="744"/>
                              <a:pt x="116" y="775"/>
                            </a:cubicBezTo>
                            <a:cubicBezTo>
                              <a:pt x="79" y="806"/>
                              <a:pt x="51" y="838"/>
                              <a:pt x="32" y="879"/>
                            </a:cubicBezTo>
                            <a:cubicBezTo>
                              <a:pt x="13" y="920"/>
                              <a:pt x="0" y="974"/>
                              <a:pt x="0" y="1023"/>
                            </a:cubicBezTo>
                            <a:cubicBezTo>
                              <a:pt x="0" y="1072"/>
                              <a:pt x="11" y="1129"/>
                              <a:pt x="32" y="1175"/>
                            </a:cubicBezTo>
                            <a:cubicBezTo>
                              <a:pt x="53" y="1221"/>
                              <a:pt x="65" y="1258"/>
                              <a:pt x="124" y="1299"/>
                            </a:cubicBezTo>
                            <a:cubicBezTo>
                              <a:pt x="183" y="1340"/>
                              <a:pt x="326" y="1388"/>
                              <a:pt x="388" y="1423"/>
                            </a:cubicBezTo>
                            <a:cubicBezTo>
                              <a:pt x="450" y="1458"/>
                              <a:pt x="474" y="1486"/>
                              <a:pt x="496" y="1511"/>
                            </a:cubicBezTo>
                            <a:cubicBezTo>
                              <a:pt x="518" y="1536"/>
                              <a:pt x="508" y="1554"/>
                              <a:pt x="520" y="1575"/>
                            </a:cubicBezTo>
                            <a:cubicBezTo>
                              <a:pt x="532" y="1596"/>
                              <a:pt x="543" y="1625"/>
                              <a:pt x="568" y="1639"/>
                            </a:cubicBezTo>
                            <a:cubicBezTo>
                              <a:pt x="593" y="1653"/>
                              <a:pt x="630" y="1656"/>
                              <a:pt x="668" y="1659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_trad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6311" name="Freeform 5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339" y="1313"/>
                        <a:ext cx="720" cy="1659"/>
                      </a:xfrm>
                      <a:custGeom>
                        <a:avLst/>
                        <a:gdLst>
                          <a:gd name="T0" fmla="*/ 720 w 720"/>
                          <a:gd name="T1" fmla="*/ 19 h 1659"/>
                          <a:gd name="T2" fmla="*/ 676 w 720"/>
                          <a:gd name="T3" fmla="*/ 27 h 1659"/>
                          <a:gd name="T4" fmla="*/ 648 w 720"/>
                          <a:gd name="T5" fmla="*/ 179 h 1659"/>
                          <a:gd name="T6" fmla="*/ 588 w 720"/>
                          <a:gd name="T7" fmla="*/ 451 h 1659"/>
                          <a:gd name="T8" fmla="*/ 496 w 720"/>
                          <a:gd name="T9" fmla="*/ 595 h 1659"/>
                          <a:gd name="T10" fmla="*/ 256 w 720"/>
                          <a:gd name="T11" fmla="*/ 695 h 1659"/>
                          <a:gd name="T12" fmla="*/ 116 w 720"/>
                          <a:gd name="T13" fmla="*/ 775 h 1659"/>
                          <a:gd name="T14" fmla="*/ 32 w 720"/>
                          <a:gd name="T15" fmla="*/ 879 h 1659"/>
                          <a:gd name="T16" fmla="*/ 0 w 720"/>
                          <a:gd name="T17" fmla="*/ 1023 h 1659"/>
                          <a:gd name="T18" fmla="*/ 32 w 720"/>
                          <a:gd name="T19" fmla="*/ 1175 h 1659"/>
                          <a:gd name="T20" fmla="*/ 124 w 720"/>
                          <a:gd name="T21" fmla="*/ 1299 h 1659"/>
                          <a:gd name="T22" fmla="*/ 388 w 720"/>
                          <a:gd name="T23" fmla="*/ 1423 h 1659"/>
                          <a:gd name="T24" fmla="*/ 496 w 720"/>
                          <a:gd name="T25" fmla="*/ 1511 h 1659"/>
                          <a:gd name="T26" fmla="*/ 520 w 720"/>
                          <a:gd name="T27" fmla="*/ 1575 h 1659"/>
                          <a:gd name="T28" fmla="*/ 568 w 720"/>
                          <a:gd name="T29" fmla="*/ 1639 h 1659"/>
                          <a:gd name="T30" fmla="*/ 668 w 720"/>
                          <a:gd name="T31" fmla="*/ 1659 h 165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720"/>
                          <a:gd name="T49" fmla="*/ 0 h 1659"/>
                          <a:gd name="T50" fmla="*/ 720 w 720"/>
                          <a:gd name="T51" fmla="*/ 1659 h 165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720" h="1659">
                            <a:moveTo>
                              <a:pt x="720" y="19"/>
                            </a:moveTo>
                            <a:cubicBezTo>
                              <a:pt x="704" y="9"/>
                              <a:pt x="688" y="0"/>
                              <a:pt x="676" y="27"/>
                            </a:cubicBezTo>
                            <a:cubicBezTo>
                              <a:pt x="664" y="54"/>
                              <a:pt x="663" y="108"/>
                              <a:pt x="648" y="179"/>
                            </a:cubicBezTo>
                            <a:cubicBezTo>
                              <a:pt x="633" y="250"/>
                              <a:pt x="613" y="382"/>
                              <a:pt x="588" y="451"/>
                            </a:cubicBezTo>
                            <a:cubicBezTo>
                              <a:pt x="563" y="520"/>
                              <a:pt x="551" y="554"/>
                              <a:pt x="496" y="595"/>
                            </a:cubicBezTo>
                            <a:cubicBezTo>
                              <a:pt x="441" y="636"/>
                              <a:pt x="319" y="665"/>
                              <a:pt x="256" y="695"/>
                            </a:cubicBezTo>
                            <a:cubicBezTo>
                              <a:pt x="193" y="725"/>
                              <a:pt x="153" y="744"/>
                              <a:pt x="116" y="775"/>
                            </a:cubicBezTo>
                            <a:cubicBezTo>
                              <a:pt x="79" y="806"/>
                              <a:pt x="51" y="838"/>
                              <a:pt x="32" y="879"/>
                            </a:cubicBezTo>
                            <a:cubicBezTo>
                              <a:pt x="13" y="920"/>
                              <a:pt x="0" y="974"/>
                              <a:pt x="0" y="1023"/>
                            </a:cubicBezTo>
                            <a:cubicBezTo>
                              <a:pt x="0" y="1072"/>
                              <a:pt x="11" y="1129"/>
                              <a:pt x="32" y="1175"/>
                            </a:cubicBezTo>
                            <a:cubicBezTo>
                              <a:pt x="53" y="1221"/>
                              <a:pt x="65" y="1258"/>
                              <a:pt x="124" y="1299"/>
                            </a:cubicBezTo>
                            <a:cubicBezTo>
                              <a:pt x="183" y="1340"/>
                              <a:pt x="326" y="1388"/>
                              <a:pt x="388" y="1423"/>
                            </a:cubicBezTo>
                            <a:cubicBezTo>
                              <a:pt x="450" y="1458"/>
                              <a:pt x="474" y="1486"/>
                              <a:pt x="496" y="1511"/>
                            </a:cubicBezTo>
                            <a:cubicBezTo>
                              <a:pt x="518" y="1536"/>
                              <a:pt x="508" y="1554"/>
                              <a:pt x="520" y="1575"/>
                            </a:cubicBezTo>
                            <a:cubicBezTo>
                              <a:pt x="532" y="1596"/>
                              <a:pt x="543" y="1625"/>
                              <a:pt x="568" y="1639"/>
                            </a:cubicBezTo>
                            <a:cubicBezTo>
                              <a:pt x="593" y="1653"/>
                              <a:pt x="630" y="1656"/>
                              <a:pt x="668" y="1659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_trad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6312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6" y="2973"/>
                        <a:ext cx="68" cy="29"/>
                      </a:xfrm>
                      <a:custGeom>
                        <a:avLst/>
                        <a:gdLst>
                          <a:gd name="T0" fmla="*/ 1709 w 54"/>
                          <a:gd name="T1" fmla="*/ 0 h 1"/>
                          <a:gd name="T2" fmla="*/ 0 w 54"/>
                          <a:gd name="T3" fmla="*/ 0 h 1"/>
                          <a:gd name="T4" fmla="*/ 0 60000 65536"/>
                          <a:gd name="T5" fmla="*/ 0 60000 65536"/>
                          <a:gd name="T6" fmla="*/ 0 w 54"/>
                          <a:gd name="T7" fmla="*/ 0 h 1"/>
                          <a:gd name="T8" fmla="*/ 54 w 54"/>
                          <a:gd name="T9" fmla="*/ 1 h 1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4" h="1">
                            <a:moveTo>
                              <a:pt x="54" y="0"/>
                            </a:moveTo>
                            <a:cubicBezTo>
                              <a:pt x="54" y="0"/>
                              <a:pt x="27" y="0"/>
                              <a:pt x="0" y="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_trad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6306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3" y="1374"/>
                    <a:ext cx="0" cy="907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30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275"/>
                    <a:ext cx="0" cy="75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6303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435" y="1137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800" b="1">
                      <a:solidFill>
                        <a:srgbClr val="FF33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96304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457" y="3020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800" b="1" dirty="0">
                      <a:solidFill>
                        <a:srgbClr val="000000"/>
                      </a:solidFill>
                      <a:latin typeface="Arial"/>
                    </a:rPr>
                    <a:t>P</a:t>
                  </a:r>
                  <a:r>
                    <a:rPr lang="es-ES" sz="1800" b="1" baseline="-25000" dirty="0">
                      <a:solidFill>
                        <a:srgbClr val="000000"/>
                      </a:solidFill>
                      <a:latin typeface="Arial"/>
                    </a:rPr>
                    <a:t>3</a:t>
                  </a:r>
                  <a:endParaRPr lang="es-ES" sz="1800" b="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96283" name="Line 77"/>
            <p:cNvSpPr>
              <a:spLocks noChangeShapeType="1"/>
            </p:cNvSpPr>
            <p:nvPr/>
          </p:nvSpPr>
          <p:spPr bwMode="auto">
            <a:xfrm flipV="1">
              <a:off x="5639650" y="1600987"/>
              <a:ext cx="0" cy="14097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78 Grupo"/>
          <p:cNvGrpSpPr/>
          <p:nvPr/>
        </p:nvGrpSpPr>
        <p:grpSpPr>
          <a:xfrm>
            <a:off x="7062788" y="1662303"/>
            <a:ext cx="1411287" cy="3016250"/>
            <a:chOff x="7062788" y="1211199"/>
            <a:chExt cx="1411287" cy="3016250"/>
          </a:xfrm>
        </p:grpSpPr>
        <p:grpSp>
          <p:nvGrpSpPr>
            <p:cNvPr id="21" name="Group 58"/>
            <p:cNvGrpSpPr>
              <a:grpSpLocks/>
            </p:cNvGrpSpPr>
            <p:nvPr/>
          </p:nvGrpSpPr>
          <p:grpSpPr bwMode="auto">
            <a:xfrm>
              <a:off x="7062788" y="1211199"/>
              <a:ext cx="1411287" cy="3016250"/>
              <a:chOff x="4449" y="1554"/>
              <a:chExt cx="889" cy="1900"/>
            </a:xfrm>
          </p:grpSpPr>
          <p:sp>
            <p:nvSpPr>
              <p:cNvPr id="96287" name="Freeform 59"/>
              <p:cNvSpPr>
                <a:spLocks/>
              </p:cNvSpPr>
              <p:nvPr/>
            </p:nvSpPr>
            <p:spPr bwMode="auto">
              <a:xfrm>
                <a:off x="4449" y="1989"/>
                <a:ext cx="884" cy="634"/>
              </a:xfrm>
              <a:custGeom>
                <a:avLst/>
                <a:gdLst>
                  <a:gd name="T0" fmla="*/ 442 w 884"/>
                  <a:gd name="T1" fmla="*/ 0 h 634"/>
                  <a:gd name="T2" fmla="*/ 430 w 884"/>
                  <a:gd name="T3" fmla="*/ 22 h 634"/>
                  <a:gd name="T4" fmla="*/ 416 w 884"/>
                  <a:gd name="T5" fmla="*/ 88 h 634"/>
                  <a:gd name="T6" fmla="*/ 402 w 884"/>
                  <a:gd name="T7" fmla="*/ 188 h 634"/>
                  <a:gd name="T8" fmla="*/ 378 w 884"/>
                  <a:gd name="T9" fmla="*/ 288 h 634"/>
                  <a:gd name="T10" fmla="*/ 328 w 884"/>
                  <a:gd name="T11" fmla="*/ 352 h 634"/>
                  <a:gd name="T12" fmla="*/ 258 w 884"/>
                  <a:gd name="T13" fmla="*/ 390 h 634"/>
                  <a:gd name="T14" fmla="*/ 170 w 884"/>
                  <a:gd name="T15" fmla="*/ 426 h 634"/>
                  <a:gd name="T16" fmla="*/ 82 w 884"/>
                  <a:gd name="T17" fmla="*/ 472 h 634"/>
                  <a:gd name="T18" fmla="*/ 24 w 884"/>
                  <a:gd name="T19" fmla="*/ 538 h 634"/>
                  <a:gd name="T20" fmla="*/ 4 w 884"/>
                  <a:gd name="T21" fmla="*/ 600 h 634"/>
                  <a:gd name="T22" fmla="*/ 0 w 884"/>
                  <a:gd name="T23" fmla="*/ 634 h 634"/>
                  <a:gd name="T24" fmla="*/ 884 w 884"/>
                  <a:gd name="T25" fmla="*/ 634 h 634"/>
                  <a:gd name="T26" fmla="*/ 864 w 884"/>
                  <a:gd name="T27" fmla="*/ 546 h 634"/>
                  <a:gd name="T28" fmla="*/ 838 w 884"/>
                  <a:gd name="T29" fmla="*/ 500 h 634"/>
                  <a:gd name="T30" fmla="*/ 766 w 884"/>
                  <a:gd name="T31" fmla="*/ 450 h 634"/>
                  <a:gd name="T32" fmla="*/ 690 w 884"/>
                  <a:gd name="T33" fmla="*/ 414 h 634"/>
                  <a:gd name="T34" fmla="*/ 606 w 884"/>
                  <a:gd name="T35" fmla="*/ 382 h 634"/>
                  <a:gd name="T36" fmla="*/ 558 w 884"/>
                  <a:gd name="T37" fmla="*/ 354 h 634"/>
                  <a:gd name="T38" fmla="*/ 526 w 884"/>
                  <a:gd name="T39" fmla="*/ 302 h 634"/>
                  <a:gd name="T40" fmla="*/ 500 w 884"/>
                  <a:gd name="T41" fmla="*/ 222 h 634"/>
                  <a:gd name="T42" fmla="*/ 482 w 884"/>
                  <a:gd name="T43" fmla="*/ 138 h 634"/>
                  <a:gd name="T44" fmla="*/ 474 w 884"/>
                  <a:gd name="T45" fmla="*/ 80 h 634"/>
                  <a:gd name="T46" fmla="*/ 466 w 884"/>
                  <a:gd name="T47" fmla="*/ 26 h 634"/>
                  <a:gd name="T48" fmla="*/ 458 w 884"/>
                  <a:gd name="T49" fmla="*/ 2 h 634"/>
                  <a:gd name="T50" fmla="*/ 442 w 884"/>
                  <a:gd name="T51" fmla="*/ 0 h 6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4"/>
                  <a:gd name="T79" fmla="*/ 0 h 634"/>
                  <a:gd name="T80" fmla="*/ 884 w 884"/>
                  <a:gd name="T81" fmla="*/ 634 h 6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4" h="634">
                    <a:moveTo>
                      <a:pt x="442" y="0"/>
                    </a:moveTo>
                    <a:lnTo>
                      <a:pt x="430" y="22"/>
                    </a:lnTo>
                    <a:lnTo>
                      <a:pt x="416" y="88"/>
                    </a:lnTo>
                    <a:lnTo>
                      <a:pt x="402" y="188"/>
                    </a:lnTo>
                    <a:lnTo>
                      <a:pt x="378" y="288"/>
                    </a:lnTo>
                    <a:lnTo>
                      <a:pt x="328" y="352"/>
                    </a:lnTo>
                    <a:lnTo>
                      <a:pt x="258" y="390"/>
                    </a:lnTo>
                    <a:lnTo>
                      <a:pt x="170" y="426"/>
                    </a:lnTo>
                    <a:lnTo>
                      <a:pt x="82" y="472"/>
                    </a:lnTo>
                    <a:lnTo>
                      <a:pt x="24" y="538"/>
                    </a:lnTo>
                    <a:lnTo>
                      <a:pt x="4" y="600"/>
                    </a:lnTo>
                    <a:lnTo>
                      <a:pt x="0" y="634"/>
                    </a:lnTo>
                    <a:lnTo>
                      <a:pt x="884" y="634"/>
                    </a:lnTo>
                    <a:lnTo>
                      <a:pt x="864" y="546"/>
                    </a:lnTo>
                    <a:lnTo>
                      <a:pt x="838" y="500"/>
                    </a:lnTo>
                    <a:lnTo>
                      <a:pt x="766" y="450"/>
                    </a:lnTo>
                    <a:lnTo>
                      <a:pt x="690" y="414"/>
                    </a:lnTo>
                    <a:lnTo>
                      <a:pt x="606" y="382"/>
                    </a:lnTo>
                    <a:lnTo>
                      <a:pt x="558" y="354"/>
                    </a:lnTo>
                    <a:lnTo>
                      <a:pt x="526" y="302"/>
                    </a:lnTo>
                    <a:lnTo>
                      <a:pt x="500" y="222"/>
                    </a:lnTo>
                    <a:lnTo>
                      <a:pt x="482" y="138"/>
                    </a:lnTo>
                    <a:lnTo>
                      <a:pt x="474" y="80"/>
                    </a:lnTo>
                    <a:lnTo>
                      <a:pt x="466" y="26"/>
                    </a:lnTo>
                    <a:lnTo>
                      <a:pt x="458" y="2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2" name="Group 60"/>
              <p:cNvGrpSpPr>
                <a:grpSpLocks/>
              </p:cNvGrpSpPr>
              <p:nvPr/>
            </p:nvGrpSpPr>
            <p:grpSpPr bwMode="auto">
              <a:xfrm>
                <a:off x="4454" y="1554"/>
                <a:ext cx="884" cy="1900"/>
                <a:chOff x="4454" y="1137"/>
                <a:chExt cx="884" cy="1900"/>
              </a:xfrm>
            </p:grpSpPr>
            <p:grpSp>
              <p:nvGrpSpPr>
                <p:cNvPr id="23" name="Group 61"/>
                <p:cNvGrpSpPr>
                  <a:grpSpLocks/>
                </p:cNvGrpSpPr>
                <p:nvPr/>
              </p:nvGrpSpPr>
              <p:grpSpPr bwMode="auto">
                <a:xfrm>
                  <a:off x="4454" y="1374"/>
                  <a:ext cx="884" cy="1424"/>
                  <a:chOff x="4454" y="1374"/>
                  <a:chExt cx="884" cy="1424"/>
                </a:xfrm>
              </p:grpSpPr>
              <p:grpSp>
                <p:nvGrpSpPr>
                  <p:cNvPr id="24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4454" y="1553"/>
                    <a:ext cx="884" cy="1066"/>
                    <a:chOff x="232" y="1705"/>
                    <a:chExt cx="1400" cy="1689"/>
                  </a:xfrm>
                </p:grpSpPr>
                <p:sp>
                  <p:nvSpPr>
                    <p:cNvPr id="96295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233" y="2728"/>
                      <a:ext cx="1392" cy="632"/>
                    </a:xfrm>
                    <a:custGeom>
                      <a:avLst/>
                      <a:gdLst>
                        <a:gd name="T0" fmla="*/ 8 w 1392"/>
                        <a:gd name="T1" fmla="*/ 0 h 632"/>
                        <a:gd name="T2" fmla="*/ 1388 w 1392"/>
                        <a:gd name="T3" fmla="*/ 0 h 632"/>
                        <a:gd name="T4" fmla="*/ 1392 w 1392"/>
                        <a:gd name="T5" fmla="*/ 76 h 632"/>
                        <a:gd name="T6" fmla="*/ 1356 w 1392"/>
                        <a:gd name="T7" fmla="*/ 160 h 632"/>
                        <a:gd name="T8" fmla="*/ 1312 w 1392"/>
                        <a:gd name="T9" fmla="*/ 244 h 632"/>
                        <a:gd name="T10" fmla="*/ 1232 w 1392"/>
                        <a:gd name="T11" fmla="*/ 292 h 632"/>
                        <a:gd name="T12" fmla="*/ 1164 w 1392"/>
                        <a:gd name="T13" fmla="*/ 328 h 632"/>
                        <a:gd name="T14" fmla="*/ 1064 w 1392"/>
                        <a:gd name="T15" fmla="*/ 364 h 632"/>
                        <a:gd name="T16" fmla="*/ 960 w 1392"/>
                        <a:gd name="T17" fmla="*/ 424 h 632"/>
                        <a:gd name="T18" fmla="*/ 896 w 1392"/>
                        <a:gd name="T19" fmla="*/ 484 h 632"/>
                        <a:gd name="T20" fmla="*/ 872 w 1392"/>
                        <a:gd name="T21" fmla="*/ 564 h 632"/>
                        <a:gd name="T22" fmla="*/ 840 w 1392"/>
                        <a:gd name="T23" fmla="*/ 608 h 632"/>
                        <a:gd name="T24" fmla="*/ 752 w 1392"/>
                        <a:gd name="T25" fmla="*/ 632 h 632"/>
                        <a:gd name="T26" fmla="*/ 672 w 1392"/>
                        <a:gd name="T27" fmla="*/ 632 h 632"/>
                        <a:gd name="T28" fmla="*/ 584 w 1392"/>
                        <a:gd name="T29" fmla="*/ 620 h 632"/>
                        <a:gd name="T30" fmla="*/ 532 w 1392"/>
                        <a:gd name="T31" fmla="*/ 584 h 632"/>
                        <a:gd name="T32" fmla="*/ 504 w 1392"/>
                        <a:gd name="T33" fmla="*/ 500 h 632"/>
                        <a:gd name="T34" fmla="*/ 488 w 1392"/>
                        <a:gd name="T35" fmla="*/ 464 h 632"/>
                        <a:gd name="T36" fmla="*/ 412 w 1392"/>
                        <a:gd name="T37" fmla="*/ 416 h 632"/>
                        <a:gd name="T38" fmla="*/ 288 w 1392"/>
                        <a:gd name="T39" fmla="*/ 352 h 632"/>
                        <a:gd name="T40" fmla="*/ 172 w 1392"/>
                        <a:gd name="T41" fmla="*/ 304 h 632"/>
                        <a:gd name="T42" fmla="*/ 124 w 1392"/>
                        <a:gd name="T43" fmla="*/ 276 h 632"/>
                        <a:gd name="T44" fmla="*/ 72 w 1392"/>
                        <a:gd name="T45" fmla="*/ 232 h 632"/>
                        <a:gd name="T46" fmla="*/ 40 w 1392"/>
                        <a:gd name="T47" fmla="*/ 172 h 632"/>
                        <a:gd name="T48" fmla="*/ 16 w 1392"/>
                        <a:gd name="T49" fmla="*/ 100 h 632"/>
                        <a:gd name="T50" fmla="*/ 0 w 1392"/>
                        <a:gd name="T51" fmla="*/ 44 h 632"/>
                        <a:gd name="T52" fmla="*/ 8 w 1392"/>
                        <a:gd name="T53" fmla="*/ 0 h 63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1392"/>
                        <a:gd name="T82" fmla="*/ 0 h 632"/>
                        <a:gd name="T83" fmla="*/ 1392 w 1392"/>
                        <a:gd name="T84" fmla="*/ 632 h 63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1392" h="632">
                          <a:moveTo>
                            <a:pt x="8" y="0"/>
                          </a:moveTo>
                          <a:lnTo>
                            <a:pt x="1388" y="0"/>
                          </a:lnTo>
                          <a:lnTo>
                            <a:pt x="1392" y="76"/>
                          </a:lnTo>
                          <a:lnTo>
                            <a:pt x="1356" y="160"/>
                          </a:lnTo>
                          <a:lnTo>
                            <a:pt x="1312" y="244"/>
                          </a:lnTo>
                          <a:lnTo>
                            <a:pt x="1232" y="292"/>
                          </a:lnTo>
                          <a:lnTo>
                            <a:pt x="1164" y="328"/>
                          </a:lnTo>
                          <a:lnTo>
                            <a:pt x="1064" y="364"/>
                          </a:lnTo>
                          <a:lnTo>
                            <a:pt x="960" y="424"/>
                          </a:lnTo>
                          <a:lnTo>
                            <a:pt x="896" y="484"/>
                          </a:lnTo>
                          <a:lnTo>
                            <a:pt x="872" y="564"/>
                          </a:lnTo>
                          <a:lnTo>
                            <a:pt x="840" y="608"/>
                          </a:lnTo>
                          <a:lnTo>
                            <a:pt x="752" y="632"/>
                          </a:lnTo>
                          <a:lnTo>
                            <a:pt x="672" y="632"/>
                          </a:lnTo>
                          <a:lnTo>
                            <a:pt x="584" y="620"/>
                          </a:lnTo>
                          <a:lnTo>
                            <a:pt x="532" y="584"/>
                          </a:lnTo>
                          <a:lnTo>
                            <a:pt x="504" y="500"/>
                          </a:lnTo>
                          <a:lnTo>
                            <a:pt x="488" y="464"/>
                          </a:lnTo>
                          <a:lnTo>
                            <a:pt x="412" y="416"/>
                          </a:lnTo>
                          <a:lnTo>
                            <a:pt x="288" y="352"/>
                          </a:lnTo>
                          <a:lnTo>
                            <a:pt x="172" y="304"/>
                          </a:lnTo>
                          <a:lnTo>
                            <a:pt x="124" y="276"/>
                          </a:lnTo>
                          <a:lnTo>
                            <a:pt x="72" y="232"/>
                          </a:lnTo>
                          <a:lnTo>
                            <a:pt x="40" y="172"/>
                          </a:lnTo>
                          <a:lnTo>
                            <a:pt x="16" y="100"/>
                          </a:lnTo>
                          <a:lnTo>
                            <a:pt x="0" y="4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_tradnl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25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2" y="1705"/>
                      <a:ext cx="1400" cy="1689"/>
                      <a:chOff x="3659" y="1313"/>
                      <a:chExt cx="1400" cy="1689"/>
                    </a:xfrm>
                  </p:grpSpPr>
                  <p:sp>
                    <p:nvSpPr>
                      <p:cNvPr id="96297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9" y="1313"/>
                        <a:ext cx="720" cy="1659"/>
                      </a:xfrm>
                      <a:custGeom>
                        <a:avLst/>
                        <a:gdLst>
                          <a:gd name="T0" fmla="*/ 720 w 720"/>
                          <a:gd name="T1" fmla="*/ 19 h 1659"/>
                          <a:gd name="T2" fmla="*/ 676 w 720"/>
                          <a:gd name="T3" fmla="*/ 27 h 1659"/>
                          <a:gd name="T4" fmla="*/ 648 w 720"/>
                          <a:gd name="T5" fmla="*/ 179 h 1659"/>
                          <a:gd name="T6" fmla="*/ 588 w 720"/>
                          <a:gd name="T7" fmla="*/ 451 h 1659"/>
                          <a:gd name="T8" fmla="*/ 496 w 720"/>
                          <a:gd name="T9" fmla="*/ 595 h 1659"/>
                          <a:gd name="T10" fmla="*/ 256 w 720"/>
                          <a:gd name="T11" fmla="*/ 695 h 1659"/>
                          <a:gd name="T12" fmla="*/ 116 w 720"/>
                          <a:gd name="T13" fmla="*/ 775 h 1659"/>
                          <a:gd name="T14" fmla="*/ 32 w 720"/>
                          <a:gd name="T15" fmla="*/ 879 h 1659"/>
                          <a:gd name="T16" fmla="*/ 0 w 720"/>
                          <a:gd name="T17" fmla="*/ 1023 h 1659"/>
                          <a:gd name="T18" fmla="*/ 32 w 720"/>
                          <a:gd name="T19" fmla="*/ 1175 h 1659"/>
                          <a:gd name="T20" fmla="*/ 124 w 720"/>
                          <a:gd name="T21" fmla="*/ 1299 h 1659"/>
                          <a:gd name="T22" fmla="*/ 388 w 720"/>
                          <a:gd name="T23" fmla="*/ 1423 h 1659"/>
                          <a:gd name="T24" fmla="*/ 496 w 720"/>
                          <a:gd name="T25" fmla="*/ 1511 h 1659"/>
                          <a:gd name="T26" fmla="*/ 520 w 720"/>
                          <a:gd name="T27" fmla="*/ 1575 h 1659"/>
                          <a:gd name="T28" fmla="*/ 568 w 720"/>
                          <a:gd name="T29" fmla="*/ 1639 h 1659"/>
                          <a:gd name="T30" fmla="*/ 668 w 720"/>
                          <a:gd name="T31" fmla="*/ 1659 h 165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720"/>
                          <a:gd name="T49" fmla="*/ 0 h 1659"/>
                          <a:gd name="T50" fmla="*/ 720 w 720"/>
                          <a:gd name="T51" fmla="*/ 1659 h 165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720" h="1659">
                            <a:moveTo>
                              <a:pt x="720" y="19"/>
                            </a:moveTo>
                            <a:cubicBezTo>
                              <a:pt x="704" y="9"/>
                              <a:pt x="688" y="0"/>
                              <a:pt x="676" y="27"/>
                            </a:cubicBezTo>
                            <a:cubicBezTo>
                              <a:pt x="664" y="54"/>
                              <a:pt x="663" y="108"/>
                              <a:pt x="648" y="179"/>
                            </a:cubicBezTo>
                            <a:cubicBezTo>
                              <a:pt x="633" y="250"/>
                              <a:pt x="613" y="382"/>
                              <a:pt x="588" y="451"/>
                            </a:cubicBezTo>
                            <a:cubicBezTo>
                              <a:pt x="563" y="520"/>
                              <a:pt x="551" y="554"/>
                              <a:pt x="496" y="595"/>
                            </a:cubicBezTo>
                            <a:cubicBezTo>
                              <a:pt x="441" y="636"/>
                              <a:pt x="319" y="665"/>
                              <a:pt x="256" y="695"/>
                            </a:cubicBezTo>
                            <a:cubicBezTo>
                              <a:pt x="193" y="725"/>
                              <a:pt x="153" y="744"/>
                              <a:pt x="116" y="775"/>
                            </a:cubicBezTo>
                            <a:cubicBezTo>
                              <a:pt x="79" y="806"/>
                              <a:pt x="51" y="838"/>
                              <a:pt x="32" y="879"/>
                            </a:cubicBezTo>
                            <a:cubicBezTo>
                              <a:pt x="13" y="920"/>
                              <a:pt x="0" y="974"/>
                              <a:pt x="0" y="1023"/>
                            </a:cubicBezTo>
                            <a:cubicBezTo>
                              <a:pt x="0" y="1072"/>
                              <a:pt x="11" y="1129"/>
                              <a:pt x="32" y="1175"/>
                            </a:cubicBezTo>
                            <a:cubicBezTo>
                              <a:pt x="53" y="1221"/>
                              <a:pt x="65" y="1258"/>
                              <a:pt x="124" y="1299"/>
                            </a:cubicBezTo>
                            <a:cubicBezTo>
                              <a:pt x="183" y="1340"/>
                              <a:pt x="326" y="1388"/>
                              <a:pt x="388" y="1423"/>
                            </a:cubicBezTo>
                            <a:cubicBezTo>
                              <a:pt x="450" y="1458"/>
                              <a:pt x="474" y="1486"/>
                              <a:pt x="496" y="1511"/>
                            </a:cubicBezTo>
                            <a:cubicBezTo>
                              <a:pt x="518" y="1536"/>
                              <a:pt x="508" y="1554"/>
                              <a:pt x="520" y="1575"/>
                            </a:cubicBezTo>
                            <a:cubicBezTo>
                              <a:pt x="532" y="1596"/>
                              <a:pt x="543" y="1625"/>
                              <a:pt x="568" y="1639"/>
                            </a:cubicBezTo>
                            <a:cubicBezTo>
                              <a:pt x="593" y="1653"/>
                              <a:pt x="630" y="1656"/>
                              <a:pt x="668" y="1659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_trad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6298" name="Freeform 6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339" y="1313"/>
                        <a:ext cx="720" cy="1659"/>
                      </a:xfrm>
                      <a:custGeom>
                        <a:avLst/>
                        <a:gdLst>
                          <a:gd name="T0" fmla="*/ 720 w 720"/>
                          <a:gd name="T1" fmla="*/ 19 h 1659"/>
                          <a:gd name="T2" fmla="*/ 676 w 720"/>
                          <a:gd name="T3" fmla="*/ 27 h 1659"/>
                          <a:gd name="T4" fmla="*/ 648 w 720"/>
                          <a:gd name="T5" fmla="*/ 179 h 1659"/>
                          <a:gd name="T6" fmla="*/ 588 w 720"/>
                          <a:gd name="T7" fmla="*/ 451 h 1659"/>
                          <a:gd name="T8" fmla="*/ 496 w 720"/>
                          <a:gd name="T9" fmla="*/ 595 h 1659"/>
                          <a:gd name="T10" fmla="*/ 256 w 720"/>
                          <a:gd name="T11" fmla="*/ 695 h 1659"/>
                          <a:gd name="T12" fmla="*/ 116 w 720"/>
                          <a:gd name="T13" fmla="*/ 775 h 1659"/>
                          <a:gd name="T14" fmla="*/ 32 w 720"/>
                          <a:gd name="T15" fmla="*/ 879 h 1659"/>
                          <a:gd name="T16" fmla="*/ 0 w 720"/>
                          <a:gd name="T17" fmla="*/ 1023 h 1659"/>
                          <a:gd name="T18" fmla="*/ 32 w 720"/>
                          <a:gd name="T19" fmla="*/ 1175 h 1659"/>
                          <a:gd name="T20" fmla="*/ 124 w 720"/>
                          <a:gd name="T21" fmla="*/ 1299 h 1659"/>
                          <a:gd name="T22" fmla="*/ 388 w 720"/>
                          <a:gd name="T23" fmla="*/ 1423 h 1659"/>
                          <a:gd name="T24" fmla="*/ 496 w 720"/>
                          <a:gd name="T25" fmla="*/ 1511 h 1659"/>
                          <a:gd name="T26" fmla="*/ 520 w 720"/>
                          <a:gd name="T27" fmla="*/ 1575 h 1659"/>
                          <a:gd name="T28" fmla="*/ 568 w 720"/>
                          <a:gd name="T29" fmla="*/ 1639 h 1659"/>
                          <a:gd name="T30" fmla="*/ 668 w 720"/>
                          <a:gd name="T31" fmla="*/ 1659 h 165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720"/>
                          <a:gd name="T49" fmla="*/ 0 h 1659"/>
                          <a:gd name="T50" fmla="*/ 720 w 720"/>
                          <a:gd name="T51" fmla="*/ 1659 h 165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720" h="1659">
                            <a:moveTo>
                              <a:pt x="720" y="19"/>
                            </a:moveTo>
                            <a:cubicBezTo>
                              <a:pt x="704" y="9"/>
                              <a:pt x="688" y="0"/>
                              <a:pt x="676" y="27"/>
                            </a:cubicBezTo>
                            <a:cubicBezTo>
                              <a:pt x="664" y="54"/>
                              <a:pt x="663" y="108"/>
                              <a:pt x="648" y="179"/>
                            </a:cubicBezTo>
                            <a:cubicBezTo>
                              <a:pt x="633" y="250"/>
                              <a:pt x="613" y="382"/>
                              <a:pt x="588" y="451"/>
                            </a:cubicBezTo>
                            <a:cubicBezTo>
                              <a:pt x="563" y="520"/>
                              <a:pt x="551" y="554"/>
                              <a:pt x="496" y="595"/>
                            </a:cubicBezTo>
                            <a:cubicBezTo>
                              <a:pt x="441" y="636"/>
                              <a:pt x="319" y="665"/>
                              <a:pt x="256" y="695"/>
                            </a:cubicBezTo>
                            <a:cubicBezTo>
                              <a:pt x="193" y="725"/>
                              <a:pt x="153" y="744"/>
                              <a:pt x="116" y="775"/>
                            </a:cubicBezTo>
                            <a:cubicBezTo>
                              <a:pt x="79" y="806"/>
                              <a:pt x="51" y="838"/>
                              <a:pt x="32" y="879"/>
                            </a:cubicBezTo>
                            <a:cubicBezTo>
                              <a:pt x="13" y="920"/>
                              <a:pt x="0" y="974"/>
                              <a:pt x="0" y="1023"/>
                            </a:cubicBezTo>
                            <a:cubicBezTo>
                              <a:pt x="0" y="1072"/>
                              <a:pt x="11" y="1129"/>
                              <a:pt x="32" y="1175"/>
                            </a:cubicBezTo>
                            <a:cubicBezTo>
                              <a:pt x="53" y="1221"/>
                              <a:pt x="65" y="1258"/>
                              <a:pt x="124" y="1299"/>
                            </a:cubicBezTo>
                            <a:cubicBezTo>
                              <a:pt x="183" y="1340"/>
                              <a:pt x="326" y="1388"/>
                              <a:pt x="388" y="1423"/>
                            </a:cubicBezTo>
                            <a:cubicBezTo>
                              <a:pt x="450" y="1458"/>
                              <a:pt x="474" y="1486"/>
                              <a:pt x="496" y="1511"/>
                            </a:cubicBezTo>
                            <a:cubicBezTo>
                              <a:pt x="518" y="1536"/>
                              <a:pt x="508" y="1554"/>
                              <a:pt x="520" y="1575"/>
                            </a:cubicBezTo>
                            <a:cubicBezTo>
                              <a:pt x="532" y="1596"/>
                              <a:pt x="543" y="1625"/>
                              <a:pt x="568" y="1639"/>
                            </a:cubicBezTo>
                            <a:cubicBezTo>
                              <a:pt x="593" y="1653"/>
                              <a:pt x="630" y="1656"/>
                              <a:pt x="668" y="1659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_trad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6299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6" y="2973"/>
                        <a:ext cx="68" cy="29"/>
                      </a:xfrm>
                      <a:custGeom>
                        <a:avLst/>
                        <a:gdLst>
                          <a:gd name="T0" fmla="*/ 1709 w 54"/>
                          <a:gd name="T1" fmla="*/ 0 h 1"/>
                          <a:gd name="T2" fmla="*/ 0 w 54"/>
                          <a:gd name="T3" fmla="*/ 0 h 1"/>
                          <a:gd name="T4" fmla="*/ 0 60000 65536"/>
                          <a:gd name="T5" fmla="*/ 0 60000 65536"/>
                          <a:gd name="T6" fmla="*/ 0 w 54"/>
                          <a:gd name="T7" fmla="*/ 0 h 1"/>
                          <a:gd name="T8" fmla="*/ 54 w 54"/>
                          <a:gd name="T9" fmla="*/ 1 h 1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4" h="1">
                            <a:moveTo>
                              <a:pt x="54" y="0"/>
                            </a:moveTo>
                            <a:cubicBezTo>
                              <a:pt x="54" y="0"/>
                              <a:pt x="27" y="0"/>
                              <a:pt x="0" y="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_trad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6293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7" y="1374"/>
                    <a:ext cx="0" cy="907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294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898" y="2275"/>
                    <a:ext cx="0" cy="52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629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779" y="1137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800" b="1">
                      <a:solidFill>
                        <a:srgbClr val="FF33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9629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4793" y="2806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800" b="1">
                      <a:solidFill>
                        <a:srgbClr val="000000"/>
                      </a:solidFill>
                      <a:latin typeface="Arial"/>
                    </a:rPr>
                    <a:t>P</a:t>
                  </a:r>
                  <a:r>
                    <a:rPr lang="es-ES" sz="1800" b="1" baseline="-25000">
                      <a:solidFill>
                        <a:srgbClr val="000000"/>
                      </a:solidFill>
                      <a:latin typeface="Arial"/>
                    </a:rPr>
                    <a:t>4</a:t>
                  </a:r>
                  <a:endParaRPr lang="es-ES" sz="1800" b="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96281" name="Line 80"/>
            <p:cNvSpPr>
              <a:spLocks noChangeShapeType="1"/>
            </p:cNvSpPr>
            <p:nvPr/>
          </p:nvSpPr>
          <p:spPr bwMode="auto">
            <a:xfrm flipV="1">
              <a:off x="7785950" y="1608187"/>
              <a:ext cx="0" cy="14097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79 Grupo"/>
          <p:cNvGrpSpPr/>
          <p:nvPr/>
        </p:nvGrpSpPr>
        <p:grpSpPr>
          <a:xfrm>
            <a:off x="707136" y="5921185"/>
            <a:ext cx="1438656" cy="729551"/>
            <a:chOff x="768096" y="5921185"/>
            <a:chExt cx="1438656" cy="729551"/>
          </a:xfrm>
        </p:grpSpPr>
        <p:sp>
          <p:nvSpPr>
            <p:cNvPr id="72" name="Text Box 70"/>
            <p:cNvSpPr txBox="1">
              <a:spLocks noChangeArrowheads="1"/>
            </p:cNvSpPr>
            <p:nvPr/>
          </p:nvSpPr>
          <p:spPr bwMode="auto">
            <a:xfrm>
              <a:off x="895477" y="5921185"/>
              <a:ext cx="11893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1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" b="1" dirty="0">
                  <a:solidFill>
                    <a:srgbClr val="000000"/>
                  </a:solidFill>
                  <a:latin typeface="Arial"/>
                </a:rPr>
                <a:t>&gt; </a:t>
              </a:r>
              <a:r>
                <a:rPr lang="es-ES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768096" y="6281404"/>
              <a:ext cx="1438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Se hundirá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" name="80 Grupo"/>
          <p:cNvGrpSpPr/>
          <p:nvPr/>
        </p:nvGrpSpPr>
        <p:grpSpPr>
          <a:xfrm>
            <a:off x="2828544" y="5445697"/>
            <a:ext cx="1463040" cy="729551"/>
            <a:chOff x="2865120" y="5921185"/>
            <a:chExt cx="1463040" cy="729551"/>
          </a:xfrm>
        </p:grpSpPr>
        <p:sp>
          <p:nvSpPr>
            <p:cNvPr id="73" name="Text Box 71"/>
            <p:cNvSpPr txBox="1">
              <a:spLocks noChangeArrowheads="1"/>
            </p:cNvSpPr>
            <p:nvPr/>
          </p:nvSpPr>
          <p:spPr bwMode="auto">
            <a:xfrm>
              <a:off x="3041269" y="5921185"/>
              <a:ext cx="128689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" b="1" dirty="0">
                  <a:solidFill>
                    <a:srgbClr val="000000"/>
                  </a:solidFill>
                  <a:latin typeface="Arial"/>
                </a:rPr>
                <a:t>&gt; </a:t>
              </a:r>
              <a:r>
                <a:rPr lang="es-ES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2865120" y="6281404"/>
              <a:ext cx="1438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Se hundirá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81 Grupo"/>
          <p:cNvGrpSpPr/>
          <p:nvPr/>
        </p:nvGrpSpPr>
        <p:grpSpPr>
          <a:xfrm>
            <a:off x="5195380" y="5104321"/>
            <a:ext cx="1205420" cy="729551"/>
            <a:chOff x="5195380" y="5921185"/>
            <a:chExt cx="1205420" cy="729551"/>
          </a:xfrm>
        </p:grpSpPr>
        <p:sp>
          <p:nvSpPr>
            <p:cNvPr id="74" name="Text Box 72"/>
            <p:cNvSpPr txBox="1">
              <a:spLocks noChangeArrowheads="1"/>
            </p:cNvSpPr>
            <p:nvPr/>
          </p:nvSpPr>
          <p:spPr bwMode="auto">
            <a:xfrm>
              <a:off x="5195380" y="5921185"/>
              <a:ext cx="12054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FF3300"/>
                  </a:solidFill>
                  <a:latin typeface="Arial"/>
                </a:rPr>
                <a:t>E &gt; 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3</a:t>
              </a:r>
              <a:endParaRPr lang="es-ES" b="1" dirty="0">
                <a:solidFill>
                  <a:srgbClr val="FF3300"/>
                </a:solidFill>
                <a:latin typeface="Arial"/>
              </a:endParaRPr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5254752" y="6281404"/>
              <a:ext cx="101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Flotará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9" name="82 Grupo"/>
          <p:cNvGrpSpPr/>
          <p:nvPr/>
        </p:nvGrpSpPr>
        <p:grpSpPr>
          <a:xfrm>
            <a:off x="7377748" y="4750753"/>
            <a:ext cx="1266380" cy="729551"/>
            <a:chOff x="7377748" y="5921185"/>
            <a:chExt cx="1266380" cy="729551"/>
          </a:xfrm>
        </p:grpSpPr>
        <p:sp>
          <p:nvSpPr>
            <p:cNvPr id="78" name="77 CuadroTexto"/>
            <p:cNvSpPr txBox="1"/>
            <p:nvPr/>
          </p:nvSpPr>
          <p:spPr>
            <a:xfrm>
              <a:off x="7449312" y="6281404"/>
              <a:ext cx="101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Flotará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Text Box 72"/>
            <p:cNvSpPr txBox="1">
              <a:spLocks noChangeArrowheads="1"/>
            </p:cNvSpPr>
            <p:nvPr/>
          </p:nvSpPr>
          <p:spPr bwMode="auto">
            <a:xfrm>
              <a:off x="7377748" y="5921185"/>
              <a:ext cx="1266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FF3300"/>
                  </a:solidFill>
                  <a:latin typeface="Arial"/>
                </a:rPr>
                <a:t>E &gt; 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4</a:t>
              </a:r>
              <a:endParaRPr lang="es-ES" b="1" dirty="0">
                <a:solidFill>
                  <a:srgbClr val="FF3300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3284E-7 L 0.00139 0.1403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77336E-6 L 4.72222E-6 0.1438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0601E-6 L -3.05556E-6 -0.149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8.88067E-7 L -5.27778E-6 -0.14917 " pathEditMode="relative" ptsTypes="AA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6336" name="Freeform 5"/>
          <p:cNvSpPr>
            <a:spLocks/>
          </p:cNvSpPr>
          <p:nvPr/>
        </p:nvSpPr>
        <p:spPr bwMode="auto">
          <a:xfrm>
            <a:off x="596900" y="3306509"/>
            <a:ext cx="1403350" cy="1006475"/>
          </a:xfrm>
          <a:custGeom>
            <a:avLst/>
            <a:gdLst>
              <a:gd name="T0" fmla="*/ 442 w 884"/>
              <a:gd name="T1" fmla="*/ 0 h 634"/>
              <a:gd name="T2" fmla="*/ 430 w 884"/>
              <a:gd name="T3" fmla="*/ 22 h 634"/>
              <a:gd name="T4" fmla="*/ 416 w 884"/>
              <a:gd name="T5" fmla="*/ 88 h 634"/>
              <a:gd name="T6" fmla="*/ 402 w 884"/>
              <a:gd name="T7" fmla="*/ 188 h 634"/>
              <a:gd name="T8" fmla="*/ 378 w 884"/>
              <a:gd name="T9" fmla="*/ 288 h 634"/>
              <a:gd name="T10" fmla="*/ 328 w 884"/>
              <a:gd name="T11" fmla="*/ 352 h 634"/>
              <a:gd name="T12" fmla="*/ 258 w 884"/>
              <a:gd name="T13" fmla="*/ 390 h 634"/>
              <a:gd name="T14" fmla="*/ 170 w 884"/>
              <a:gd name="T15" fmla="*/ 426 h 634"/>
              <a:gd name="T16" fmla="*/ 82 w 884"/>
              <a:gd name="T17" fmla="*/ 472 h 634"/>
              <a:gd name="T18" fmla="*/ 24 w 884"/>
              <a:gd name="T19" fmla="*/ 538 h 634"/>
              <a:gd name="T20" fmla="*/ 4 w 884"/>
              <a:gd name="T21" fmla="*/ 600 h 634"/>
              <a:gd name="T22" fmla="*/ 0 w 884"/>
              <a:gd name="T23" fmla="*/ 634 h 634"/>
              <a:gd name="T24" fmla="*/ 884 w 884"/>
              <a:gd name="T25" fmla="*/ 634 h 634"/>
              <a:gd name="T26" fmla="*/ 864 w 884"/>
              <a:gd name="T27" fmla="*/ 546 h 634"/>
              <a:gd name="T28" fmla="*/ 838 w 884"/>
              <a:gd name="T29" fmla="*/ 500 h 634"/>
              <a:gd name="T30" fmla="*/ 766 w 884"/>
              <a:gd name="T31" fmla="*/ 450 h 634"/>
              <a:gd name="T32" fmla="*/ 690 w 884"/>
              <a:gd name="T33" fmla="*/ 414 h 634"/>
              <a:gd name="T34" fmla="*/ 606 w 884"/>
              <a:gd name="T35" fmla="*/ 382 h 634"/>
              <a:gd name="T36" fmla="*/ 558 w 884"/>
              <a:gd name="T37" fmla="*/ 354 h 634"/>
              <a:gd name="T38" fmla="*/ 526 w 884"/>
              <a:gd name="T39" fmla="*/ 302 h 634"/>
              <a:gd name="T40" fmla="*/ 500 w 884"/>
              <a:gd name="T41" fmla="*/ 222 h 634"/>
              <a:gd name="T42" fmla="*/ 482 w 884"/>
              <a:gd name="T43" fmla="*/ 138 h 634"/>
              <a:gd name="T44" fmla="*/ 474 w 884"/>
              <a:gd name="T45" fmla="*/ 80 h 634"/>
              <a:gd name="T46" fmla="*/ 466 w 884"/>
              <a:gd name="T47" fmla="*/ 26 h 634"/>
              <a:gd name="T48" fmla="*/ 458 w 884"/>
              <a:gd name="T49" fmla="*/ 2 h 634"/>
              <a:gd name="T50" fmla="*/ 442 w 884"/>
              <a:gd name="T51" fmla="*/ 0 h 6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4"/>
              <a:gd name="T79" fmla="*/ 0 h 634"/>
              <a:gd name="T80" fmla="*/ 884 w 884"/>
              <a:gd name="T81" fmla="*/ 634 h 6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4" h="634">
                <a:moveTo>
                  <a:pt x="442" y="0"/>
                </a:moveTo>
                <a:lnTo>
                  <a:pt x="430" y="22"/>
                </a:lnTo>
                <a:lnTo>
                  <a:pt x="416" y="88"/>
                </a:lnTo>
                <a:lnTo>
                  <a:pt x="402" y="188"/>
                </a:lnTo>
                <a:lnTo>
                  <a:pt x="378" y="288"/>
                </a:lnTo>
                <a:lnTo>
                  <a:pt x="328" y="352"/>
                </a:lnTo>
                <a:lnTo>
                  <a:pt x="258" y="390"/>
                </a:lnTo>
                <a:lnTo>
                  <a:pt x="170" y="426"/>
                </a:lnTo>
                <a:lnTo>
                  <a:pt x="82" y="472"/>
                </a:lnTo>
                <a:lnTo>
                  <a:pt x="24" y="538"/>
                </a:lnTo>
                <a:lnTo>
                  <a:pt x="4" y="600"/>
                </a:lnTo>
                <a:lnTo>
                  <a:pt x="0" y="634"/>
                </a:lnTo>
                <a:lnTo>
                  <a:pt x="884" y="634"/>
                </a:lnTo>
                <a:lnTo>
                  <a:pt x="864" y="546"/>
                </a:lnTo>
                <a:lnTo>
                  <a:pt x="838" y="500"/>
                </a:lnTo>
                <a:lnTo>
                  <a:pt x="766" y="450"/>
                </a:lnTo>
                <a:lnTo>
                  <a:pt x="690" y="414"/>
                </a:lnTo>
                <a:lnTo>
                  <a:pt x="606" y="382"/>
                </a:lnTo>
                <a:lnTo>
                  <a:pt x="558" y="354"/>
                </a:lnTo>
                <a:lnTo>
                  <a:pt x="526" y="302"/>
                </a:lnTo>
                <a:lnTo>
                  <a:pt x="500" y="222"/>
                </a:lnTo>
                <a:lnTo>
                  <a:pt x="482" y="138"/>
                </a:lnTo>
                <a:lnTo>
                  <a:pt x="474" y="80"/>
                </a:lnTo>
                <a:lnTo>
                  <a:pt x="466" y="26"/>
                </a:lnTo>
                <a:lnTo>
                  <a:pt x="458" y="2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0075" y="3285872"/>
            <a:ext cx="1403350" cy="1692276"/>
            <a:chOff x="232" y="1705"/>
            <a:chExt cx="1400" cy="1689"/>
          </a:xfrm>
        </p:grpSpPr>
        <p:sp>
          <p:nvSpPr>
            <p:cNvPr id="96344" name="Freeform 9"/>
            <p:cNvSpPr>
              <a:spLocks/>
            </p:cNvSpPr>
            <p:nvPr/>
          </p:nvSpPr>
          <p:spPr bwMode="auto">
            <a:xfrm>
              <a:off x="233" y="2728"/>
              <a:ext cx="1392" cy="632"/>
            </a:xfrm>
            <a:custGeom>
              <a:avLst/>
              <a:gdLst>
                <a:gd name="T0" fmla="*/ 8 w 1392"/>
                <a:gd name="T1" fmla="*/ 0 h 632"/>
                <a:gd name="T2" fmla="*/ 1388 w 1392"/>
                <a:gd name="T3" fmla="*/ 0 h 632"/>
                <a:gd name="T4" fmla="*/ 1392 w 1392"/>
                <a:gd name="T5" fmla="*/ 76 h 632"/>
                <a:gd name="T6" fmla="*/ 1356 w 1392"/>
                <a:gd name="T7" fmla="*/ 160 h 632"/>
                <a:gd name="T8" fmla="*/ 1312 w 1392"/>
                <a:gd name="T9" fmla="*/ 244 h 632"/>
                <a:gd name="T10" fmla="*/ 1232 w 1392"/>
                <a:gd name="T11" fmla="*/ 292 h 632"/>
                <a:gd name="T12" fmla="*/ 1164 w 1392"/>
                <a:gd name="T13" fmla="*/ 328 h 632"/>
                <a:gd name="T14" fmla="*/ 1064 w 1392"/>
                <a:gd name="T15" fmla="*/ 364 h 632"/>
                <a:gd name="T16" fmla="*/ 960 w 1392"/>
                <a:gd name="T17" fmla="*/ 424 h 632"/>
                <a:gd name="T18" fmla="*/ 896 w 1392"/>
                <a:gd name="T19" fmla="*/ 484 h 632"/>
                <a:gd name="T20" fmla="*/ 872 w 1392"/>
                <a:gd name="T21" fmla="*/ 564 h 632"/>
                <a:gd name="T22" fmla="*/ 840 w 1392"/>
                <a:gd name="T23" fmla="*/ 608 h 632"/>
                <a:gd name="T24" fmla="*/ 752 w 1392"/>
                <a:gd name="T25" fmla="*/ 632 h 632"/>
                <a:gd name="T26" fmla="*/ 672 w 1392"/>
                <a:gd name="T27" fmla="*/ 632 h 632"/>
                <a:gd name="T28" fmla="*/ 584 w 1392"/>
                <a:gd name="T29" fmla="*/ 620 h 632"/>
                <a:gd name="T30" fmla="*/ 532 w 1392"/>
                <a:gd name="T31" fmla="*/ 584 h 632"/>
                <a:gd name="T32" fmla="*/ 504 w 1392"/>
                <a:gd name="T33" fmla="*/ 500 h 632"/>
                <a:gd name="T34" fmla="*/ 488 w 1392"/>
                <a:gd name="T35" fmla="*/ 464 h 632"/>
                <a:gd name="T36" fmla="*/ 412 w 1392"/>
                <a:gd name="T37" fmla="*/ 416 h 632"/>
                <a:gd name="T38" fmla="*/ 288 w 1392"/>
                <a:gd name="T39" fmla="*/ 352 h 632"/>
                <a:gd name="T40" fmla="*/ 172 w 1392"/>
                <a:gd name="T41" fmla="*/ 304 h 632"/>
                <a:gd name="T42" fmla="*/ 124 w 1392"/>
                <a:gd name="T43" fmla="*/ 276 h 632"/>
                <a:gd name="T44" fmla="*/ 72 w 1392"/>
                <a:gd name="T45" fmla="*/ 232 h 632"/>
                <a:gd name="T46" fmla="*/ 40 w 1392"/>
                <a:gd name="T47" fmla="*/ 172 h 632"/>
                <a:gd name="T48" fmla="*/ 16 w 1392"/>
                <a:gd name="T49" fmla="*/ 100 h 632"/>
                <a:gd name="T50" fmla="*/ 0 w 1392"/>
                <a:gd name="T51" fmla="*/ 44 h 632"/>
                <a:gd name="T52" fmla="*/ 8 w 1392"/>
                <a:gd name="T53" fmla="*/ 0 h 6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2"/>
                <a:gd name="T82" fmla="*/ 0 h 632"/>
                <a:gd name="T83" fmla="*/ 1392 w 1392"/>
                <a:gd name="T84" fmla="*/ 632 h 6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2" h="632">
                  <a:moveTo>
                    <a:pt x="8" y="0"/>
                  </a:moveTo>
                  <a:lnTo>
                    <a:pt x="1388" y="0"/>
                  </a:lnTo>
                  <a:lnTo>
                    <a:pt x="1392" y="76"/>
                  </a:lnTo>
                  <a:lnTo>
                    <a:pt x="1356" y="160"/>
                  </a:lnTo>
                  <a:lnTo>
                    <a:pt x="1312" y="244"/>
                  </a:lnTo>
                  <a:lnTo>
                    <a:pt x="1232" y="292"/>
                  </a:lnTo>
                  <a:lnTo>
                    <a:pt x="1164" y="328"/>
                  </a:lnTo>
                  <a:lnTo>
                    <a:pt x="1064" y="364"/>
                  </a:lnTo>
                  <a:lnTo>
                    <a:pt x="960" y="424"/>
                  </a:lnTo>
                  <a:lnTo>
                    <a:pt x="896" y="484"/>
                  </a:lnTo>
                  <a:lnTo>
                    <a:pt x="872" y="564"/>
                  </a:lnTo>
                  <a:lnTo>
                    <a:pt x="840" y="608"/>
                  </a:lnTo>
                  <a:lnTo>
                    <a:pt x="752" y="632"/>
                  </a:lnTo>
                  <a:lnTo>
                    <a:pt x="672" y="632"/>
                  </a:lnTo>
                  <a:lnTo>
                    <a:pt x="584" y="620"/>
                  </a:lnTo>
                  <a:lnTo>
                    <a:pt x="532" y="584"/>
                  </a:lnTo>
                  <a:lnTo>
                    <a:pt x="504" y="500"/>
                  </a:lnTo>
                  <a:lnTo>
                    <a:pt x="488" y="464"/>
                  </a:lnTo>
                  <a:lnTo>
                    <a:pt x="412" y="416"/>
                  </a:lnTo>
                  <a:lnTo>
                    <a:pt x="288" y="352"/>
                  </a:lnTo>
                  <a:lnTo>
                    <a:pt x="172" y="304"/>
                  </a:lnTo>
                  <a:lnTo>
                    <a:pt x="124" y="276"/>
                  </a:lnTo>
                  <a:lnTo>
                    <a:pt x="72" y="232"/>
                  </a:lnTo>
                  <a:lnTo>
                    <a:pt x="40" y="172"/>
                  </a:lnTo>
                  <a:lnTo>
                    <a:pt x="16" y="100"/>
                  </a:lnTo>
                  <a:lnTo>
                    <a:pt x="0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32" y="1705"/>
              <a:ext cx="1400" cy="1689"/>
              <a:chOff x="3659" y="1313"/>
              <a:chExt cx="1400" cy="1689"/>
            </a:xfrm>
          </p:grpSpPr>
          <p:sp>
            <p:nvSpPr>
              <p:cNvPr id="96346" name="Freeform 11"/>
              <p:cNvSpPr>
                <a:spLocks/>
              </p:cNvSpPr>
              <p:nvPr/>
            </p:nvSpPr>
            <p:spPr bwMode="auto">
              <a:xfrm>
                <a:off x="365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347" name="Freeform 12"/>
              <p:cNvSpPr>
                <a:spLocks/>
              </p:cNvSpPr>
              <p:nvPr/>
            </p:nvSpPr>
            <p:spPr bwMode="auto">
              <a:xfrm flipH="1">
                <a:off x="433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348" name="Freeform 13"/>
              <p:cNvSpPr>
                <a:spLocks/>
              </p:cNvSpPr>
              <p:nvPr/>
            </p:nvSpPr>
            <p:spPr bwMode="auto">
              <a:xfrm>
                <a:off x="4326" y="2973"/>
                <a:ext cx="68" cy="29"/>
              </a:xfrm>
              <a:custGeom>
                <a:avLst/>
                <a:gdLst>
                  <a:gd name="T0" fmla="*/ 1709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6343" name="Line 15"/>
          <p:cNvSpPr>
            <a:spLocks noChangeShapeType="1"/>
          </p:cNvSpPr>
          <p:nvPr/>
        </p:nvSpPr>
        <p:spPr bwMode="auto">
          <a:xfrm flipH="1">
            <a:off x="1304925" y="4452685"/>
            <a:ext cx="0" cy="188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4" name="65 Grupo"/>
          <p:cNvGrpSpPr/>
          <p:nvPr/>
        </p:nvGrpSpPr>
        <p:grpSpPr>
          <a:xfrm>
            <a:off x="1127125" y="2625471"/>
            <a:ext cx="609600" cy="1816101"/>
            <a:chOff x="1127125" y="2625471"/>
            <a:chExt cx="609600" cy="1816101"/>
          </a:xfrm>
        </p:grpSpPr>
        <p:sp>
          <p:nvSpPr>
            <p:cNvPr id="96342" name="Line 14"/>
            <p:cNvSpPr>
              <a:spLocks noChangeShapeType="1"/>
            </p:cNvSpPr>
            <p:nvPr/>
          </p:nvSpPr>
          <p:spPr bwMode="auto">
            <a:xfrm flipV="1">
              <a:off x="1303338" y="3001709"/>
              <a:ext cx="0" cy="14398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39" name="Text Box 16"/>
            <p:cNvSpPr txBox="1">
              <a:spLocks noChangeArrowheads="1"/>
            </p:cNvSpPr>
            <p:nvPr/>
          </p:nvSpPr>
          <p:spPr bwMode="auto">
            <a:xfrm>
              <a:off x="1127125" y="2625471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sp>
        <p:nvSpPr>
          <p:cNvPr id="96340" name="Text Box 17"/>
          <p:cNvSpPr txBox="1">
            <a:spLocks noChangeArrowheads="1"/>
          </p:cNvSpPr>
          <p:nvPr/>
        </p:nvSpPr>
        <p:spPr bwMode="auto">
          <a:xfrm>
            <a:off x="1163638" y="632593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s-ES" sz="1800" b="1" baseline="-25000" dirty="0">
                <a:solidFill>
                  <a:srgbClr val="000000"/>
                </a:solidFill>
                <a:latin typeface="Arial"/>
              </a:rPr>
              <a:t>1</a:t>
            </a:r>
            <a:endParaRPr lang="es-E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313" name="Freeform 31"/>
          <p:cNvSpPr>
            <a:spLocks/>
          </p:cNvSpPr>
          <p:nvPr/>
        </p:nvSpPr>
        <p:spPr bwMode="auto">
          <a:xfrm>
            <a:off x="2732088" y="3334068"/>
            <a:ext cx="1403350" cy="1006475"/>
          </a:xfrm>
          <a:custGeom>
            <a:avLst/>
            <a:gdLst>
              <a:gd name="T0" fmla="*/ 442 w 884"/>
              <a:gd name="T1" fmla="*/ 0 h 634"/>
              <a:gd name="T2" fmla="*/ 430 w 884"/>
              <a:gd name="T3" fmla="*/ 22 h 634"/>
              <a:gd name="T4" fmla="*/ 416 w 884"/>
              <a:gd name="T5" fmla="*/ 88 h 634"/>
              <a:gd name="T6" fmla="*/ 402 w 884"/>
              <a:gd name="T7" fmla="*/ 188 h 634"/>
              <a:gd name="T8" fmla="*/ 378 w 884"/>
              <a:gd name="T9" fmla="*/ 288 h 634"/>
              <a:gd name="T10" fmla="*/ 328 w 884"/>
              <a:gd name="T11" fmla="*/ 352 h 634"/>
              <a:gd name="T12" fmla="*/ 258 w 884"/>
              <a:gd name="T13" fmla="*/ 390 h 634"/>
              <a:gd name="T14" fmla="*/ 170 w 884"/>
              <a:gd name="T15" fmla="*/ 426 h 634"/>
              <a:gd name="T16" fmla="*/ 82 w 884"/>
              <a:gd name="T17" fmla="*/ 472 h 634"/>
              <a:gd name="T18" fmla="*/ 24 w 884"/>
              <a:gd name="T19" fmla="*/ 538 h 634"/>
              <a:gd name="T20" fmla="*/ 4 w 884"/>
              <a:gd name="T21" fmla="*/ 600 h 634"/>
              <a:gd name="T22" fmla="*/ 0 w 884"/>
              <a:gd name="T23" fmla="*/ 634 h 634"/>
              <a:gd name="T24" fmla="*/ 884 w 884"/>
              <a:gd name="T25" fmla="*/ 634 h 634"/>
              <a:gd name="T26" fmla="*/ 864 w 884"/>
              <a:gd name="T27" fmla="*/ 546 h 634"/>
              <a:gd name="T28" fmla="*/ 838 w 884"/>
              <a:gd name="T29" fmla="*/ 500 h 634"/>
              <a:gd name="T30" fmla="*/ 766 w 884"/>
              <a:gd name="T31" fmla="*/ 450 h 634"/>
              <a:gd name="T32" fmla="*/ 690 w 884"/>
              <a:gd name="T33" fmla="*/ 414 h 634"/>
              <a:gd name="T34" fmla="*/ 606 w 884"/>
              <a:gd name="T35" fmla="*/ 382 h 634"/>
              <a:gd name="T36" fmla="*/ 558 w 884"/>
              <a:gd name="T37" fmla="*/ 354 h 634"/>
              <a:gd name="T38" fmla="*/ 526 w 884"/>
              <a:gd name="T39" fmla="*/ 302 h 634"/>
              <a:gd name="T40" fmla="*/ 500 w 884"/>
              <a:gd name="T41" fmla="*/ 222 h 634"/>
              <a:gd name="T42" fmla="*/ 482 w 884"/>
              <a:gd name="T43" fmla="*/ 138 h 634"/>
              <a:gd name="T44" fmla="*/ 474 w 884"/>
              <a:gd name="T45" fmla="*/ 80 h 634"/>
              <a:gd name="T46" fmla="*/ 466 w 884"/>
              <a:gd name="T47" fmla="*/ 26 h 634"/>
              <a:gd name="T48" fmla="*/ 458 w 884"/>
              <a:gd name="T49" fmla="*/ 2 h 634"/>
              <a:gd name="T50" fmla="*/ 442 w 884"/>
              <a:gd name="T51" fmla="*/ 0 h 6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4"/>
              <a:gd name="T79" fmla="*/ 0 h 634"/>
              <a:gd name="T80" fmla="*/ 884 w 884"/>
              <a:gd name="T81" fmla="*/ 634 h 6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4" h="634">
                <a:moveTo>
                  <a:pt x="442" y="0"/>
                </a:moveTo>
                <a:lnTo>
                  <a:pt x="430" y="22"/>
                </a:lnTo>
                <a:lnTo>
                  <a:pt x="416" y="88"/>
                </a:lnTo>
                <a:lnTo>
                  <a:pt x="402" y="188"/>
                </a:lnTo>
                <a:lnTo>
                  <a:pt x="378" y="288"/>
                </a:lnTo>
                <a:lnTo>
                  <a:pt x="328" y="352"/>
                </a:lnTo>
                <a:lnTo>
                  <a:pt x="258" y="390"/>
                </a:lnTo>
                <a:lnTo>
                  <a:pt x="170" y="426"/>
                </a:lnTo>
                <a:lnTo>
                  <a:pt x="82" y="472"/>
                </a:lnTo>
                <a:lnTo>
                  <a:pt x="24" y="538"/>
                </a:lnTo>
                <a:lnTo>
                  <a:pt x="4" y="600"/>
                </a:lnTo>
                <a:lnTo>
                  <a:pt x="0" y="634"/>
                </a:lnTo>
                <a:lnTo>
                  <a:pt x="884" y="634"/>
                </a:lnTo>
                <a:lnTo>
                  <a:pt x="864" y="546"/>
                </a:lnTo>
                <a:lnTo>
                  <a:pt x="838" y="500"/>
                </a:lnTo>
                <a:lnTo>
                  <a:pt x="766" y="450"/>
                </a:lnTo>
                <a:lnTo>
                  <a:pt x="690" y="414"/>
                </a:lnTo>
                <a:lnTo>
                  <a:pt x="606" y="382"/>
                </a:lnTo>
                <a:lnTo>
                  <a:pt x="558" y="354"/>
                </a:lnTo>
                <a:lnTo>
                  <a:pt x="526" y="302"/>
                </a:lnTo>
                <a:lnTo>
                  <a:pt x="500" y="222"/>
                </a:lnTo>
                <a:lnTo>
                  <a:pt x="482" y="138"/>
                </a:lnTo>
                <a:lnTo>
                  <a:pt x="474" y="80"/>
                </a:lnTo>
                <a:lnTo>
                  <a:pt x="466" y="26"/>
                </a:lnTo>
                <a:lnTo>
                  <a:pt x="458" y="2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744788" y="3310256"/>
            <a:ext cx="1403350" cy="1692275"/>
            <a:chOff x="232" y="1705"/>
            <a:chExt cx="1400" cy="1689"/>
          </a:xfrm>
        </p:grpSpPr>
        <p:sp>
          <p:nvSpPr>
            <p:cNvPr id="96321" name="Freeform 35"/>
            <p:cNvSpPr>
              <a:spLocks/>
            </p:cNvSpPr>
            <p:nvPr/>
          </p:nvSpPr>
          <p:spPr bwMode="auto">
            <a:xfrm>
              <a:off x="233" y="2728"/>
              <a:ext cx="1392" cy="632"/>
            </a:xfrm>
            <a:custGeom>
              <a:avLst/>
              <a:gdLst>
                <a:gd name="T0" fmla="*/ 8 w 1392"/>
                <a:gd name="T1" fmla="*/ 0 h 632"/>
                <a:gd name="T2" fmla="*/ 1388 w 1392"/>
                <a:gd name="T3" fmla="*/ 0 h 632"/>
                <a:gd name="T4" fmla="*/ 1392 w 1392"/>
                <a:gd name="T5" fmla="*/ 76 h 632"/>
                <a:gd name="T6" fmla="*/ 1356 w 1392"/>
                <a:gd name="T7" fmla="*/ 160 h 632"/>
                <a:gd name="T8" fmla="*/ 1312 w 1392"/>
                <a:gd name="T9" fmla="*/ 244 h 632"/>
                <a:gd name="T10" fmla="*/ 1232 w 1392"/>
                <a:gd name="T11" fmla="*/ 292 h 632"/>
                <a:gd name="T12" fmla="*/ 1164 w 1392"/>
                <a:gd name="T13" fmla="*/ 328 h 632"/>
                <a:gd name="T14" fmla="*/ 1064 w 1392"/>
                <a:gd name="T15" fmla="*/ 364 h 632"/>
                <a:gd name="T16" fmla="*/ 960 w 1392"/>
                <a:gd name="T17" fmla="*/ 424 h 632"/>
                <a:gd name="T18" fmla="*/ 896 w 1392"/>
                <a:gd name="T19" fmla="*/ 484 h 632"/>
                <a:gd name="T20" fmla="*/ 872 w 1392"/>
                <a:gd name="T21" fmla="*/ 564 h 632"/>
                <a:gd name="T22" fmla="*/ 840 w 1392"/>
                <a:gd name="T23" fmla="*/ 608 h 632"/>
                <a:gd name="T24" fmla="*/ 752 w 1392"/>
                <a:gd name="T25" fmla="*/ 632 h 632"/>
                <a:gd name="T26" fmla="*/ 672 w 1392"/>
                <a:gd name="T27" fmla="*/ 632 h 632"/>
                <a:gd name="T28" fmla="*/ 584 w 1392"/>
                <a:gd name="T29" fmla="*/ 620 h 632"/>
                <a:gd name="T30" fmla="*/ 532 w 1392"/>
                <a:gd name="T31" fmla="*/ 584 h 632"/>
                <a:gd name="T32" fmla="*/ 504 w 1392"/>
                <a:gd name="T33" fmla="*/ 500 h 632"/>
                <a:gd name="T34" fmla="*/ 488 w 1392"/>
                <a:gd name="T35" fmla="*/ 464 h 632"/>
                <a:gd name="T36" fmla="*/ 412 w 1392"/>
                <a:gd name="T37" fmla="*/ 416 h 632"/>
                <a:gd name="T38" fmla="*/ 288 w 1392"/>
                <a:gd name="T39" fmla="*/ 352 h 632"/>
                <a:gd name="T40" fmla="*/ 172 w 1392"/>
                <a:gd name="T41" fmla="*/ 304 h 632"/>
                <a:gd name="T42" fmla="*/ 124 w 1392"/>
                <a:gd name="T43" fmla="*/ 276 h 632"/>
                <a:gd name="T44" fmla="*/ 72 w 1392"/>
                <a:gd name="T45" fmla="*/ 232 h 632"/>
                <a:gd name="T46" fmla="*/ 40 w 1392"/>
                <a:gd name="T47" fmla="*/ 172 h 632"/>
                <a:gd name="T48" fmla="*/ 16 w 1392"/>
                <a:gd name="T49" fmla="*/ 100 h 632"/>
                <a:gd name="T50" fmla="*/ 0 w 1392"/>
                <a:gd name="T51" fmla="*/ 44 h 632"/>
                <a:gd name="T52" fmla="*/ 8 w 1392"/>
                <a:gd name="T53" fmla="*/ 0 h 6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2"/>
                <a:gd name="T82" fmla="*/ 0 h 632"/>
                <a:gd name="T83" fmla="*/ 1392 w 1392"/>
                <a:gd name="T84" fmla="*/ 632 h 6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2" h="632">
                  <a:moveTo>
                    <a:pt x="8" y="0"/>
                  </a:moveTo>
                  <a:lnTo>
                    <a:pt x="1388" y="0"/>
                  </a:lnTo>
                  <a:lnTo>
                    <a:pt x="1392" y="76"/>
                  </a:lnTo>
                  <a:lnTo>
                    <a:pt x="1356" y="160"/>
                  </a:lnTo>
                  <a:lnTo>
                    <a:pt x="1312" y="244"/>
                  </a:lnTo>
                  <a:lnTo>
                    <a:pt x="1232" y="292"/>
                  </a:lnTo>
                  <a:lnTo>
                    <a:pt x="1164" y="328"/>
                  </a:lnTo>
                  <a:lnTo>
                    <a:pt x="1064" y="364"/>
                  </a:lnTo>
                  <a:lnTo>
                    <a:pt x="960" y="424"/>
                  </a:lnTo>
                  <a:lnTo>
                    <a:pt x="896" y="484"/>
                  </a:lnTo>
                  <a:lnTo>
                    <a:pt x="872" y="564"/>
                  </a:lnTo>
                  <a:lnTo>
                    <a:pt x="840" y="608"/>
                  </a:lnTo>
                  <a:lnTo>
                    <a:pt x="752" y="632"/>
                  </a:lnTo>
                  <a:lnTo>
                    <a:pt x="672" y="632"/>
                  </a:lnTo>
                  <a:lnTo>
                    <a:pt x="584" y="620"/>
                  </a:lnTo>
                  <a:lnTo>
                    <a:pt x="532" y="584"/>
                  </a:lnTo>
                  <a:lnTo>
                    <a:pt x="504" y="500"/>
                  </a:lnTo>
                  <a:lnTo>
                    <a:pt x="488" y="464"/>
                  </a:lnTo>
                  <a:lnTo>
                    <a:pt x="412" y="416"/>
                  </a:lnTo>
                  <a:lnTo>
                    <a:pt x="288" y="352"/>
                  </a:lnTo>
                  <a:lnTo>
                    <a:pt x="172" y="304"/>
                  </a:lnTo>
                  <a:lnTo>
                    <a:pt x="124" y="276"/>
                  </a:lnTo>
                  <a:lnTo>
                    <a:pt x="72" y="232"/>
                  </a:lnTo>
                  <a:lnTo>
                    <a:pt x="40" y="172"/>
                  </a:lnTo>
                  <a:lnTo>
                    <a:pt x="16" y="100"/>
                  </a:lnTo>
                  <a:lnTo>
                    <a:pt x="0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232" y="1705"/>
              <a:ext cx="1400" cy="1689"/>
              <a:chOff x="3659" y="1313"/>
              <a:chExt cx="1400" cy="1689"/>
            </a:xfrm>
          </p:grpSpPr>
          <p:sp>
            <p:nvSpPr>
              <p:cNvPr id="96323" name="Freeform 37"/>
              <p:cNvSpPr>
                <a:spLocks/>
              </p:cNvSpPr>
              <p:nvPr/>
            </p:nvSpPr>
            <p:spPr bwMode="auto">
              <a:xfrm>
                <a:off x="365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324" name="Freeform 38"/>
              <p:cNvSpPr>
                <a:spLocks/>
              </p:cNvSpPr>
              <p:nvPr/>
            </p:nvSpPr>
            <p:spPr bwMode="auto">
              <a:xfrm flipH="1">
                <a:off x="433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325" name="Freeform 39"/>
              <p:cNvSpPr>
                <a:spLocks/>
              </p:cNvSpPr>
              <p:nvPr/>
            </p:nvSpPr>
            <p:spPr bwMode="auto">
              <a:xfrm>
                <a:off x="4326" y="2973"/>
                <a:ext cx="68" cy="29"/>
              </a:xfrm>
              <a:custGeom>
                <a:avLst/>
                <a:gdLst>
                  <a:gd name="T0" fmla="*/ 1709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6320" name="Line 41"/>
          <p:cNvSpPr>
            <a:spLocks noChangeShapeType="1"/>
          </p:cNvSpPr>
          <p:nvPr/>
        </p:nvSpPr>
        <p:spPr bwMode="auto">
          <a:xfrm>
            <a:off x="3449638" y="4456431"/>
            <a:ext cx="0" cy="1566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7" name="66 Grupo"/>
          <p:cNvGrpSpPr/>
          <p:nvPr/>
        </p:nvGrpSpPr>
        <p:grpSpPr>
          <a:xfrm>
            <a:off x="3284538" y="2649855"/>
            <a:ext cx="609600" cy="1816101"/>
            <a:chOff x="3284538" y="2649855"/>
            <a:chExt cx="609600" cy="1816101"/>
          </a:xfrm>
        </p:grpSpPr>
        <p:sp>
          <p:nvSpPr>
            <p:cNvPr id="96319" name="Line 40"/>
            <p:cNvSpPr>
              <a:spLocks noChangeShapeType="1"/>
            </p:cNvSpPr>
            <p:nvPr/>
          </p:nvSpPr>
          <p:spPr bwMode="auto">
            <a:xfrm flipV="1">
              <a:off x="3448051" y="3026093"/>
              <a:ext cx="0" cy="14398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16" name="Text Box 42"/>
            <p:cNvSpPr txBox="1">
              <a:spLocks noChangeArrowheads="1"/>
            </p:cNvSpPr>
            <p:nvPr/>
          </p:nvSpPr>
          <p:spPr bwMode="auto">
            <a:xfrm>
              <a:off x="3284538" y="264985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sp>
        <p:nvSpPr>
          <p:cNvPr id="96317" name="Text Box 43"/>
          <p:cNvSpPr txBox="1">
            <a:spLocks noChangeArrowheads="1"/>
          </p:cNvSpPr>
          <p:nvPr/>
        </p:nvSpPr>
        <p:spPr bwMode="auto">
          <a:xfrm>
            <a:off x="3273426" y="601218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s-ES" sz="1800" b="1" baseline="-25000" dirty="0">
                <a:solidFill>
                  <a:srgbClr val="000000"/>
                </a:solidFill>
                <a:latin typeface="Arial"/>
              </a:rPr>
              <a:t>2</a:t>
            </a:r>
            <a:endParaRPr lang="es-E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300" name="Freeform 45"/>
          <p:cNvSpPr>
            <a:spLocks/>
          </p:cNvSpPr>
          <p:nvPr/>
        </p:nvSpPr>
        <p:spPr bwMode="auto">
          <a:xfrm>
            <a:off x="4935538" y="1319213"/>
            <a:ext cx="1403350" cy="1006475"/>
          </a:xfrm>
          <a:custGeom>
            <a:avLst/>
            <a:gdLst>
              <a:gd name="T0" fmla="*/ 442 w 884"/>
              <a:gd name="T1" fmla="*/ 0 h 634"/>
              <a:gd name="T2" fmla="*/ 430 w 884"/>
              <a:gd name="T3" fmla="*/ 22 h 634"/>
              <a:gd name="T4" fmla="*/ 416 w 884"/>
              <a:gd name="T5" fmla="*/ 88 h 634"/>
              <a:gd name="T6" fmla="*/ 402 w 884"/>
              <a:gd name="T7" fmla="*/ 188 h 634"/>
              <a:gd name="T8" fmla="*/ 378 w 884"/>
              <a:gd name="T9" fmla="*/ 288 h 634"/>
              <a:gd name="T10" fmla="*/ 328 w 884"/>
              <a:gd name="T11" fmla="*/ 352 h 634"/>
              <a:gd name="T12" fmla="*/ 258 w 884"/>
              <a:gd name="T13" fmla="*/ 390 h 634"/>
              <a:gd name="T14" fmla="*/ 170 w 884"/>
              <a:gd name="T15" fmla="*/ 426 h 634"/>
              <a:gd name="T16" fmla="*/ 82 w 884"/>
              <a:gd name="T17" fmla="*/ 472 h 634"/>
              <a:gd name="T18" fmla="*/ 24 w 884"/>
              <a:gd name="T19" fmla="*/ 538 h 634"/>
              <a:gd name="T20" fmla="*/ 4 w 884"/>
              <a:gd name="T21" fmla="*/ 600 h 634"/>
              <a:gd name="T22" fmla="*/ 0 w 884"/>
              <a:gd name="T23" fmla="*/ 634 h 634"/>
              <a:gd name="T24" fmla="*/ 884 w 884"/>
              <a:gd name="T25" fmla="*/ 634 h 634"/>
              <a:gd name="T26" fmla="*/ 864 w 884"/>
              <a:gd name="T27" fmla="*/ 546 h 634"/>
              <a:gd name="T28" fmla="*/ 838 w 884"/>
              <a:gd name="T29" fmla="*/ 500 h 634"/>
              <a:gd name="T30" fmla="*/ 766 w 884"/>
              <a:gd name="T31" fmla="*/ 450 h 634"/>
              <a:gd name="T32" fmla="*/ 690 w 884"/>
              <a:gd name="T33" fmla="*/ 414 h 634"/>
              <a:gd name="T34" fmla="*/ 606 w 884"/>
              <a:gd name="T35" fmla="*/ 382 h 634"/>
              <a:gd name="T36" fmla="*/ 558 w 884"/>
              <a:gd name="T37" fmla="*/ 354 h 634"/>
              <a:gd name="T38" fmla="*/ 526 w 884"/>
              <a:gd name="T39" fmla="*/ 302 h 634"/>
              <a:gd name="T40" fmla="*/ 500 w 884"/>
              <a:gd name="T41" fmla="*/ 222 h 634"/>
              <a:gd name="T42" fmla="*/ 482 w 884"/>
              <a:gd name="T43" fmla="*/ 138 h 634"/>
              <a:gd name="T44" fmla="*/ 474 w 884"/>
              <a:gd name="T45" fmla="*/ 80 h 634"/>
              <a:gd name="T46" fmla="*/ 466 w 884"/>
              <a:gd name="T47" fmla="*/ 26 h 634"/>
              <a:gd name="T48" fmla="*/ 458 w 884"/>
              <a:gd name="T49" fmla="*/ 2 h 634"/>
              <a:gd name="T50" fmla="*/ 442 w 884"/>
              <a:gd name="T51" fmla="*/ 0 h 6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4"/>
              <a:gd name="T79" fmla="*/ 0 h 634"/>
              <a:gd name="T80" fmla="*/ 884 w 884"/>
              <a:gd name="T81" fmla="*/ 634 h 6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4" h="634">
                <a:moveTo>
                  <a:pt x="442" y="0"/>
                </a:moveTo>
                <a:lnTo>
                  <a:pt x="430" y="22"/>
                </a:lnTo>
                <a:lnTo>
                  <a:pt x="416" y="88"/>
                </a:lnTo>
                <a:lnTo>
                  <a:pt x="402" y="188"/>
                </a:lnTo>
                <a:lnTo>
                  <a:pt x="378" y="288"/>
                </a:lnTo>
                <a:lnTo>
                  <a:pt x="328" y="352"/>
                </a:lnTo>
                <a:lnTo>
                  <a:pt x="258" y="390"/>
                </a:lnTo>
                <a:lnTo>
                  <a:pt x="170" y="426"/>
                </a:lnTo>
                <a:lnTo>
                  <a:pt x="82" y="472"/>
                </a:lnTo>
                <a:lnTo>
                  <a:pt x="24" y="538"/>
                </a:lnTo>
                <a:lnTo>
                  <a:pt x="4" y="600"/>
                </a:lnTo>
                <a:lnTo>
                  <a:pt x="0" y="634"/>
                </a:lnTo>
                <a:lnTo>
                  <a:pt x="884" y="634"/>
                </a:lnTo>
                <a:lnTo>
                  <a:pt x="864" y="546"/>
                </a:lnTo>
                <a:lnTo>
                  <a:pt x="838" y="500"/>
                </a:lnTo>
                <a:lnTo>
                  <a:pt x="766" y="450"/>
                </a:lnTo>
                <a:lnTo>
                  <a:pt x="690" y="414"/>
                </a:lnTo>
                <a:lnTo>
                  <a:pt x="606" y="382"/>
                </a:lnTo>
                <a:lnTo>
                  <a:pt x="558" y="354"/>
                </a:lnTo>
                <a:lnTo>
                  <a:pt x="526" y="302"/>
                </a:lnTo>
                <a:lnTo>
                  <a:pt x="500" y="222"/>
                </a:lnTo>
                <a:lnTo>
                  <a:pt x="482" y="138"/>
                </a:lnTo>
                <a:lnTo>
                  <a:pt x="474" y="80"/>
                </a:lnTo>
                <a:lnTo>
                  <a:pt x="466" y="26"/>
                </a:lnTo>
                <a:lnTo>
                  <a:pt x="458" y="2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937125" y="1298576"/>
            <a:ext cx="1403350" cy="1692275"/>
            <a:chOff x="232" y="1705"/>
            <a:chExt cx="1400" cy="1689"/>
          </a:xfrm>
        </p:grpSpPr>
        <p:sp>
          <p:nvSpPr>
            <p:cNvPr id="96308" name="Freeform 49"/>
            <p:cNvSpPr>
              <a:spLocks/>
            </p:cNvSpPr>
            <p:nvPr/>
          </p:nvSpPr>
          <p:spPr bwMode="auto">
            <a:xfrm>
              <a:off x="233" y="2728"/>
              <a:ext cx="1392" cy="632"/>
            </a:xfrm>
            <a:custGeom>
              <a:avLst/>
              <a:gdLst>
                <a:gd name="T0" fmla="*/ 8 w 1392"/>
                <a:gd name="T1" fmla="*/ 0 h 632"/>
                <a:gd name="T2" fmla="*/ 1388 w 1392"/>
                <a:gd name="T3" fmla="*/ 0 h 632"/>
                <a:gd name="T4" fmla="*/ 1392 w 1392"/>
                <a:gd name="T5" fmla="*/ 76 h 632"/>
                <a:gd name="T6" fmla="*/ 1356 w 1392"/>
                <a:gd name="T7" fmla="*/ 160 h 632"/>
                <a:gd name="T8" fmla="*/ 1312 w 1392"/>
                <a:gd name="T9" fmla="*/ 244 h 632"/>
                <a:gd name="T10" fmla="*/ 1232 w 1392"/>
                <a:gd name="T11" fmla="*/ 292 h 632"/>
                <a:gd name="T12" fmla="*/ 1164 w 1392"/>
                <a:gd name="T13" fmla="*/ 328 h 632"/>
                <a:gd name="T14" fmla="*/ 1064 w 1392"/>
                <a:gd name="T15" fmla="*/ 364 h 632"/>
                <a:gd name="T16" fmla="*/ 960 w 1392"/>
                <a:gd name="T17" fmla="*/ 424 h 632"/>
                <a:gd name="T18" fmla="*/ 896 w 1392"/>
                <a:gd name="T19" fmla="*/ 484 h 632"/>
                <a:gd name="T20" fmla="*/ 872 w 1392"/>
                <a:gd name="T21" fmla="*/ 564 h 632"/>
                <a:gd name="T22" fmla="*/ 840 w 1392"/>
                <a:gd name="T23" fmla="*/ 608 h 632"/>
                <a:gd name="T24" fmla="*/ 752 w 1392"/>
                <a:gd name="T25" fmla="*/ 632 h 632"/>
                <a:gd name="T26" fmla="*/ 672 w 1392"/>
                <a:gd name="T27" fmla="*/ 632 h 632"/>
                <a:gd name="T28" fmla="*/ 584 w 1392"/>
                <a:gd name="T29" fmla="*/ 620 h 632"/>
                <a:gd name="T30" fmla="*/ 532 w 1392"/>
                <a:gd name="T31" fmla="*/ 584 h 632"/>
                <a:gd name="T32" fmla="*/ 504 w 1392"/>
                <a:gd name="T33" fmla="*/ 500 h 632"/>
                <a:gd name="T34" fmla="*/ 488 w 1392"/>
                <a:gd name="T35" fmla="*/ 464 h 632"/>
                <a:gd name="T36" fmla="*/ 412 w 1392"/>
                <a:gd name="T37" fmla="*/ 416 h 632"/>
                <a:gd name="T38" fmla="*/ 288 w 1392"/>
                <a:gd name="T39" fmla="*/ 352 h 632"/>
                <a:gd name="T40" fmla="*/ 172 w 1392"/>
                <a:gd name="T41" fmla="*/ 304 h 632"/>
                <a:gd name="T42" fmla="*/ 124 w 1392"/>
                <a:gd name="T43" fmla="*/ 276 h 632"/>
                <a:gd name="T44" fmla="*/ 72 w 1392"/>
                <a:gd name="T45" fmla="*/ 232 h 632"/>
                <a:gd name="T46" fmla="*/ 40 w 1392"/>
                <a:gd name="T47" fmla="*/ 172 h 632"/>
                <a:gd name="T48" fmla="*/ 16 w 1392"/>
                <a:gd name="T49" fmla="*/ 100 h 632"/>
                <a:gd name="T50" fmla="*/ 0 w 1392"/>
                <a:gd name="T51" fmla="*/ 44 h 632"/>
                <a:gd name="T52" fmla="*/ 8 w 1392"/>
                <a:gd name="T53" fmla="*/ 0 h 6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2"/>
                <a:gd name="T82" fmla="*/ 0 h 632"/>
                <a:gd name="T83" fmla="*/ 1392 w 1392"/>
                <a:gd name="T84" fmla="*/ 632 h 6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2" h="632">
                  <a:moveTo>
                    <a:pt x="8" y="0"/>
                  </a:moveTo>
                  <a:lnTo>
                    <a:pt x="1388" y="0"/>
                  </a:lnTo>
                  <a:lnTo>
                    <a:pt x="1392" y="76"/>
                  </a:lnTo>
                  <a:lnTo>
                    <a:pt x="1356" y="160"/>
                  </a:lnTo>
                  <a:lnTo>
                    <a:pt x="1312" y="244"/>
                  </a:lnTo>
                  <a:lnTo>
                    <a:pt x="1232" y="292"/>
                  </a:lnTo>
                  <a:lnTo>
                    <a:pt x="1164" y="328"/>
                  </a:lnTo>
                  <a:lnTo>
                    <a:pt x="1064" y="364"/>
                  </a:lnTo>
                  <a:lnTo>
                    <a:pt x="960" y="424"/>
                  </a:lnTo>
                  <a:lnTo>
                    <a:pt x="896" y="484"/>
                  </a:lnTo>
                  <a:lnTo>
                    <a:pt x="872" y="564"/>
                  </a:lnTo>
                  <a:lnTo>
                    <a:pt x="840" y="608"/>
                  </a:lnTo>
                  <a:lnTo>
                    <a:pt x="752" y="632"/>
                  </a:lnTo>
                  <a:lnTo>
                    <a:pt x="672" y="632"/>
                  </a:lnTo>
                  <a:lnTo>
                    <a:pt x="584" y="620"/>
                  </a:lnTo>
                  <a:lnTo>
                    <a:pt x="532" y="584"/>
                  </a:lnTo>
                  <a:lnTo>
                    <a:pt x="504" y="500"/>
                  </a:lnTo>
                  <a:lnTo>
                    <a:pt x="488" y="464"/>
                  </a:lnTo>
                  <a:lnTo>
                    <a:pt x="412" y="416"/>
                  </a:lnTo>
                  <a:lnTo>
                    <a:pt x="288" y="352"/>
                  </a:lnTo>
                  <a:lnTo>
                    <a:pt x="172" y="304"/>
                  </a:lnTo>
                  <a:lnTo>
                    <a:pt x="124" y="276"/>
                  </a:lnTo>
                  <a:lnTo>
                    <a:pt x="72" y="232"/>
                  </a:lnTo>
                  <a:lnTo>
                    <a:pt x="40" y="172"/>
                  </a:lnTo>
                  <a:lnTo>
                    <a:pt x="16" y="100"/>
                  </a:lnTo>
                  <a:lnTo>
                    <a:pt x="0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A6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232" y="1705"/>
              <a:ext cx="1400" cy="1689"/>
              <a:chOff x="3659" y="1313"/>
              <a:chExt cx="1400" cy="1689"/>
            </a:xfrm>
          </p:grpSpPr>
          <p:sp>
            <p:nvSpPr>
              <p:cNvPr id="96310" name="Freeform 51"/>
              <p:cNvSpPr>
                <a:spLocks/>
              </p:cNvSpPr>
              <p:nvPr/>
            </p:nvSpPr>
            <p:spPr bwMode="auto">
              <a:xfrm>
                <a:off x="365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311" name="Freeform 52"/>
              <p:cNvSpPr>
                <a:spLocks/>
              </p:cNvSpPr>
              <p:nvPr/>
            </p:nvSpPr>
            <p:spPr bwMode="auto">
              <a:xfrm flipH="1">
                <a:off x="433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312" name="Freeform 53"/>
              <p:cNvSpPr>
                <a:spLocks/>
              </p:cNvSpPr>
              <p:nvPr/>
            </p:nvSpPr>
            <p:spPr bwMode="auto">
              <a:xfrm>
                <a:off x="4326" y="2973"/>
                <a:ext cx="68" cy="29"/>
              </a:xfrm>
              <a:custGeom>
                <a:avLst/>
                <a:gdLst>
                  <a:gd name="T0" fmla="*/ 1709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6307" name="Line 55"/>
          <p:cNvSpPr>
            <a:spLocks noChangeShapeType="1"/>
          </p:cNvSpPr>
          <p:nvPr/>
        </p:nvSpPr>
        <p:spPr bwMode="auto">
          <a:xfrm>
            <a:off x="5641975" y="2444751"/>
            <a:ext cx="0" cy="1200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304" name="Text Box 57"/>
          <p:cNvSpPr txBox="1">
            <a:spLocks noChangeArrowheads="1"/>
          </p:cNvSpPr>
          <p:nvPr/>
        </p:nvSpPr>
        <p:spPr bwMode="auto">
          <a:xfrm>
            <a:off x="5487988" y="3627438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s-ES" sz="1800" b="1" baseline="-25000" dirty="0">
                <a:solidFill>
                  <a:srgbClr val="000000"/>
                </a:solidFill>
                <a:latin typeface="Arial"/>
              </a:rPr>
              <a:t>3</a:t>
            </a:r>
            <a:endParaRPr lang="es-E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287" name="Freeform 59"/>
          <p:cNvSpPr>
            <a:spLocks/>
          </p:cNvSpPr>
          <p:nvPr/>
        </p:nvSpPr>
        <p:spPr bwMode="auto">
          <a:xfrm>
            <a:off x="7062788" y="1328738"/>
            <a:ext cx="1403350" cy="1006475"/>
          </a:xfrm>
          <a:custGeom>
            <a:avLst/>
            <a:gdLst>
              <a:gd name="T0" fmla="*/ 442 w 884"/>
              <a:gd name="T1" fmla="*/ 0 h 634"/>
              <a:gd name="T2" fmla="*/ 430 w 884"/>
              <a:gd name="T3" fmla="*/ 22 h 634"/>
              <a:gd name="T4" fmla="*/ 416 w 884"/>
              <a:gd name="T5" fmla="*/ 88 h 634"/>
              <a:gd name="T6" fmla="*/ 402 w 884"/>
              <a:gd name="T7" fmla="*/ 188 h 634"/>
              <a:gd name="T8" fmla="*/ 378 w 884"/>
              <a:gd name="T9" fmla="*/ 288 h 634"/>
              <a:gd name="T10" fmla="*/ 328 w 884"/>
              <a:gd name="T11" fmla="*/ 352 h 634"/>
              <a:gd name="T12" fmla="*/ 258 w 884"/>
              <a:gd name="T13" fmla="*/ 390 h 634"/>
              <a:gd name="T14" fmla="*/ 170 w 884"/>
              <a:gd name="T15" fmla="*/ 426 h 634"/>
              <a:gd name="T16" fmla="*/ 82 w 884"/>
              <a:gd name="T17" fmla="*/ 472 h 634"/>
              <a:gd name="T18" fmla="*/ 24 w 884"/>
              <a:gd name="T19" fmla="*/ 538 h 634"/>
              <a:gd name="T20" fmla="*/ 4 w 884"/>
              <a:gd name="T21" fmla="*/ 600 h 634"/>
              <a:gd name="T22" fmla="*/ 0 w 884"/>
              <a:gd name="T23" fmla="*/ 634 h 634"/>
              <a:gd name="T24" fmla="*/ 884 w 884"/>
              <a:gd name="T25" fmla="*/ 634 h 634"/>
              <a:gd name="T26" fmla="*/ 864 w 884"/>
              <a:gd name="T27" fmla="*/ 546 h 634"/>
              <a:gd name="T28" fmla="*/ 838 w 884"/>
              <a:gd name="T29" fmla="*/ 500 h 634"/>
              <a:gd name="T30" fmla="*/ 766 w 884"/>
              <a:gd name="T31" fmla="*/ 450 h 634"/>
              <a:gd name="T32" fmla="*/ 690 w 884"/>
              <a:gd name="T33" fmla="*/ 414 h 634"/>
              <a:gd name="T34" fmla="*/ 606 w 884"/>
              <a:gd name="T35" fmla="*/ 382 h 634"/>
              <a:gd name="T36" fmla="*/ 558 w 884"/>
              <a:gd name="T37" fmla="*/ 354 h 634"/>
              <a:gd name="T38" fmla="*/ 526 w 884"/>
              <a:gd name="T39" fmla="*/ 302 h 634"/>
              <a:gd name="T40" fmla="*/ 500 w 884"/>
              <a:gd name="T41" fmla="*/ 222 h 634"/>
              <a:gd name="T42" fmla="*/ 482 w 884"/>
              <a:gd name="T43" fmla="*/ 138 h 634"/>
              <a:gd name="T44" fmla="*/ 474 w 884"/>
              <a:gd name="T45" fmla="*/ 80 h 634"/>
              <a:gd name="T46" fmla="*/ 466 w 884"/>
              <a:gd name="T47" fmla="*/ 26 h 634"/>
              <a:gd name="T48" fmla="*/ 458 w 884"/>
              <a:gd name="T49" fmla="*/ 2 h 634"/>
              <a:gd name="T50" fmla="*/ 442 w 884"/>
              <a:gd name="T51" fmla="*/ 0 h 6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4"/>
              <a:gd name="T79" fmla="*/ 0 h 634"/>
              <a:gd name="T80" fmla="*/ 884 w 884"/>
              <a:gd name="T81" fmla="*/ 634 h 6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4" h="634">
                <a:moveTo>
                  <a:pt x="442" y="0"/>
                </a:moveTo>
                <a:lnTo>
                  <a:pt x="430" y="22"/>
                </a:lnTo>
                <a:lnTo>
                  <a:pt x="416" y="88"/>
                </a:lnTo>
                <a:lnTo>
                  <a:pt x="402" y="188"/>
                </a:lnTo>
                <a:lnTo>
                  <a:pt x="378" y="288"/>
                </a:lnTo>
                <a:lnTo>
                  <a:pt x="328" y="352"/>
                </a:lnTo>
                <a:lnTo>
                  <a:pt x="258" y="390"/>
                </a:lnTo>
                <a:lnTo>
                  <a:pt x="170" y="426"/>
                </a:lnTo>
                <a:lnTo>
                  <a:pt x="82" y="472"/>
                </a:lnTo>
                <a:lnTo>
                  <a:pt x="24" y="538"/>
                </a:lnTo>
                <a:lnTo>
                  <a:pt x="4" y="600"/>
                </a:lnTo>
                <a:lnTo>
                  <a:pt x="0" y="634"/>
                </a:lnTo>
                <a:lnTo>
                  <a:pt x="884" y="634"/>
                </a:lnTo>
                <a:lnTo>
                  <a:pt x="864" y="546"/>
                </a:lnTo>
                <a:lnTo>
                  <a:pt x="838" y="500"/>
                </a:lnTo>
                <a:lnTo>
                  <a:pt x="766" y="450"/>
                </a:lnTo>
                <a:lnTo>
                  <a:pt x="690" y="414"/>
                </a:lnTo>
                <a:lnTo>
                  <a:pt x="606" y="382"/>
                </a:lnTo>
                <a:lnTo>
                  <a:pt x="558" y="354"/>
                </a:lnTo>
                <a:lnTo>
                  <a:pt x="526" y="302"/>
                </a:lnTo>
                <a:lnTo>
                  <a:pt x="500" y="222"/>
                </a:lnTo>
                <a:lnTo>
                  <a:pt x="482" y="138"/>
                </a:lnTo>
                <a:lnTo>
                  <a:pt x="474" y="80"/>
                </a:lnTo>
                <a:lnTo>
                  <a:pt x="466" y="26"/>
                </a:lnTo>
                <a:lnTo>
                  <a:pt x="458" y="2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7070725" y="1298576"/>
            <a:ext cx="1403350" cy="1692275"/>
            <a:chOff x="232" y="1705"/>
            <a:chExt cx="1400" cy="1689"/>
          </a:xfrm>
        </p:grpSpPr>
        <p:sp>
          <p:nvSpPr>
            <p:cNvPr id="96295" name="Freeform 63"/>
            <p:cNvSpPr>
              <a:spLocks/>
            </p:cNvSpPr>
            <p:nvPr/>
          </p:nvSpPr>
          <p:spPr bwMode="auto">
            <a:xfrm>
              <a:off x="233" y="2728"/>
              <a:ext cx="1392" cy="632"/>
            </a:xfrm>
            <a:custGeom>
              <a:avLst/>
              <a:gdLst>
                <a:gd name="T0" fmla="*/ 8 w 1392"/>
                <a:gd name="T1" fmla="*/ 0 h 632"/>
                <a:gd name="T2" fmla="*/ 1388 w 1392"/>
                <a:gd name="T3" fmla="*/ 0 h 632"/>
                <a:gd name="T4" fmla="*/ 1392 w 1392"/>
                <a:gd name="T5" fmla="*/ 76 h 632"/>
                <a:gd name="T6" fmla="*/ 1356 w 1392"/>
                <a:gd name="T7" fmla="*/ 160 h 632"/>
                <a:gd name="T8" fmla="*/ 1312 w 1392"/>
                <a:gd name="T9" fmla="*/ 244 h 632"/>
                <a:gd name="T10" fmla="*/ 1232 w 1392"/>
                <a:gd name="T11" fmla="*/ 292 h 632"/>
                <a:gd name="T12" fmla="*/ 1164 w 1392"/>
                <a:gd name="T13" fmla="*/ 328 h 632"/>
                <a:gd name="T14" fmla="*/ 1064 w 1392"/>
                <a:gd name="T15" fmla="*/ 364 h 632"/>
                <a:gd name="T16" fmla="*/ 960 w 1392"/>
                <a:gd name="T17" fmla="*/ 424 h 632"/>
                <a:gd name="T18" fmla="*/ 896 w 1392"/>
                <a:gd name="T19" fmla="*/ 484 h 632"/>
                <a:gd name="T20" fmla="*/ 872 w 1392"/>
                <a:gd name="T21" fmla="*/ 564 h 632"/>
                <a:gd name="T22" fmla="*/ 840 w 1392"/>
                <a:gd name="T23" fmla="*/ 608 h 632"/>
                <a:gd name="T24" fmla="*/ 752 w 1392"/>
                <a:gd name="T25" fmla="*/ 632 h 632"/>
                <a:gd name="T26" fmla="*/ 672 w 1392"/>
                <a:gd name="T27" fmla="*/ 632 h 632"/>
                <a:gd name="T28" fmla="*/ 584 w 1392"/>
                <a:gd name="T29" fmla="*/ 620 h 632"/>
                <a:gd name="T30" fmla="*/ 532 w 1392"/>
                <a:gd name="T31" fmla="*/ 584 h 632"/>
                <a:gd name="T32" fmla="*/ 504 w 1392"/>
                <a:gd name="T33" fmla="*/ 500 h 632"/>
                <a:gd name="T34" fmla="*/ 488 w 1392"/>
                <a:gd name="T35" fmla="*/ 464 h 632"/>
                <a:gd name="T36" fmla="*/ 412 w 1392"/>
                <a:gd name="T37" fmla="*/ 416 h 632"/>
                <a:gd name="T38" fmla="*/ 288 w 1392"/>
                <a:gd name="T39" fmla="*/ 352 h 632"/>
                <a:gd name="T40" fmla="*/ 172 w 1392"/>
                <a:gd name="T41" fmla="*/ 304 h 632"/>
                <a:gd name="T42" fmla="*/ 124 w 1392"/>
                <a:gd name="T43" fmla="*/ 276 h 632"/>
                <a:gd name="T44" fmla="*/ 72 w 1392"/>
                <a:gd name="T45" fmla="*/ 232 h 632"/>
                <a:gd name="T46" fmla="*/ 40 w 1392"/>
                <a:gd name="T47" fmla="*/ 172 h 632"/>
                <a:gd name="T48" fmla="*/ 16 w 1392"/>
                <a:gd name="T49" fmla="*/ 100 h 632"/>
                <a:gd name="T50" fmla="*/ 0 w 1392"/>
                <a:gd name="T51" fmla="*/ 44 h 632"/>
                <a:gd name="T52" fmla="*/ 8 w 1392"/>
                <a:gd name="T53" fmla="*/ 0 h 6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2"/>
                <a:gd name="T82" fmla="*/ 0 h 632"/>
                <a:gd name="T83" fmla="*/ 1392 w 1392"/>
                <a:gd name="T84" fmla="*/ 632 h 6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2" h="632">
                  <a:moveTo>
                    <a:pt x="8" y="0"/>
                  </a:moveTo>
                  <a:lnTo>
                    <a:pt x="1388" y="0"/>
                  </a:lnTo>
                  <a:lnTo>
                    <a:pt x="1392" y="76"/>
                  </a:lnTo>
                  <a:lnTo>
                    <a:pt x="1356" y="160"/>
                  </a:lnTo>
                  <a:lnTo>
                    <a:pt x="1312" y="244"/>
                  </a:lnTo>
                  <a:lnTo>
                    <a:pt x="1232" y="292"/>
                  </a:lnTo>
                  <a:lnTo>
                    <a:pt x="1164" y="328"/>
                  </a:lnTo>
                  <a:lnTo>
                    <a:pt x="1064" y="364"/>
                  </a:lnTo>
                  <a:lnTo>
                    <a:pt x="960" y="424"/>
                  </a:lnTo>
                  <a:lnTo>
                    <a:pt x="896" y="484"/>
                  </a:lnTo>
                  <a:lnTo>
                    <a:pt x="872" y="564"/>
                  </a:lnTo>
                  <a:lnTo>
                    <a:pt x="840" y="608"/>
                  </a:lnTo>
                  <a:lnTo>
                    <a:pt x="752" y="632"/>
                  </a:lnTo>
                  <a:lnTo>
                    <a:pt x="672" y="632"/>
                  </a:lnTo>
                  <a:lnTo>
                    <a:pt x="584" y="620"/>
                  </a:lnTo>
                  <a:lnTo>
                    <a:pt x="532" y="584"/>
                  </a:lnTo>
                  <a:lnTo>
                    <a:pt x="504" y="500"/>
                  </a:lnTo>
                  <a:lnTo>
                    <a:pt x="488" y="464"/>
                  </a:lnTo>
                  <a:lnTo>
                    <a:pt x="412" y="416"/>
                  </a:lnTo>
                  <a:lnTo>
                    <a:pt x="288" y="352"/>
                  </a:lnTo>
                  <a:lnTo>
                    <a:pt x="172" y="304"/>
                  </a:lnTo>
                  <a:lnTo>
                    <a:pt x="124" y="276"/>
                  </a:lnTo>
                  <a:lnTo>
                    <a:pt x="72" y="232"/>
                  </a:lnTo>
                  <a:lnTo>
                    <a:pt x="40" y="172"/>
                  </a:lnTo>
                  <a:lnTo>
                    <a:pt x="16" y="100"/>
                  </a:lnTo>
                  <a:lnTo>
                    <a:pt x="0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232" y="1705"/>
              <a:ext cx="1400" cy="1689"/>
              <a:chOff x="3659" y="1313"/>
              <a:chExt cx="1400" cy="1689"/>
            </a:xfrm>
          </p:grpSpPr>
          <p:sp>
            <p:nvSpPr>
              <p:cNvPr id="96297" name="Freeform 65"/>
              <p:cNvSpPr>
                <a:spLocks/>
              </p:cNvSpPr>
              <p:nvPr/>
            </p:nvSpPr>
            <p:spPr bwMode="auto">
              <a:xfrm>
                <a:off x="365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298" name="Freeform 66"/>
              <p:cNvSpPr>
                <a:spLocks/>
              </p:cNvSpPr>
              <p:nvPr/>
            </p:nvSpPr>
            <p:spPr bwMode="auto">
              <a:xfrm flipH="1">
                <a:off x="433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299" name="Freeform 67"/>
              <p:cNvSpPr>
                <a:spLocks/>
              </p:cNvSpPr>
              <p:nvPr/>
            </p:nvSpPr>
            <p:spPr bwMode="auto">
              <a:xfrm>
                <a:off x="4326" y="2973"/>
                <a:ext cx="68" cy="29"/>
              </a:xfrm>
              <a:custGeom>
                <a:avLst/>
                <a:gdLst>
                  <a:gd name="T0" fmla="*/ 1709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6294" name="Line 69"/>
          <p:cNvSpPr>
            <a:spLocks noChangeShapeType="1"/>
          </p:cNvSpPr>
          <p:nvPr/>
        </p:nvSpPr>
        <p:spPr bwMode="auto">
          <a:xfrm>
            <a:off x="7775575" y="2444751"/>
            <a:ext cx="0" cy="830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12" name="67 Grupo"/>
          <p:cNvGrpSpPr/>
          <p:nvPr/>
        </p:nvGrpSpPr>
        <p:grpSpPr>
          <a:xfrm>
            <a:off x="7586663" y="638175"/>
            <a:ext cx="609600" cy="1816101"/>
            <a:chOff x="7586663" y="638175"/>
            <a:chExt cx="609600" cy="1816101"/>
          </a:xfrm>
        </p:grpSpPr>
        <p:sp>
          <p:nvSpPr>
            <p:cNvPr id="96293" name="Line 68"/>
            <p:cNvSpPr>
              <a:spLocks noChangeShapeType="1"/>
            </p:cNvSpPr>
            <p:nvPr/>
          </p:nvSpPr>
          <p:spPr bwMode="auto">
            <a:xfrm flipV="1">
              <a:off x="7773988" y="1014413"/>
              <a:ext cx="0" cy="14398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290" name="Text Box 70"/>
            <p:cNvSpPr txBox="1">
              <a:spLocks noChangeArrowheads="1"/>
            </p:cNvSpPr>
            <p:nvPr/>
          </p:nvSpPr>
          <p:spPr bwMode="auto">
            <a:xfrm>
              <a:off x="7586663" y="63817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sp>
        <p:nvSpPr>
          <p:cNvPr id="96291" name="Text Box 71"/>
          <p:cNvSpPr txBox="1">
            <a:spLocks noChangeArrowheads="1"/>
          </p:cNvSpPr>
          <p:nvPr/>
        </p:nvSpPr>
        <p:spPr bwMode="auto">
          <a:xfrm>
            <a:off x="7608888" y="3287713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000000"/>
                </a:solidFill>
                <a:latin typeface="Arial"/>
              </a:rPr>
              <a:t>P</a:t>
            </a:r>
            <a:r>
              <a:rPr lang="es-ES" sz="1800" b="1" baseline="-25000">
                <a:solidFill>
                  <a:srgbClr val="000000"/>
                </a:solidFill>
                <a:latin typeface="Arial"/>
              </a:rPr>
              <a:t>4</a:t>
            </a:r>
            <a:endParaRPr lang="es-ES" sz="1800" b="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" name="57 Grupo"/>
          <p:cNvGrpSpPr/>
          <p:nvPr/>
        </p:nvGrpSpPr>
        <p:grpSpPr>
          <a:xfrm>
            <a:off x="5459159" y="979551"/>
            <a:ext cx="609600" cy="1467865"/>
            <a:chOff x="5916359" y="979551"/>
            <a:chExt cx="609600" cy="1467865"/>
          </a:xfrm>
        </p:grpSpPr>
        <p:sp>
          <p:nvSpPr>
            <p:cNvPr id="96303" name="Text Box 56"/>
            <p:cNvSpPr txBox="1">
              <a:spLocks noChangeArrowheads="1"/>
            </p:cNvSpPr>
            <p:nvPr/>
          </p:nvSpPr>
          <p:spPr bwMode="auto">
            <a:xfrm>
              <a:off x="5916359" y="979551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73" name="Line 54"/>
            <p:cNvSpPr>
              <a:spLocks noChangeShapeType="1"/>
            </p:cNvSpPr>
            <p:nvPr/>
          </p:nvSpPr>
          <p:spPr bwMode="auto">
            <a:xfrm flipV="1">
              <a:off x="6105208" y="1302106"/>
              <a:ext cx="0" cy="114531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78" name="Rectangle 57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7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 este supuesto</a:t>
            </a:r>
            <a:r>
              <a:rPr lang="es-ES" sz="17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la disminución de la densidad del líquido, y por lo tanto del empuje, únicamente afectaría al flotador nº 3 de manera que ahora sería P</a:t>
            </a:r>
            <a:r>
              <a:rPr lang="es-ES" sz="1700" b="1" kern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s-ES" sz="17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&gt; </a:t>
            </a:r>
            <a:r>
              <a:rPr lang="es-ES" sz="17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s-ES" sz="17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y el flotador se hundirá:</a:t>
            </a:r>
          </a:p>
        </p:txBody>
      </p:sp>
      <p:grpSp>
        <p:nvGrpSpPr>
          <p:cNvPr id="14" name="58 Grupo"/>
          <p:cNvGrpSpPr/>
          <p:nvPr/>
        </p:nvGrpSpPr>
        <p:grpSpPr>
          <a:xfrm>
            <a:off x="5453063" y="699135"/>
            <a:ext cx="609600" cy="1755141"/>
            <a:chOff x="5453063" y="699135"/>
            <a:chExt cx="609600" cy="1755141"/>
          </a:xfrm>
        </p:grpSpPr>
        <p:sp>
          <p:nvSpPr>
            <p:cNvPr id="96306" name="Line 54"/>
            <p:cNvSpPr>
              <a:spLocks noChangeShapeType="1"/>
            </p:cNvSpPr>
            <p:nvPr/>
          </p:nvSpPr>
          <p:spPr bwMode="auto">
            <a:xfrm flipV="1">
              <a:off x="5640388" y="1014413"/>
              <a:ext cx="0" cy="14398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5453063" y="69913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grpSp>
        <p:nvGrpSpPr>
          <p:cNvPr id="15" name="60 Grupo"/>
          <p:cNvGrpSpPr/>
          <p:nvPr/>
        </p:nvGrpSpPr>
        <p:grpSpPr>
          <a:xfrm>
            <a:off x="1114933" y="2893695"/>
            <a:ext cx="609600" cy="1557782"/>
            <a:chOff x="1566037" y="2893695"/>
            <a:chExt cx="609600" cy="1557782"/>
          </a:xfrm>
        </p:grpSpPr>
        <p:sp>
          <p:nvSpPr>
            <p:cNvPr id="69" name="Line 14"/>
            <p:cNvSpPr>
              <a:spLocks noChangeShapeType="1"/>
            </p:cNvSpPr>
            <p:nvPr/>
          </p:nvSpPr>
          <p:spPr bwMode="auto">
            <a:xfrm flipV="1">
              <a:off x="1745298" y="3267075"/>
              <a:ext cx="0" cy="118440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1566037" y="289369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grpSp>
        <p:nvGrpSpPr>
          <p:cNvPr id="16" name="62 Grupo"/>
          <p:cNvGrpSpPr/>
          <p:nvPr/>
        </p:nvGrpSpPr>
        <p:grpSpPr>
          <a:xfrm>
            <a:off x="3289872" y="2979039"/>
            <a:ext cx="609600" cy="1486916"/>
            <a:chOff x="3613722" y="2979039"/>
            <a:chExt cx="609600" cy="1486916"/>
          </a:xfrm>
        </p:grpSpPr>
        <p:sp>
          <p:nvSpPr>
            <p:cNvPr id="70" name="Line 40"/>
            <p:cNvSpPr>
              <a:spLocks noChangeShapeType="1"/>
            </p:cNvSpPr>
            <p:nvPr/>
          </p:nvSpPr>
          <p:spPr bwMode="auto">
            <a:xfrm flipV="1">
              <a:off x="3776473" y="3286125"/>
              <a:ext cx="0" cy="11798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2" name="Text Box 42"/>
            <p:cNvSpPr txBox="1">
              <a:spLocks noChangeArrowheads="1"/>
            </p:cNvSpPr>
            <p:nvPr/>
          </p:nvSpPr>
          <p:spPr bwMode="auto">
            <a:xfrm>
              <a:off x="3613722" y="2979039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sp>
        <p:nvSpPr>
          <p:cNvPr id="76" name="Rectangle 57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7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 la temperatura ambiente aumenta, el líquido en el que están sumergidos los flotadores se  dilata, su densidad disminuye y el empuje que ejerce sobre los flotadores sería menor. </a:t>
            </a:r>
          </a:p>
        </p:txBody>
      </p:sp>
      <p:grpSp>
        <p:nvGrpSpPr>
          <p:cNvPr id="17" name="76 Grupo"/>
          <p:cNvGrpSpPr/>
          <p:nvPr/>
        </p:nvGrpSpPr>
        <p:grpSpPr>
          <a:xfrm>
            <a:off x="682752" y="1922209"/>
            <a:ext cx="1438656" cy="1006550"/>
            <a:chOff x="682752" y="5921185"/>
            <a:chExt cx="1438656" cy="1006550"/>
          </a:xfrm>
        </p:grpSpPr>
        <p:sp>
          <p:nvSpPr>
            <p:cNvPr id="79" name="Text Box 70"/>
            <p:cNvSpPr txBox="1">
              <a:spLocks noChangeArrowheads="1"/>
            </p:cNvSpPr>
            <p:nvPr/>
          </p:nvSpPr>
          <p:spPr bwMode="auto">
            <a:xfrm>
              <a:off x="895477" y="5921185"/>
              <a:ext cx="12015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1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" b="1" dirty="0">
                  <a:solidFill>
                    <a:srgbClr val="000000"/>
                  </a:solidFill>
                  <a:latin typeface="Arial"/>
                </a:rPr>
                <a:t>&gt; </a:t>
              </a:r>
              <a:r>
                <a:rPr lang="es-ES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80" name="79 CuadroTexto"/>
            <p:cNvSpPr txBox="1"/>
            <p:nvPr/>
          </p:nvSpPr>
          <p:spPr>
            <a:xfrm>
              <a:off x="682752" y="6281404"/>
              <a:ext cx="1438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Permanece  hundido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" name="80 Grupo"/>
          <p:cNvGrpSpPr/>
          <p:nvPr/>
        </p:nvGrpSpPr>
        <p:grpSpPr>
          <a:xfrm>
            <a:off x="2755392" y="1970977"/>
            <a:ext cx="1438656" cy="1006550"/>
            <a:chOff x="682752" y="5921185"/>
            <a:chExt cx="1438656" cy="1006550"/>
          </a:xfrm>
        </p:grpSpPr>
        <p:sp>
          <p:nvSpPr>
            <p:cNvPr id="82" name="Text Box 70"/>
            <p:cNvSpPr txBox="1">
              <a:spLocks noChangeArrowheads="1"/>
            </p:cNvSpPr>
            <p:nvPr/>
          </p:nvSpPr>
          <p:spPr bwMode="auto">
            <a:xfrm>
              <a:off x="895477" y="5921185"/>
              <a:ext cx="12259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" b="1" dirty="0">
                  <a:solidFill>
                    <a:srgbClr val="000000"/>
                  </a:solidFill>
                  <a:latin typeface="Arial"/>
                </a:rPr>
                <a:t>&gt; </a:t>
              </a:r>
              <a:r>
                <a:rPr lang="es-ES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682752" y="6281404"/>
              <a:ext cx="1438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Permanece  hundido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" name="83 Grupo"/>
          <p:cNvGrpSpPr/>
          <p:nvPr/>
        </p:nvGrpSpPr>
        <p:grpSpPr>
          <a:xfrm>
            <a:off x="5096256" y="3958273"/>
            <a:ext cx="1438656" cy="729551"/>
            <a:chOff x="743712" y="5921185"/>
            <a:chExt cx="1438656" cy="729551"/>
          </a:xfrm>
        </p:grpSpPr>
        <p:sp>
          <p:nvSpPr>
            <p:cNvPr id="85" name="Text Box 70"/>
            <p:cNvSpPr txBox="1">
              <a:spLocks noChangeArrowheads="1"/>
            </p:cNvSpPr>
            <p:nvPr/>
          </p:nvSpPr>
          <p:spPr bwMode="auto">
            <a:xfrm>
              <a:off x="895477" y="5921185"/>
              <a:ext cx="11893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3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" b="1" dirty="0">
                  <a:solidFill>
                    <a:srgbClr val="000000"/>
                  </a:solidFill>
                  <a:latin typeface="Arial"/>
                </a:rPr>
                <a:t>&gt; </a:t>
              </a:r>
              <a:r>
                <a:rPr lang="es-ES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86" name="85 CuadroTexto"/>
            <p:cNvSpPr txBox="1"/>
            <p:nvPr/>
          </p:nvSpPr>
          <p:spPr>
            <a:xfrm>
              <a:off x="743712" y="6281404"/>
              <a:ext cx="1438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Se hundirá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 rot="5915857">
            <a:off x="546506" y="3184644"/>
            <a:ext cx="769937" cy="388938"/>
            <a:chOff x="1110" y="3894"/>
            <a:chExt cx="841" cy="426"/>
          </a:xfrm>
        </p:grpSpPr>
        <p:sp>
          <p:nvSpPr>
            <p:cNvPr id="88" name="Freeform 4"/>
            <p:cNvSpPr>
              <a:spLocks/>
            </p:cNvSpPr>
            <p:nvPr/>
          </p:nvSpPr>
          <p:spPr bwMode="auto">
            <a:xfrm>
              <a:off x="1234" y="4003"/>
              <a:ext cx="571" cy="251"/>
            </a:xfrm>
            <a:custGeom>
              <a:avLst/>
              <a:gdLst>
                <a:gd name="T0" fmla="*/ 142 w 571"/>
                <a:gd name="T1" fmla="*/ 10 h 251"/>
                <a:gd name="T2" fmla="*/ 134 w 571"/>
                <a:gd name="T3" fmla="*/ 28 h 251"/>
                <a:gd name="T4" fmla="*/ 158 w 571"/>
                <a:gd name="T5" fmla="*/ 55 h 251"/>
                <a:gd name="T6" fmla="*/ 212 w 571"/>
                <a:gd name="T7" fmla="*/ 71 h 251"/>
                <a:gd name="T8" fmla="*/ 284 w 571"/>
                <a:gd name="T9" fmla="*/ 77 h 251"/>
                <a:gd name="T10" fmla="*/ 338 w 571"/>
                <a:gd name="T11" fmla="*/ 71 h 251"/>
                <a:gd name="T12" fmla="*/ 388 w 571"/>
                <a:gd name="T13" fmla="*/ 56 h 251"/>
                <a:gd name="T14" fmla="*/ 412 w 571"/>
                <a:gd name="T15" fmla="*/ 25 h 251"/>
                <a:gd name="T16" fmla="*/ 397 w 571"/>
                <a:gd name="T17" fmla="*/ 1 h 251"/>
                <a:gd name="T18" fmla="*/ 436 w 571"/>
                <a:gd name="T19" fmla="*/ 17 h 251"/>
                <a:gd name="T20" fmla="*/ 506 w 571"/>
                <a:gd name="T21" fmla="*/ 53 h 251"/>
                <a:gd name="T22" fmla="*/ 547 w 571"/>
                <a:gd name="T23" fmla="*/ 83 h 251"/>
                <a:gd name="T24" fmla="*/ 566 w 571"/>
                <a:gd name="T25" fmla="*/ 98 h 251"/>
                <a:gd name="T26" fmla="*/ 518 w 571"/>
                <a:gd name="T27" fmla="*/ 109 h 251"/>
                <a:gd name="T28" fmla="*/ 436 w 571"/>
                <a:gd name="T29" fmla="*/ 139 h 251"/>
                <a:gd name="T30" fmla="*/ 355 w 571"/>
                <a:gd name="T31" fmla="*/ 191 h 251"/>
                <a:gd name="T32" fmla="*/ 298 w 571"/>
                <a:gd name="T33" fmla="*/ 247 h 251"/>
                <a:gd name="T34" fmla="*/ 265 w 571"/>
                <a:gd name="T35" fmla="*/ 212 h 251"/>
                <a:gd name="T36" fmla="*/ 221 w 571"/>
                <a:gd name="T37" fmla="*/ 179 h 251"/>
                <a:gd name="T38" fmla="*/ 160 w 571"/>
                <a:gd name="T39" fmla="*/ 140 h 251"/>
                <a:gd name="T40" fmla="*/ 103 w 571"/>
                <a:gd name="T41" fmla="*/ 119 h 251"/>
                <a:gd name="T42" fmla="*/ 28 w 571"/>
                <a:gd name="T43" fmla="*/ 98 h 251"/>
                <a:gd name="T44" fmla="*/ 2 w 571"/>
                <a:gd name="T45" fmla="*/ 98 h 251"/>
                <a:gd name="T46" fmla="*/ 19 w 571"/>
                <a:gd name="T47" fmla="*/ 80 h 251"/>
                <a:gd name="T48" fmla="*/ 47 w 571"/>
                <a:gd name="T49" fmla="*/ 59 h 251"/>
                <a:gd name="T50" fmla="*/ 79 w 571"/>
                <a:gd name="T51" fmla="*/ 38 h 251"/>
                <a:gd name="T52" fmla="*/ 110 w 571"/>
                <a:gd name="T53" fmla="*/ 25 h 251"/>
                <a:gd name="T54" fmla="*/ 142 w 571"/>
                <a:gd name="T55" fmla="*/ 10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1"/>
                <a:gd name="T85" fmla="*/ 0 h 251"/>
                <a:gd name="T86" fmla="*/ 571 w 571"/>
                <a:gd name="T87" fmla="*/ 251 h 2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1" h="251">
                  <a:moveTo>
                    <a:pt x="142" y="10"/>
                  </a:moveTo>
                  <a:cubicBezTo>
                    <a:pt x="146" y="11"/>
                    <a:pt x="131" y="21"/>
                    <a:pt x="134" y="28"/>
                  </a:cubicBezTo>
                  <a:cubicBezTo>
                    <a:pt x="137" y="35"/>
                    <a:pt x="145" y="48"/>
                    <a:pt x="158" y="55"/>
                  </a:cubicBezTo>
                  <a:cubicBezTo>
                    <a:pt x="171" y="62"/>
                    <a:pt x="191" y="67"/>
                    <a:pt x="212" y="71"/>
                  </a:cubicBezTo>
                  <a:cubicBezTo>
                    <a:pt x="233" y="75"/>
                    <a:pt x="263" y="77"/>
                    <a:pt x="284" y="77"/>
                  </a:cubicBezTo>
                  <a:cubicBezTo>
                    <a:pt x="305" y="77"/>
                    <a:pt x="321" y="75"/>
                    <a:pt x="338" y="71"/>
                  </a:cubicBezTo>
                  <a:cubicBezTo>
                    <a:pt x="355" y="67"/>
                    <a:pt x="376" y="64"/>
                    <a:pt x="388" y="56"/>
                  </a:cubicBezTo>
                  <a:cubicBezTo>
                    <a:pt x="400" y="48"/>
                    <a:pt x="411" y="34"/>
                    <a:pt x="412" y="25"/>
                  </a:cubicBezTo>
                  <a:cubicBezTo>
                    <a:pt x="413" y="16"/>
                    <a:pt x="393" y="2"/>
                    <a:pt x="397" y="1"/>
                  </a:cubicBezTo>
                  <a:cubicBezTo>
                    <a:pt x="401" y="0"/>
                    <a:pt x="418" y="8"/>
                    <a:pt x="436" y="17"/>
                  </a:cubicBezTo>
                  <a:cubicBezTo>
                    <a:pt x="454" y="26"/>
                    <a:pt x="487" y="42"/>
                    <a:pt x="506" y="53"/>
                  </a:cubicBezTo>
                  <a:cubicBezTo>
                    <a:pt x="525" y="64"/>
                    <a:pt x="537" y="76"/>
                    <a:pt x="547" y="83"/>
                  </a:cubicBezTo>
                  <a:cubicBezTo>
                    <a:pt x="557" y="90"/>
                    <a:pt x="571" y="94"/>
                    <a:pt x="566" y="98"/>
                  </a:cubicBezTo>
                  <a:cubicBezTo>
                    <a:pt x="561" y="102"/>
                    <a:pt x="540" y="102"/>
                    <a:pt x="518" y="109"/>
                  </a:cubicBezTo>
                  <a:cubicBezTo>
                    <a:pt x="496" y="116"/>
                    <a:pt x="463" y="125"/>
                    <a:pt x="436" y="139"/>
                  </a:cubicBezTo>
                  <a:cubicBezTo>
                    <a:pt x="409" y="153"/>
                    <a:pt x="378" y="173"/>
                    <a:pt x="355" y="191"/>
                  </a:cubicBezTo>
                  <a:cubicBezTo>
                    <a:pt x="332" y="209"/>
                    <a:pt x="313" y="243"/>
                    <a:pt x="298" y="247"/>
                  </a:cubicBezTo>
                  <a:cubicBezTo>
                    <a:pt x="283" y="251"/>
                    <a:pt x="278" y="223"/>
                    <a:pt x="265" y="212"/>
                  </a:cubicBezTo>
                  <a:cubicBezTo>
                    <a:pt x="252" y="201"/>
                    <a:pt x="238" y="191"/>
                    <a:pt x="221" y="179"/>
                  </a:cubicBezTo>
                  <a:cubicBezTo>
                    <a:pt x="204" y="167"/>
                    <a:pt x="180" y="150"/>
                    <a:pt x="160" y="140"/>
                  </a:cubicBezTo>
                  <a:cubicBezTo>
                    <a:pt x="140" y="130"/>
                    <a:pt x="125" y="126"/>
                    <a:pt x="103" y="119"/>
                  </a:cubicBezTo>
                  <a:cubicBezTo>
                    <a:pt x="81" y="112"/>
                    <a:pt x="45" y="101"/>
                    <a:pt x="28" y="98"/>
                  </a:cubicBezTo>
                  <a:cubicBezTo>
                    <a:pt x="11" y="95"/>
                    <a:pt x="4" y="101"/>
                    <a:pt x="2" y="98"/>
                  </a:cubicBezTo>
                  <a:cubicBezTo>
                    <a:pt x="0" y="95"/>
                    <a:pt x="12" y="86"/>
                    <a:pt x="19" y="80"/>
                  </a:cubicBezTo>
                  <a:cubicBezTo>
                    <a:pt x="26" y="74"/>
                    <a:pt x="37" y="66"/>
                    <a:pt x="47" y="59"/>
                  </a:cubicBezTo>
                  <a:cubicBezTo>
                    <a:pt x="57" y="52"/>
                    <a:pt x="69" y="44"/>
                    <a:pt x="79" y="38"/>
                  </a:cubicBezTo>
                  <a:cubicBezTo>
                    <a:pt x="89" y="32"/>
                    <a:pt x="100" y="30"/>
                    <a:pt x="110" y="25"/>
                  </a:cubicBezTo>
                  <a:cubicBezTo>
                    <a:pt x="120" y="20"/>
                    <a:pt x="138" y="9"/>
                    <a:pt x="142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1" name="Group 5"/>
            <p:cNvGrpSpPr>
              <a:grpSpLocks/>
            </p:cNvGrpSpPr>
            <p:nvPr/>
          </p:nvGrpSpPr>
          <p:grpSpPr bwMode="auto">
            <a:xfrm rot="-5400000">
              <a:off x="1320" y="3690"/>
              <a:ext cx="425" cy="841"/>
              <a:chOff x="1588" y="1253"/>
              <a:chExt cx="734" cy="1499"/>
            </a:xfrm>
          </p:grpSpPr>
          <p:sp>
            <p:nvSpPr>
              <p:cNvPr id="90" name="Freeform 6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" name="Arc 7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" name="Oval 8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3" name="Oval 9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4" name="Freeform 10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5915857">
            <a:off x="2753258" y="3196836"/>
            <a:ext cx="769937" cy="388938"/>
            <a:chOff x="1110" y="3894"/>
            <a:chExt cx="841" cy="426"/>
          </a:xfrm>
        </p:grpSpPr>
        <p:sp>
          <p:nvSpPr>
            <p:cNvPr id="96" name="Freeform 4"/>
            <p:cNvSpPr>
              <a:spLocks/>
            </p:cNvSpPr>
            <p:nvPr/>
          </p:nvSpPr>
          <p:spPr bwMode="auto">
            <a:xfrm>
              <a:off x="1234" y="4003"/>
              <a:ext cx="571" cy="251"/>
            </a:xfrm>
            <a:custGeom>
              <a:avLst/>
              <a:gdLst>
                <a:gd name="T0" fmla="*/ 142 w 571"/>
                <a:gd name="T1" fmla="*/ 10 h 251"/>
                <a:gd name="T2" fmla="*/ 134 w 571"/>
                <a:gd name="T3" fmla="*/ 28 h 251"/>
                <a:gd name="T4" fmla="*/ 158 w 571"/>
                <a:gd name="T5" fmla="*/ 55 h 251"/>
                <a:gd name="T6" fmla="*/ 212 w 571"/>
                <a:gd name="T7" fmla="*/ 71 h 251"/>
                <a:gd name="T8" fmla="*/ 284 w 571"/>
                <a:gd name="T9" fmla="*/ 77 h 251"/>
                <a:gd name="T10" fmla="*/ 338 w 571"/>
                <a:gd name="T11" fmla="*/ 71 h 251"/>
                <a:gd name="T12" fmla="*/ 388 w 571"/>
                <a:gd name="T13" fmla="*/ 56 h 251"/>
                <a:gd name="T14" fmla="*/ 412 w 571"/>
                <a:gd name="T15" fmla="*/ 25 h 251"/>
                <a:gd name="T16" fmla="*/ 397 w 571"/>
                <a:gd name="T17" fmla="*/ 1 h 251"/>
                <a:gd name="T18" fmla="*/ 436 w 571"/>
                <a:gd name="T19" fmla="*/ 17 h 251"/>
                <a:gd name="T20" fmla="*/ 506 w 571"/>
                <a:gd name="T21" fmla="*/ 53 h 251"/>
                <a:gd name="T22" fmla="*/ 547 w 571"/>
                <a:gd name="T23" fmla="*/ 83 h 251"/>
                <a:gd name="T24" fmla="*/ 566 w 571"/>
                <a:gd name="T25" fmla="*/ 98 h 251"/>
                <a:gd name="T26" fmla="*/ 518 w 571"/>
                <a:gd name="T27" fmla="*/ 109 h 251"/>
                <a:gd name="T28" fmla="*/ 436 w 571"/>
                <a:gd name="T29" fmla="*/ 139 h 251"/>
                <a:gd name="T30" fmla="*/ 355 w 571"/>
                <a:gd name="T31" fmla="*/ 191 h 251"/>
                <a:gd name="T32" fmla="*/ 298 w 571"/>
                <a:gd name="T33" fmla="*/ 247 h 251"/>
                <a:gd name="T34" fmla="*/ 265 w 571"/>
                <a:gd name="T35" fmla="*/ 212 h 251"/>
                <a:gd name="T36" fmla="*/ 221 w 571"/>
                <a:gd name="T37" fmla="*/ 179 h 251"/>
                <a:gd name="T38" fmla="*/ 160 w 571"/>
                <a:gd name="T39" fmla="*/ 140 h 251"/>
                <a:gd name="T40" fmla="*/ 103 w 571"/>
                <a:gd name="T41" fmla="*/ 119 h 251"/>
                <a:gd name="T42" fmla="*/ 28 w 571"/>
                <a:gd name="T43" fmla="*/ 98 h 251"/>
                <a:gd name="T44" fmla="*/ 2 w 571"/>
                <a:gd name="T45" fmla="*/ 98 h 251"/>
                <a:gd name="T46" fmla="*/ 19 w 571"/>
                <a:gd name="T47" fmla="*/ 80 h 251"/>
                <a:gd name="T48" fmla="*/ 47 w 571"/>
                <a:gd name="T49" fmla="*/ 59 h 251"/>
                <a:gd name="T50" fmla="*/ 79 w 571"/>
                <a:gd name="T51" fmla="*/ 38 h 251"/>
                <a:gd name="T52" fmla="*/ 110 w 571"/>
                <a:gd name="T53" fmla="*/ 25 h 251"/>
                <a:gd name="T54" fmla="*/ 142 w 571"/>
                <a:gd name="T55" fmla="*/ 10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1"/>
                <a:gd name="T85" fmla="*/ 0 h 251"/>
                <a:gd name="T86" fmla="*/ 571 w 571"/>
                <a:gd name="T87" fmla="*/ 251 h 2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1" h="251">
                  <a:moveTo>
                    <a:pt x="142" y="10"/>
                  </a:moveTo>
                  <a:cubicBezTo>
                    <a:pt x="146" y="11"/>
                    <a:pt x="131" y="21"/>
                    <a:pt x="134" y="28"/>
                  </a:cubicBezTo>
                  <a:cubicBezTo>
                    <a:pt x="137" y="35"/>
                    <a:pt x="145" y="48"/>
                    <a:pt x="158" y="55"/>
                  </a:cubicBezTo>
                  <a:cubicBezTo>
                    <a:pt x="171" y="62"/>
                    <a:pt x="191" y="67"/>
                    <a:pt x="212" y="71"/>
                  </a:cubicBezTo>
                  <a:cubicBezTo>
                    <a:pt x="233" y="75"/>
                    <a:pt x="263" y="77"/>
                    <a:pt x="284" y="77"/>
                  </a:cubicBezTo>
                  <a:cubicBezTo>
                    <a:pt x="305" y="77"/>
                    <a:pt x="321" y="75"/>
                    <a:pt x="338" y="71"/>
                  </a:cubicBezTo>
                  <a:cubicBezTo>
                    <a:pt x="355" y="67"/>
                    <a:pt x="376" y="64"/>
                    <a:pt x="388" y="56"/>
                  </a:cubicBezTo>
                  <a:cubicBezTo>
                    <a:pt x="400" y="48"/>
                    <a:pt x="411" y="34"/>
                    <a:pt x="412" y="25"/>
                  </a:cubicBezTo>
                  <a:cubicBezTo>
                    <a:pt x="413" y="16"/>
                    <a:pt x="393" y="2"/>
                    <a:pt x="397" y="1"/>
                  </a:cubicBezTo>
                  <a:cubicBezTo>
                    <a:pt x="401" y="0"/>
                    <a:pt x="418" y="8"/>
                    <a:pt x="436" y="17"/>
                  </a:cubicBezTo>
                  <a:cubicBezTo>
                    <a:pt x="454" y="26"/>
                    <a:pt x="487" y="42"/>
                    <a:pt x="506" y="53"/>
                  </a:cubicBezTo>
                  <a:cubicBezTo>
                    <a:pt x="525" y="64"/>
                    <a:pt x="537" y="76"/>
                    <a:pt x="547" y="83"/>
                  </a:cubicBezTo>
                  <a:cubicBezTo>
                    <a:pt x="557" y="90"/>
                    <a:pt x="571" y="94"/>
                    <a:pt x="566" y="98"/>
                  </a:cubicBezTo>
                  <a:cubicBezTo>
                    <a:pt x="561" y="102"/>
                    <a:pt x="540" y="102"/>
                    <a:pt x="518" y="109"/>
                  </a:cubicBezTo>
                  <a:cubicBezTo>
                    <a:pt x="496" y="116"/>
                    <a:pt x="463" y="125"/>
                    <a:pt x="436" y="139"/>
                  </a:cubicBezTo>
                  <a:cubicBezTo>
                    <a:pt x="409" y="153"/>
                    <a:pt x="378" y="173"/>
                    <a:pt x="355" y="191"/>
                  </a:cubicBezTo>
                  <a:cubicBezTo>
                    <a:pt x="332" y="209"/>
                    <a:pt x="313" y="243"/>
                    <a:pt x="298" y="247"/>
                  </a:cubicBezTo>
                  <a:cubicBezTo>
                    <a:pt x="283" y="251"/>
                    <a:pt x="278" y="223"/>
                    <a:pt x="265" y="212"/>
                  </a:cubicBezTo>
                  <a:cubicBezTo>
                    <a:pt x="252" y="201"/>
                    <a:pt x="238" y="191"/>
                    <a:pt x="221" y="179"/>
                  </a:cubicBezTo>
                  <a:cubicBezTo>
                    <a:pt x="204" y="167"/>
                    <a:pt x="180" y="150"/>
                    <a:pt x="160" y="140"/>
                  </a:cubicBezTo>
                  <a:cubicBezTo>
                    <a:pt x="140" y="130"/>
                    <a:pt x="125" y="126"/>
                    <a:pt x="103" y="119"/>
                  </a:cubicBezTo>
                  <a:cubicBezTo>
                    <a:pt x="81" y="112"/>
                    <a:pt x="45" y="101"/>
                    <a:pt x="28" y="98"/>
                  </a:cubicBezTo>
                  <a:cubicBezTo>
                    <a:pt x="11" y="95"/>
                    <a:pt x="4" y="101"/>
                    <a:pt x="2" y="98"/>
                  </a:cubicBezTo>
                  <a:cubicBezTo>
                    <a:pt x="0" y="95"/>
                    <a:pt x="12" y="86"/>
                    <a:pt x="19" y="80"/>
                  </a:cubicBezTo>
                  <a:cubicBezTo>
                    <a:pt x="26" y="74"/>
                    <a:pt x="37" y="66"/>
                    <a:pt x="47" y="59"/>
                  </a:cubicBezTo>
                  <a:cubicBezTo>
                    <a:pt x="57" y="52"/>
                    <a:pt x="69" y="44"/>
                    <a:pt x="79" y="38"/>
                  </a:cubicBezTo>
                  <a:cubicBezTo>
                    <a:pt x="89" y="32"/>
                    <a:pt x="100" y="30"/>
                    <a:pt x="110" y="25"/>
                  </a:cubicBezTo>
                  <a:cubicBezTo>
                    <a:pt x="120" y="20"/>
                    <a:pt x="138" y="9"/>
                    <a:pt x="142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3" name="Group 5"/>
            <p:cNvGrpSpPr>
              <a:grpSpLocks/>
            </p:cNvGrpSpPr>
            <p:nvPr/>
          </p:nvGrpSpPr>
          <p:grpSpPr bwMode="auto">
            <a:xfrm rot="-5400000">
              <a:off x="1320" y="3690"/>
              <a:ext cx="425" cy="841"/>
              <a:chOff x="1588" y="1253"/>
              <a:chExt cx="734" cy="1499"/>
            </a:xfrm>
          </p:grpSpPr>
          <p:sp>
            <p:nvSpPr>
              <p:cNvPr id="98" name="Freeform 6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" name="Arc 7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Oval 8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1" name="Oval 9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" name="Freeform 10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24" name="Group 11"/>
          <p:cNvGrpSpPr>
            <a:grpSpLocks/>
          </p:cNvGrpSpPr>
          <p:nvPr/>
        </p:nvGrpSpPr>
        <p:grpSpPr bwMode="auto">
          <a:xfrm rot="5915857">
            <a:off x="4923434" y="1185156"/>
            <a:ext cx="769937" cy="388938"/>
            <a:chOff x="1110" y="3894"/>
            <a:chExt cx="841" cy="426"/>
          </a:xfrm>
        </p:grpSpPr>
        <p:sp>
          <p:nvSpPr>
            <p:cNvPr id="104" name="Freeform 4"/>
            <p:cNvSpPr>
              <a:spLocks/>
            </p:cNvSpPr>
            <p:nvPr/>
          </p:nvSpPr>
          <p:spPr bwMode="auto">
            <a:xfrm>
              <a:off x="1234" y="4003"/>
              <a:ext cx="571" cy="251"/>
            </a:xfrm>
            <a:custGeom>
              <a:avLst/>
              <a:gdLst>
                <a:gd name="T0" fmla="*/ 142 w 571"/>
                <a:gd name="T1" fmla="*/ 10 h 251"/>
                <a:gd name="T2" fmla="*/ 134 w 571"/>
                <a:gd name="T3" fmla="*/ 28 h 251"/>
                <a:gd name="T4" fmla="*/ 158 w 571"/>
                <a:gd name="T5" fmla="*/ 55 h 251"/>
                <a:gd name="T6" fmla="*/ 212 w 571"/>
                <a:gd name="T7" fmla="*/ 71 h 251"/>
                <a:gd name="T8" fmla="*/ 284 w 571"/>
                <a:gd name="T9" fmla="*/ 77 h 251"/>
                <a:gd name="T10" fmla="*/ 338 w 571"/>
                <a:gd name="T11" fmla="*/ 71 h 251"/>
                <a:gd name="T12" fmla="*/ 388 w 571"/>
                <a:gd name="T13" fmla="*/ 56 h 251"/>
                <a:gd name="T14" fmla="*/ 412 w 571"/>
                <a:gd name="T15" fmla="*/ 25 h 251"/>
                <a:gd name="T16" fmla="*/ 397 w 571"/>
                <a:gd name="T17" fmla="*/ 1 h 251"/>
                <a:gd name="T18" fmla="*/ 436 w 571"/>
                <a:gd name="T19" fmla="*/ 17 h 251"/>
                <a:gd name="T20" fmla="*/ 506 w 571"/>
                <a:gd name="T21" fmla="*/ 53 h 251"/>
                <a:gd name="T22" fmla="*/ 547 w 571"/>
                <a:gd name="T23" fmla="*/ 83 h 251"/>
                <a:gd name="T24" fmla="*/ 566 w 571"/>
                <a:gd name="T25" fmla="*/ 98 h 251"/>
                <a:gd name="T26" fmla="*/ 518 w 571"/>
                <a:gd name="T27" fmla="*/ 109 h 251"/>
                <a:gd name="T28" fmla="*/ 436 w 571"/>
                <a:gd name="T29" fmla="*/ 139 h 251"/>
                <a:gd name="T30" fmla="*/ 355 w 571"/>
                <a:gd name="T31" fmla="*/ 191 h 251"/>
                <a:gd name="T32" fmla="*/ 298 w 571"/>
                <a:gd name="T33" fmla="*/ 247 h 251"/>
                <a:gd name="T34" fmla="*/ 265 w 571"/>
                <a:gd name="T35" fmla="*/ 212 h 251"/>
                <a:gd name="T36" fmla="*/ 221 w 571"/>
                <a:gd name="T37" fmla="*/ 179 h 251"/>
                <a:gd name="T38" fmla="*/ 160 w 571"/>
                <a:gd name="T39" fmla="*/ 140 h 251"/>
                <a:gd name="T40" fmla="*/ 103 w 571"/>
                <a:gd name="T41" fmla="*/ 119 h 251"/>
                <a:gd name="T42" fmla="*/ 28 w 571"/>
                <a:gd name="T43" fmla="*/ 98 h 251"/>
                <a:gd name="T44" fmla="*/ 2 w 571"/>
                <a:gd name="T45" fmla="*/ 98 h 251"/>
                <a:gd name="T46" fmla="*/ 19 w 571"/>
                <a:gd name="T47" fmla="*/ 80 h 251"/>
                <a:gd name="T48" fmla="*/ 47 w 571"/>
                <a:gd name="T49" fmla="*/ 59 h 251"/>
                <a:gd name="T50" fmla="*/ 79 w 571"/>
                <a:gd name="T51" fmla="*/ 38 h 251"/>
                <a:gd name="T52" fmla="*/ 110 w 571"/>
                <a:gd name="T53" fmla="*/ 25 h 251"/>
                <a:gd name="T54" fmla="*/ 142 w 571"/>
                <a:gd name="T55" fmla="*/ 10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1"/>
                <a:gd name="T85" fmla="*/ 0 h 251"/>
                <a:gd name="T86" fmla="*/ 571 w 571"/>
                <a:gd name="T87" fmla="*/ 251 h 2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1" h="251">
                  <a:moveTo>
                    <a:pt x="142" y="10"/>
                  </a:moveTo>
                  <a:cubicBezTo>
                    <a:pt x="146" y="11"/>
                    <a:pt x="131" y="21"/>
                    <a:pt x="134" y="28"/>
                  </a:cubicBezTo>
                  <a:cubicBezTo>
                    <a:pt x="137" y="35"/>
                    <a:pt x="145" y="48"/>
                    <a:pt x="158" y="55"/>
                  </a:cubicBezTo>
                  <a:cubicBezTo>
                    <a:pt x="171" y="62"/>
                    <a:pt x="191" y="67"/>
                    <a:pt x="212" y="71"/>
                  </a:cubicBezTo>
                  <a:cubicBezTo>
                    <a:pt x="233" y="75"/>
                    <a:pt x="263" y="77"/>
                    <a:pt x="284" y="77"/>
                  </a:cubicBezTo>
                  <a:cubicBezTo>
                    <a:pt x="305" y="77"/>
                    <a:pt x="321" y="75"/>
                    <a:pt x="338" y="71"/>
                  </a:cubicBezTo>
                  <a:cubicBezTo>
                    <a:pt x="355" y="67"/>
                    <a:pt x="376" y="64"/>
                    <a:pt x="388" y="56"/>
                  </a:cubicBezTo>
                  <a:cubicBezTo>
                    <a:pt x="400" y="48"/>
                    <a:pt x="411" y="34"/>
                    <a:pt x="412" y="25"/>
                  </a:cubicBezTo>
                  <a:cubicBezTo>
                    <a:pt x="413" y="16"/>
                    <a:pt x="393" y="2"/>
                    <a:pt x="397" y="1"/>
                  </a:cubicBezTo>
                  <a:cubicBezTo>
                    <a:pt x="401" y="0"/>
                    <a:pt x="418" y="8"/>
                    <a:pt x="436" y="17"/>
                  </a:cubicBezTo>
                  <a:cubicBezTo>
                    <a:pt x="454" y="26"/>
                    <a:pt x="487" y="42"/>
                    <a:pt x="506" y="53"/>
                  </a:cubicBezTo>
                  <a:cubicBezTo>
                    <a:pt x="525" y="64"/>
                    <a:pt x="537" y="76"/>
                    <a:pt x="547" y="83"/>
                  </a:cubicBezTo>
                  <a:cubicBezTo>
                    <a:pt x="557" y="90"/>
                    <a:pt x="571" y="94"/>
                    <a:pt x="566" y="98"/>
                  </a:cubicBezTo>
                  <a:cubicBezTo>
                    <a:pt x="561" y="102"/>
                    <a:pt x="540" y="102"/>
                    <a:pt x="518" y="109"/>
                  </a:cubicBezTo>
                  <a:cubicBezTo>
                    <a:pt x="496" y="116"/>
                    <a:pt x="463" y="125"/>
                    <a:pt x="436" y="139"/>
                  </a:cubicBezTo>
                  <a:cubicBezTo>
                    <a:pt x="409" y="153"/>
                    <a:pt x="378" y="173"/>
                    <a:pt x="355" y="191"/>
                  </a:cubicBezTo>
                  <a:cubicBezTo>
                    <a:pt x="332" y="209"/>
                    <a:pt x="313" y="243"/>
                    <a:pt x="298" y="247"/>
                  </a:cubicBezTo>
                  <a:cubicBezTo>
                    <a:pt x="283" y="251"/>
                    <a:pt x="278" y="223"/>
                    <a:pt x="265" y="212"/>
                  </a:cubicBezTo>
                  <a:cubicBezTo>
                    <a:pt x="252" y="201"/>
                    <a:pt x="238" y="191"/>
                    <a:pt x="221" y="179"/>
                  </a:cubicBezTo>
                  <a:cubicBezTo>
                    <a:pt x="204" y="167"/>
                    <a:pt x="180" y="150"/>
                    <a:pt x="160" y="140"/>
                  </a:cubicBezTo>
                  <a:cubicBezTo>
                    <a:pt x="140" y="130"/>
                    <a:pt x="125" y="126"/>
                    <a:pt x="103" y="119"/>
                  </a:cubicBezTo>
                  <a:cubicBezTo>
                    <a:pt x="81" y="112"/>
                    <a:pt x="45" y="101"/>
                    <a:pt x="28" y="98"/>
                  </a:cubicBezTo>
                  <a:cubicBezTo>
                    <a:pt x="11" y="95"/>
                    <a:pt x="4" y="101"/>
                    <a:pt x="2" y="98"/>
                  </a:cubicBezTo>
                  <a:cubicBezTo>
                    <a:pt x="0" y="95"/>
                    <a:pt x="12" y="86"/>
                    <a:pt x="19" y="80"/>
                  </a:cubicBezTo>
                  <a:cubicBezTo>
                    <a:pt x="26" y="74"/>
                    <a:pt x="37" y="66"/>
                    <a:pt x="47" y="59"/>
                  </a:cubicBezTo>
                  <a:cubicBezTo>
                    <a:pt x="57" y="52"/>
                    <a:pt x="69" y="44"/>
                    <a:pt x="79" y="38"/>
                  </a:cubicBezTo>
                  <a:cubicBezTo>
                    <a:pt x="89" y="32"/>
                    <a:pt x="100" y="30"/>
                    <a:pt x="110" y="25"/>
                  </a:cubicBezTo>
                  <a:cubicBezTo>
                    <a:pt x="120" y="20"/>
                    <a:pt x="138" y="9"/>
                    <a:pt x="142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5" name="Group 5"/>
            <p:cNvGrpSpPr>
              <a:grpSpLocks/>
            </p:cNvGrpSpPr>
            <p:nvPr/>
          </p:nvGrpSpPr>
          <p:grpSpPr bwMode="auto">
            <a:xfrm rot="-5400000">
              <a:off x="1320" y="3690"/>
              <a:ext cx="425" cy="841"/>
              <a:chOff x="1588" y="1253"/>
              <a:chExt cx="734" cy="1499"/>
            </a:xfrm>
          </p:grpSpPr>
          <p:sp>
            <p:nvSpPr>
              <p:cNvPr id="106" name="Freeform 6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" name="Arc 7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" name="Oval 8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9" name="Oval 9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0" name="Freeform 10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6" grpId="0" animBg="1"/>
      <p:bldP spid="7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6287" name="Freeform 59"/>
          <p:cNvSpPr>
            <a:spLocks/>
          </p:cNvSpPr>
          <p:nvPr/>
        </p:nvSpPr>
        <p:spPr bwMode="auto">
          <a:xfrm>
            <a:off x="7062788" y="1328738"/>
            <a:ext cx="1403350" cy="1006475"/>
          </a:xfrm>
          <a:custGeom>
            <a:avLst/>
            <a:gdLst>
              <a:gd name="T0" fmla="*/ 442 w 884"/>
              <a:gd name="T1" fmla="*/ 0 h 634"/>
              <a:gd name="T2" fmla="*/ 430 w 884"/>
              <a:gd name="T3" fmla="*/ 22 h 634"/>
              <a:gd name="T4" fmla="*/ 416 w 884"/>
              <a:gd name="T5" fmla="*/ 88 h 634"/>
              <a:gd name="T6" fmla="*/ 402 w 884"/>
              <a:gd name="T7" fmla="*/ 188 h 634"/>
              <a:gd name="T8" fmla="*/ 378 w 884"/>
              <a:gd name="T9" fmla="*/ 288 h 634"/>
              <a:gd name="T10" fmla="*/ 328 w 884"/>
              <a:gd name="T11" fmla="*/ 352 h 634"/>
              <a:gd name="T12" fmla="*/ 258 w 884"/>
              <a:gd name="T13" fmla="*/ 390 h 634"/>
              <a:gd name="T14" fmla="*/ 170 w 884"/>
              <a:gd name="T15" fmla="*/ 426 h 634"/>
              <a:gd name="T16" fmla="*/ 82 w 884"/>
              <a:gd name="T17" fmla="*/ 472 h 634"/>
              <a:gd name="T18" fmla="*/ 24 w 884"/>
              <a:gd name="T19" fmla="*/ 538 h 634"/>
              <a:gd name="T20" fmla="*/ 4 w 884"/>
              <a:gd name="T21" fmla="*/ 600 h 634"/>
              <a:gd name="T22" fmla="*/ 0 w 884"/>
              <a:gd name="T23" fmla="*/ 634 h 634"/>
              <a:gd name="T24" fmla="*/ 884 w 884"/>
              <a:gd name="T25" fmla="*/ 634 h 634"/>
              <a:gd name="T26" fmla="*/ 864 w 884"/>
              <a:gd name="T27" fmla="*/ 546 h 634"/>
              <a:gd name="T28" fmla="*/ 838 w 884"/>
              <a:gd name="T29" fmla="*/ 500 h 634"/>
              <a:gd name="T30" fmla="*/ 766 w 884"/>
              <a:gd name="T31" fmla="*/ 450 h 634"/>
              <a:gd name="T32" fmla="*/ 690 w 884"/>
              <a:gd name="T33" fmla="*/ 414 h 634"/>
              <a:gd name="T34" fmla="*/ 606 w 884"/>
              <a:gd name="T35" fmla="*/ 382 h 634"/>
              <a:gd name="T36" fmla="*/ 558 w 884"/>
              <a:gd name="T37" fmla="*/ 354 h 634"/>
              <a:gd name="T38" fmla="*/ 526 w 884"/>
              <a:gd name="T39" fmla="*/ 302 h 634"/>
              <a:gd name="T40" fmla="*/ 500 w 884"/>
              <a:gd name="T41" fmla="*/ 222 h 634"/>
              <a:gd name="T42" fmla="*/ 482 w 884"/>
              <a:gd name="T43" fmla="*/ 138 h 634"/>
              <a:gd name="T44" fmla="*/ 474 w 884"/>
              <a:gd name="T45" fmla="*/ 80 h 634"/>
              <a:gd name="T46" fmla="*/ 466 w 884"/>
              <a:gd name="T47" fmla="*/ 26 h 634"/>
              <a:gd name="T48" fmla="*/ 458 w 884"/>
              <a:gd name="T49" fmla="*/ 2 h 634"/>
              <a:gd name="T50" fmla="*/ 442 w 884"/>
              <a:gd name="T51" fmla="*/ 0 h 6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4"/>
              <a:gd name="T79" fmla="*/ 0 h 634"/>
              <a:gd name="T80" fmla="*/ 884 w 884"/>
              <a:gd name="T81" fmla="*/ 634 h 6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4" h="634">
                <a:moveTo>
                  <a:pt x="442" y="0"/>
                </a:moveTo>
                <a:lnTo>
                  <a:pt x="430" y="22"/>
                </a:lnTo>
                <a:lnTo>
                  <a:pt x="416" y="88"/>
                </a:lnTo>
                <a:lnTo>
                  <a:pt x="402" y="188"/>
                </a:lnTo>
                <a:lnTo>
                  <a:pt x="378" y="288"/>
                </a:lnTo>
                <a:lnTo>
                  <a:pt x="328" y="352"/>
                </a:lnTo>
                <a:lnTo>
                  <a:pt x="258" y="390"/>
                </a:lnTo>
                <a:lnTo>
                  <a:pt x="170" y="426"/>
                </a:lnTo>
                <a:lnTo>
                  <a:pt x="82" y="472"/>
                </a:lnTo>
                <a:lnTo>
                  <a:pt x="24" y="538"/>
                </a:lnTo>
                <a:lnTo>
                  <a:pt x="4" y="600"/>
                </a:lnTo>
                <a:lnTo>
                  <a:pt x="0" y="634"/>
                </a:lnTo>
                <a:lnTo>
                  <a:pt x="884" y="634"/>
                </a:lnTo>
                <a:lnTo>
                  <a:pt x="864" y="546"/>
                </a:lnTo>
                <a:lnTo>
                  <a:pt x="838" y="500"/>
                </a:lnTo>
                <a:lnTo>
                  <a:pt x="766" y="450"/>
                </a:lnTo>
                <a:lnTo>
                  <a:pt x="690" y="414"/>
                </a:lnTo>
                <a:lnTo>
                  <a:pt x="606" y="382"/>
                </a:lnTo>
                <a:lnTo>
                  <a:pt x="558" y="354"/>
                </a:lnTo>
                <a:lnTo>
                  <a:pt x="526" y="302"/>
                </a:lnTo>
                <a:lnTo>
                  <a:pt x="500" y="222"/>
                </a:lnTo>
                <a:lnTo>
                  <a:pt x="482" y="138"/>
                </a:lnTo>
                <a:lnTo>
                  <a:pt x="474" y="80"/>
                </a:lnTo>
                <a:lnTo>
                  <a:pt x="466" y="26"/>
                </a:lnTo>
                <a:lnTo>
                  <a:pt x="458" y="2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7070725" y="1298576"/>
            <a:ext cx="1403350" cy="1692275"/>
            <a:chOff x="232" y="1705"/>
            <a:chExt cx="1400" cy="1689"/>
          </a:xfrm>
        </p:grpSpPr>
        <p:sp>
          <p:nvSpPr>
            <p:cNvPr id="96295" name="Freeform 63"/>
            <p:cNvSpPr>
              <a:spLocks/>
            </p:cNvSpPr>
            <p:nvPr/>
          </p:nvSpPr>
          <p:spPr bwMode="auto">
            <a:xfrm>
              <a:off x="233" y="2728"/>
              <a:ext cx="1392" cy="632"/>
            </a:xfrm>
            <a:custGeom>
              <a:avLst/>
              <a:gdLst>
                <a:gd name="T0" fmla="*/ 8 w 1392"/>
                <a:gd name="T1" fmla="*/ 0 h 632"/>
                <a:gd name="T2" fmla="*/ 1388 w 1392"/>
                <a:gd name="T3" fmla="*/ 0 h 632"/>
                <a:gd name="T4" fmla="*/ 1392 w 1392"/>
                <a:gd name="T5" fmla="*/ 76 h 632"/>
                <a:gd name="T6" fmla="*/ 1356 w 1392"/>
                <a:gd name="T7" fmla="*/ 160 h 632"/>
                <a:gd name="T8" fmla="*/ 1312 w 1392"/>
                <a:gd name="T9" fmla="*/ 244 h 632"/>
                <a:gd name="T10" fmla="*/ 1232 w 1392"/>
                <a:gd name="T11" fmla="*/ 292 h 632"/>
                <a:gd name="T12" fmla="*/ 1164 w 1392"/>
                <a:gd name="T13" fmla="*/ 328 h 632"/>
                <a:gd name="T14" fmla="*/ 1064 w 1392"/>
                <a:gd name="T15" fmla="*/ 364 h 632"/>
                <a:gd name="T16" fmla="*/ 960 w 1392"/>
                <a:gd name="T17" fmla="*/ 424 h 632"/>
                <a:gd name="T18" fmla="*/ 896 w 1392"/>
                <a:gd name="T19" fmla="*/ 484 h 632"/>
                <a:gd name="T20" fmla="*/ 872 w 1392"/>
                <a:gd name="T21" fmla="*/ 564 h 632"/>
                <a:gd name="T22" fmla="*/ 840 w 1392"/>
                <a:gd name="T23" fmla="*/ 608 h 632"/>
                <a:gd name="T24" fmla="*/ 752 w 1392"/>
                <a:gd name="T25" fmla="*/ 632 h 632"/>
                <a:gd name="T26" fmla="*/ 672 w 1392"/>
                <a:gd name="T27" fmla="*/ 632 h 632"/>
                <a:gd name="T28" fmla="*/ 584 w 1392"/>
                <a:gd name="T29" fmla="*/ 620 h 632"/>
                <a:gd name="T30" fmla="*/ 532 w 1392"/>
                <a:gd name="T31" fmla="*/ 584 h 632"/>
                <a:gd name="T32" fmla="*/ 504 w 1392"/>
                <a:gd name="T33" fmla="*/ 500 h 632"/>
                <a:gd name="T34" fmla="*/ 488 w 1392"/>
                <a:gd name="T35" fmla="*/ 464 h 632"/>
                <a:gd name="T36" fmla="*/ 412 w 1392"/>
                <a:gd name="T37" fmla="*/ 416 h 632"/>
                <a:gd name="T38" fmla="*/ 288 w 1392"/>
                <a:gd name="T39" fmla="*/ 352 h 632"/>
                <a:gd name="T40" fmla="*/ 172 w 1392"/>
                <a:gd name="T41" fmla="*/ 304 h 632"/>
                <a:gd name="T42" fmla="*/ 124 w 1392"/>
                <a:gd name="T43" fmla="*/ 276 h 632"/>
                <a:gd name="T44" fmla="*/ 72 w 1392"/>
                <a:gd name="T45" fmla="*/ 232 h 632"/>
                <a:gd name="T46" fmla="*/ 40 w 1392"/>
                <a:gd name="T47" fmla="*/ 172 h 632"/>
                <a:gd name="T48" fmla="*/ 16 w 1392"/>
                <a:gd name="T49" fmla="*/ 100 h 632"/>
                <a:gd name="T50" fmla="*/ 0 w 1392"/>
                <a:gd name="T51" fmla="*/ 44 h 632"/>
                <a:gd name="T52" fmla="*/ 8 w 1392"/>
                <a:gd name="T53" fmla="*/ 0 h 6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2"/>
                <a:gd name="T82" fmla="*/ 0 h 632"/>
                <a:gd name="T83" fmla="*/ 1392 w 1392"/>
                <a:gd name="T84" fmla="*/ 632 h 6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2" h="632">
                  <a:moveTo>
                    <a:pt x="8" y="0"/>
                  </a:moveTo>
                  <a:lnTo>
                    <a:pt x="1388" y="0"/>
                  </a:lnTo>
                  <a:lnTo>
                    <a:pt x="1392" y="76"/>
                  </a:lnTo>
                  <a:lnTo>
                    <a:pt x="1356" y="160"/>
                  </a:lnTo>
                  <a:lnTo>
                    <a:pt x="1312" y="244"/>
                  </a:lnTo>
                  <a:lnTo>
                    <a:pt x="1232" y="292"/>
                  </a:lnTo>
                  <a:lnTo>
                    <a:pt x="1164" y="328"/>
                  </a:lnTo>
                  <a:lnTo>
                    <a:pt x="1064" y="364"/>
                  </a:lnTo>
                  <a:lnTo>
                    <a:pt x="960" y="424"/>
                  </a:lnTo>
                  <a:lnTo>
                    <a:pt x="896" y="484"/>
                  </a:lnTo>
                  <a:lnTo>
                    <a:pt x="872" y="564"/>
                  </a:lnTo>
                  <a:lnTo>
                    <a:pt x="840" y="608"/>
                  </a:lnTo>
                  <a:lnTo>
                    <a:pt x="752" y="632"/>
                  </a:lnTo>
                  <a:lnTo>
                    <a:pt x="672" y="632"/>
                  </a:lnTo>
                  <a:lnTo>
                    <a:pt x="584" y="620"/>
                  </a:lnTo>
                  <a:lnTo>
                    <a:pt x="532" y="584"/>
                  </a:lnTo>
                  <a:lnTo>
                    <a:pt x="504" y="500"/>
                  </a:lnTo>
                  <a:lnTo>
                    <a:pt x="488" y="464"/>
                  </a:lnTo>
                  <a:lnTo>
                    <a:pt x="412" y="416"/>
                  </a:lnTo>
                  <a:lnTo>
                    <a:pt x="288" y="352"/>
                  </a:lnTo>
                  <a:lnTo>
                    <a:pt x="172" y="304"/>
                  </a:lnTo>
                  <a:lnTo>
                    <a:pt x="124" y="276"/>
                  </a:lnTo>
                  <a:lnTo>
                    <a:pt x="72" y="232"/>
                  </a:lnTo>
                  <a:lnTo>
                    <a:pt x="40" y="172"/>
                  </a:lnTo>
                  <a:lnTo>
                    <a:pt x="16" y="100"/>
                  </a:lnTo>
                  <a:lnTo>
                    <a:pt x="0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232" y="1705"/>
              <a:ext cx="1400" cy="1689"/>
              <a:chOff x="3659" y="1313"/>
              <a:chExt cx="1400" cy="1689"/>
            </a:xfrm>
          </p:grpSpPr>
          <p:sp>
            <p:nvSpPr>
              <p:cNvPr id="96297" name="Freeform 65"/>
              <p:cNvSpPr>
                <a:spLocks/>
              </p:cNvSpPr>
              <p:nvPr/>
            </p:nvSpPr>
            <p:spPr bwMode="auto">
              <a:xfrm>
                <a:off x="365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298" name="Freeform 66"/>
              <p:cNvSpPr>
                <a:spLocks/>
              </p:cNvSpPr>
              <p:nvPr/>
            </p:nvSpPr>
            <p:spPr bwMode="auto">
              <a:xfrm flipH="1">
                <a:off x="433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299" name="Freeform 67"/>
              <p:cNvSpPr>
                <a:spLocks/>
              </p:cNvSpPr>
              <p:nvPr/>
            </p:nvSpPr>
            <p:spPr bwMode="auto">
              <a:xfrm>
                <a:off x="4326" y="2973"/>
                <a:ext cx="68" cy="29"/>
              </a:xfrm>
              <a:custGeom>
                <a:avLst/>
                <a:gdLst>
                  <a:gd name="T0" fmla="*/ 1709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6294" name="Line 69"/>
          <p:cNvSpPr>
            <a:spLocks noChangeShapeType="1"/>
          </p:cNvSpPr>
          <p:nvPr/>
        </p:nvSpPr>
        <p:spPr bwMode="auto">
          <a:xfrm>
            <a:off x="7775575" y="2444751"/>
            <a:ext cx="0" cy="830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4" name="67 Grupo"/>
          <p:cNvGrpSpPr/>
          <p:nvPr/>
        </p:nvGrpSpPr>
        <p:grpSpPr>
          <a:xfrm>
            <a:off x="7586663" y="638175"/>
            <a:ext cx="609600" cy="1816101"/>
            <a:chOff x="7586663" y="638175"/>
            <a:chExt cx="609600" cy="1816101"/>
          </a:xfrm>
        </p:grpSpPr>
        <p:sp>
          <p:nvSpPr>
            <p:cNvPr id="96293" name="Line 68"/>
            <p:cNvSpPr>
              <a:spLocks noChangeShapeType="1"/>
            </p:cNvSpPr>
            <p:nvPr/>
          </p:nvSpPr>
          <p:spPr bwMode="auto">
            <a:xfrm flipV="1">
              <a:off x="7773988" y="1014413"/>
              <a:ext cx="0" cy="14398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290" name="Text Box 70"/>
            <p:cNvSpPr txBox="1">
              <a:spLocks noChangeArrowheads="1"/>
            </p:cNvSpPr>
            <p:nvPr/>
          </p:nvSpPr>
          <p:spPr bwMode="auto">
            <a:xfrm>
              <a:off x="7586663" y="63817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sp>
        <p:nvSpPr>
          <p:cNvPr id="96291" name="Text Box 71"/>
          <p:cNvSpPr txBox="1">
            <a:spLocks noChangeArrowheads="1"/>
          </p:cNvSpPr>
          <p:nvPr/>
        </p:nvSpPr>
        <p:spPr bwMode="auto">
          <a:xfrm>
            <a:off x="7608888" y="3287713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000000"/>
                </a:solidFill>
                <a:latin typeface="Arial"/>
              </a:rPr>
              <a:t>P</a:t>
            </a:r>
            <a:r>
              <a:rPr lang="es-ES" sz="1800" b="1" baseline="-25000">
                <a:solidFill>
                  <a:srgbClr val="000000"/>
                </a:solidFill>
                <a:latin typeface="Arial"/>
              </a:rPr>
              <a:t>4</a:t>
            </a:r>
            <a:endParaRPr lang="es-ES" sz="1800" b="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64 Grupo"/>
          <p:cNvGrpSpPr/>
          <p:nvPr/>
        </p:nvGrpSpPr>
        <p:grpSpPr>
          <a:xfrm>
            <a:off x="4935538" y="979551"/>
            <a:ext cx="1404937" cy="3014600"/>
            <a:chOff x="4935538" y="979551"/>
            <a:chExt cx="1404937" cy="3014600"/>
          </a:xfrm>
        </p:grpSpPr>
        <p:sp>
          <p:nvSpPr>
            <p:cNvPr id="96300" name="Freeform 45"/>
            <p:cNvSpPr>
              <a:spLocks/>
            </p:cNvSpPr>
            <p:nvPr/>
          </p:nvSpPr>
          <p:spPr bwMode="auto">
            <a:xfrm>
              <a:off x="4935538" y="1319213"/>
              <a:ext cx="1403350" cy="1006475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4937125" y="1298576"/>
              <a:ext cx="1403350" cy="1692275"/>
              <a:chOff x="232" y="1705"/>
              <a:chExt cx="1400" cy="1689"/>
            </a:xfrm>
          </p:grpSpPr>
          <p:sp>
            <p:nvSpPr>
              <p:cNvPr id="96308" name="Freeform 49"/>
              <p:cNvSpPr>
                <a:spLocks/>
              </p:cNvSpPr>
              <p:nvPr/>
            </p:nvSpPr>
            <p:spPr bwMode="auto">
              <a:xfrm>
                <a:off x="233" y="2728"/>
                <a:ext cx="1392" cy="632"/>
              </a:xfrm>
              <a:custGeom>
                <a:avLst/>
                <a:gdLst>
                  <a:gd name="T0" fmla="*/ 8 w 1392"/>
                  <a:gd name="T1" fmla="*/ 0 h 632"/>
                  <a:gd name="T2" fmla="*/ 1388 w 1392"/>
                  <a:gd name="T3" fmla="*/ 0 h 632"/>
                  <a:gd name="T4" fmla="*/ 1392 w 1392"/>
                  <a:gd name="T5" fmla="*/ 76 h 632"/>
                  <a:gd name="T6" fmla="*/ 1356 w 1392"/>
                  <a:gd name="T7" fmla="*/ 160 h 632"/>
                  <a:gd name="T8" fmla="*/ 1312 w 1392"/>
                  <a:gd name="T9" fmla="*/ 244 h 632"/>
                  <a:gd name="T10" fmla="*/ 1232 w 1392"/>
                  <a:gd name="T11" fmla="*/ 292 h 632"/>
                  <a:gd name="T12" fmla="*/ 1164 w 1392"/>
                  <a:gd name="T13" fmla="*/ 328 h 632"/>
                  <a:gd name="T14" fmla="*/ 1064 w 1392"/>
                  <a:gd name="T15" fmla="*/ 364 h 632"/>
                  <a:gd name="T16" fmla="*/ 960 w 1392"/>
                  <a:gd name="T17" fmla="*/ 424 h 632"/>
                  <a:gd name="T18" fmla="*/ 896 w 1392"/>
                  <a:gd name="T19" fmla="*/ 484 h 632"/>
                  <a:gd name="T20" fmla="*/ 872 w 1392"/>
                  <a:gd name="T21" fmla="*/ 564 h 632"/>
                  <a:gd name="T22" fmla="*/ 840 w 1392"/>
                  <a:gd name="T23" fmla="*/ 608 h 632"/>
                  <a:gd name="T24" fmla="*/ 752 w 1392"/>
                  <a:gd name="T25" fmla="*/ 632 h 632"/>
                  <a:gd name="T26" fmla="*/ 672 w 1392"/>
                  <a:gd name="T27" fmla="*/ 632 h 632"/>
                  <a:gd name="T28" fmla="*/ 584 w 1392"/>
                  <a:gd name="T29" fmla="*/ 620 h 632"/>
                  <a:gd name="T30" fmla="*/ 532 w 1392"/>
                  <a:gd name="T31" fmla="*/ 584 h 632"/>
                  <a:gd name="T32" fmla="*/ 504 w 1392"/>
                  <a:gd name="T33" fmla="*/ 500 h 632"/>
                  <a:gd name="T34" fmla="*/ 488 w 1392"/>
                  <a:gd name="T35" fmla="*/ 464 h 632"/>
                  <a:gd name="T36" fmla="*/ 412 w 1392"/>
                  <a:gd name="T37" fmla="*/ 416 h 632"/>
                  <a:gd name="T38" fmla="*/ 288 w 1392"/>
                  <a:gd name="T39" fmla="*/ 352 h 632"/>
                  <a:gd name="T40" fmla="*/ 172 w 1392"/>
                  <a:gd name="T41" fmla="*/ 304 h 632"/>
                  <a:gd name="T42" fmla="*/ 124 w 1392"/>
                  <a:gd name="T43" fmla="*/ 276 h 632"/>
                  <a:gd name="T44" fmla="*/ 72 w 1392"/>
                  <a:gd name="T45" fmla="*/ 232 h 632"/>
                  <a:gd name="T46" fmla="*/ 40 w 1392"/>
                  <a:gd name="T47" fmla="*/ 172 h 632"/>
                  <a:gd name="T48" fmla="*/ 16 w 1392"/>
                  <a:gd name="T49" fmla="*/ 100 h 632"/>
                  <a:gd name="T50" fmla="*/ 0 w 1392"/>
                  <a:gd name="T51" fmla="*/ 44 h 632"/>
                  <a:gd name="T52" fmla="*/ 8 w 1392"/>
                  <a:gd name="T53" fmla="*/ 0 h 6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2"/>
                  <a:gd name="T82" fmla="*/ 0 h 632"/>
                  <a:gd name="T83" fmla="*/ 1392 w 1392"/>
                  <a:gd name="T84" fmla="*/ 632 h 6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2" h="632">
                    <a:moveTo>
                      <a:pt x="8" y="0"/>
                    </a:moveTo>
                    <a:lnTo>
                      <a:pt x="1388" y="0"/>
                    </a:lnTo>
                    <a:lnTo>
                      <a:pt x="1392" y="76"/>
                    </a:lnTo>
                    <a:lnTo>
                      <a:pt x="1356" y="160"/>
                    </a:lnTo>
                    <a:lnTo>
                      <a:pt x="1312" y="244"/>
                    </a:lnTo>
                    <a:lnTo>
                      <a:pt x="1232" y="292"/>
                    </a:lnTo>
                    <a:lnTo>
                      <a:pt x="1164" y="328"/>
                    </a:lnTo>
                    <a:lnTo>
                      <a:pt x="1064" y="364"/>
                    </a:lnTo>
                    <a:lnTo>
                      <a:pt x="960" y="424"/>
                    </a:lnTo>
                    <a:lnTo>
                      <a:pt x="896" y="484"/>
                    </a:lnTo>
                    <a:lnTo>
                      <a:pt x="872" y="564"/>
                    </a:lnTo>
                    <a:lnTo>
                      <a:pt x="840" y="608"/>
                    </a:lnTo>
                    <a:lnTo>
                      <a:pt x="752" y="632"/>
                    </a:lnTo>
                    <a:lnTo>
                      <a:pt x="672" y="632"/>
                    </a:lnTo>
                    <a:lnTo>
                      <a:pt x="584" y="620"/>
                    </a:lnTo>
                    <a:lnTo>
                      <a:pt x="532" y="584"/>
                    </a:lnTo>
                    <a:lnTo>
                      <a:pt x="504" y="500"/>
                    </a:lnTo>
                    <a:lnTo>
                      <a:pt x="488" y="464"/>
                    </a:lnTo>
                    <a:lnTo>
                      <a:pt x="412" y="416"/>
                    </a:lnTo>
                    <a:lnTo>
                      <a:pt x="288" y="352"/>
                    </a:lnTo>
                    <a:lnTo>
                      <a:pt x="172" y="304"/>
                    </a:lnTo>
                    <a:lnTo>
                      <a:pt x="124" y="276"/>
                    </a:lnTo>
                    <a:lnTo>
                      <a:pt x="72" y="232"/>
                    </a:lnTo>
                    <a:lnTo>
                      <a:pt x="40" y="172"/>
                    </a:lnTo>
                    <a:lnTo>
                      <a:pt x="16" y="100"/>
                    </a:lnTo>
                    <a:lnTo>
                      <a:pt x="0" y="4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A6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" name="Group 50"/>
              <p:cNvGrpSpPr>
                <a:grpSpLocks/>
              </p:cNvGrpSpPr>
              <p:nvPr/>
            </p:nvGrpSpPr>
            <p:grpSpPr bwMode="auto">
              <a:xfrm>
                <a:off x="232" y="1705"/>
                <a:ext cx="1400" cy="1689"/>
                <a:chOff x="3659" y="1313"/>
                <a:chExt cx="1400" cy="1689"/>
              </a:xfrm>
            </p:grpSpPr>
            <p:sp>
              <p:nvSpPr>
                <p:cNvPr id="96310" name="Freeform 51"/>
                <p:cNvSpPr>
                  <a:spLocks/>
                </p:cNvSpPr>
                <p:nvPr/>
              </p:nvSpPr>
              <p:spPr bwMode="auto">
                <a:xfrm>
                  <a:off x="3659" y="1313"/>
                  <a:ext cx="720" cy="1659"/>
                </a:xfrm>
                <a:custGeom>
                  <a:avLst/>
                  <a:gdLst>
                    <a:gd name="T0" fmla="*/ 720 w 720"/>
                    <a:gd name="T1" fmla="*/ 19 h 1659"/>
                    <a:gd name="T2" fmla="*/ 676 w 720"/>
                    <a:gd name="T3" fmla="*/ 27 h 1659"/>
                    <a:gd name="T4" fmla="*/ 648 w 720"/>
                    <a:gd name="T5" fmla="*/ 179 h 1659"/>
                    <a:gd name="T6" fmla="*/ 588 w 720"/>
                    <a:gd name="T7" fmla="*/ 451 h 1659"/>
                    <a:gd name="T8" fmla="*/ 496 w 720"/>
                    <a:gd name="T9" fmla="*/ 595 h 1659"/>
                    <a:gd name="T10" fmla="*/ 256 w 720"/>
                    <a:gd name="T11" fmla="*/ 695 h 1659"/>
                    <a:gd name="T12" fmla="*/ 116 w 720"/>
                    <a:gd name="T13" fmla="*/ 775 h 1659"/>
                    <a:gd name="T14" fmla="*/ 32 w 720"/>
                    <a:gd name="T15" fmla="*/ 879 h 1659"/>
                    <a:gd name="T16" fmla="*/ 0 w 720"/>
                    <a:gd name="T17" fmla="*/ 1023 h 1659"/>
                    <a:gd name="T18" fmla="*/ 32 w 720"/>
                    <a:gd name="T19" fmla="*/ 1175 h 1659"/>
                    <a:gd name="T20" fmla="*/ 124 w 720"/>
                    <a:gd name="T21" fmla="*/ 1299 h 1659"/>
                    <a:gd name="T22" fmla="*/ 388 w 720"/>
                    <a:gd name="T23" fmla="*/ 1423 h 1659"/>
                    <a:gd name="T24" fmla="*/ 496 w 720"/>
                    <a:gd name="T25" fmla="*/ 1511 h 1659"/>
                    <a:gd name="T26" fmla="*/ 520 w 720"/>
                    <a:gd name="T27" fmla="*/ 1575 h 1659"/>
                    <a:gd name="T28" fmla="*/ 568 w 720"/>
                    <a:gd name="T29" fmla="*/ 1639 h 1659"/>
                    <a:gd name="T30" fmla="*/ 668 w 720"/>
                    <a:gd name="T31" fmla="*/ 1659 h 16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20"/>
                    <a:gd name="T49" fmla="*/ 0 h 1659"/>
                    <a:gd name="T50" fmla="*/ 720 w 720"/>
                    <a:gd name="T51" fmla="*/ 1659 h 16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20" h="1659">
                      <a:moveTo>
                        <a:pt x="720" y="19"/>
                      </a:moveTo>
                      <a:cubicBezTo>
                        <a:pt x="704" y="9"/>
                        <a:pt x="688" y="0"/>
                        <a:pt x="676" y="27"/>
                      </a:cubicBezTo>
                      <a:cubicBezTo>
                        <a:pt x="664" y="54"/>
                        <a:pt x="663" y="108"/>
                        <a:pt x="648" y="179"/>
                      </a:cubicBezTo>
                      <a:cubicBezTo>
                        <a:pt x="633" y="250"/>
                        <a:pt x="613" y="382"/>
                        <a:pt x="588" y="451"/>
                      </a:cubicBezTo>
                      <a:cubicBezTo>
                        <a:pt x="563" y="520"/>
                        <a:pt x="551" y="554"/>
                        <a:pt x="496" y="595"/>
                      </a:cubicBezTo>
                      <a:cubicBezTo>
                        <a:pt x="441" y="636"/>
                        <a:pt x="319" y="665"/>
                        <a:pt x="256" y="695"/>
                      </a:cubicBezTo>
                      <a:cubicBezTo>
                        <a:pt x="193" y="725"/>
                        <a:pt x="153" y="744"/>
                        <a:pt x="116" y="775"/>
                      </a:cubicBezTo>
                      <a:cubicBezTo>
                        <a:pt x="79" y="806"/>
                        <a:pt x="51" y="838"/>
                        <a:pt x="32" y="879"/>
                      </a:cubicBezTo>
                      <a:cubicBezTo>
                        <a:pt x="13" y="920"/>
                        <a:pt x="0" y="974"/>
                        <a:pt x="0" y="1023"/>
                      </a:cubicBezTo>
                      <a:cubicBezTo>
                        <a:pt x="0" y="1072"/>
                        <a:pt x="11" y="1129"/>
                        <a:pt x="32" y="1175"/>
                      </a:cubicBezTo>
                      <a:cubicBezTo>
                        <a:pt x="53" y="1221"/>
                        <a:pt x="65" y="1258"/>
                        <a:pt x="124" y="1299"/>
                      </a:cubicBezTo>
                      <a:cubicBezTo>
                        <a:pt x="183" y="1340"/>
                        <a:pt x="326" y="1388"/>
                        <a:pt x="388" y="1423"/>
                      </a:cubicBezTo>
                      <a:cubicBezTo>
                        <a:pt x="450" y="1458"/>
                        <a:pt x="474" y="1486"/>
                        <a:pt x="496" y="1511"/>
                      </a:cubicBezTo>
                      <a:cubicBezTo>
                        <a:pt x="518" y="1536"/>
                        <a:pt x="508" y="1554"/>
                        <a:pt x="520" y="1575"/>
                      </a:cubicBezTo>
                      <a:cubicBezTo>
                        <a:pt x="532" y="1596"/>
                        <a:pt x="543" y="1625"/>
                        <a:pt x="568" y="1639"/>
                      </a:cubicBezTo>
                      <a:cubicBezTo>
                        <a:pt x="593" y="1653"/>
                        <a:pt x="630" y="1656"/>
                        <a:pt x="668" y="1659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11" name="Freeform 52"/>
                <p:cNvSpPr>
                  <a:spLocks/>
                </p:cNvSpPr>
                <p:nvPr/>
              </p:nvSpPr>
              <p:spPr bwMode="auto">
                <a:xfrm flipH="1">
                  <a:off x="4339" y="1313"/>
                  <a:ext cx="720" cy="1659"/>
                </a:xfrm>
                <a:custGeom>
                  <a:avLst/>
                  <a:gdLst>
                    <a:gd name="T0" fmla="*/ 720 w 720"/>
                    <a:gd name="T1" fmla="*/ 19 h 1659"/>
                    <a:gd name="T2" fmla="*/ 676 w 720"/>
                    <a:gd name="T3" fmla="*/ 27 h 1659"/>
                    <a:gd name="T4" fmla="*/ 648 w 720"/>
                    <a:gd name="T5" fmla="*/ 179 h 1659"/>
                    <a:gd name="T6" fmla="*/ 588 w 720"/>
                    <a:gd name="T7" fmla="*/ 451 h 1659"/>
                    <a:gd name="T8" fmla="*/ 496 w 720"/>
                    <a:gd name="T9" fmla="*/ 595 h 1659"/>
                    <a:gd name="T10" fmla="*/ 256 w 720"/>
                    <a:gd name="T11" fmla="*/ 695 h 1659"/>
                    <a:gd name="T12" fmla="*/ 116 w 720"/>
                    <a:gd name="T13" fmla="*/ 775 h 1659"/>
                    <a:gd name="T14" fmla="*/ 32 w 720"/>
                    <a:gd name="T15" fmla="*/ 879 h 1659"/>
                    <a:gd name="T16" fmla="*/ 0 w 720"/>
                    <a:gd name="T17" fmla="*/ 1023 h 1659"/>
                    <a:gd name="T18" fmla="*/ 32 w 720"/>
                    <a:gd name="T19" fmla="*/ 1175 h 1659"/>
                    <a:gd name="T20" fmla="*/ 124 w 720"/>
                    <a:gd name="T21" fmla="*/ 1299 h 1659"/>
                    <a:gd name="T22" fmla="*/ 388 w 720"/>
                    <a:gd name="T23" fmla="*/ 1423 h 1659"/>
                    <a:gd name="T24" fmla="*/ 496 w 720"/>
                    <a:gd name="T25" fmla="*/ 1511 h 1659"/>
                    <a:gd name="T26" fmla="*/ 520 w 720"/>
                    <a:gd name="T27" fmla="*/ 1575 h 1659"/>
                    <a:gd name="T28" fmla="*/ 568 w 720"/>
                    <a:gd name="T29" fmla="*/ 1639 h 1659"/>
                    <a:gd name="T30" fmla="*/ 668 w 720"/>
                    <a:gd name="T31" fmla="*/ 1659 h 16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20"/>
                    <a:gd name="T49" fmla="*/ 0 h 1659"/>
                    <a:gd name="T50" fmla="*/ 720 w 720"/>
                    <a:gd name="T51" fmla="*/ 1659 h 16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20" h="1659">
                      <a:moveTo>
                        <a:pt x="720" y="19"/>
                      </a:moveTo>
                      <a:cubicBezTo>
                        <a:pt x="704" y="9"/>
                        <a:pt x="688" y="0"/>
                        <a:pt x="676" y="27"/>
                      </a:cubicBezTo>
                      <a:cubicBezTo>
                        <a:pt x="664" y="54"/>
                        <a:pt x="663" y="108"/>
                        <a:pt x="648" y="179"/>
                      </a:cubicBezTo>
                      <a:cubicBezTo>
                        <a:pt x="633" y="250"/>
                        <a:pt x="613" y="382"/>
                        <a:pt x="588" y="451"/>
                      </a:cubicBezTo>
                      <a:cubicBezTo>
                        <a:pt x="563" y="520"/>
                        <a:pt x="551" y="554"/>
                        <a:pt x="496" y="595"/>
                      </a:cubicBezTo>
                      <a:cubicBezTo>
                        <a:pt x="441" y="636"/>
                        <a:pt x="319" y="665"/>
                        <a:pt x="256" y="695"/>
                      </a:cubicBezTo>
                      <a:cubicBezTo>
                        <a:pt x="193" y="725"/>
                        <a:pt x="153" y="744"/>
                        <a:pt x="116" y="775"/>
                      </a:cubicBezTo>
                      <a:cubicBezTo>
                        <a:pt x="79" y="806"/>
                        <a:pt x="51" y="838"/>
                        <a:pt x="32" y="879"/>
                      </a:cubicBezTo>
                      <a:cubicBezTo>
                        <a:pt x="13" y="920"/>
                        <a:pt x="0" y="974"/>
                        <a:pt x="0" y="1023"/>
                      </a:cubicBezTo>
                      <a:cubicBezTo>
                        <a:pt x="0" y="1072"/>
                        <a:pt x="11" y="1129"/>
                        <a:pt x="32" y="1175"/>
                      </a:cubicBezTo>
                      <a:cubicBezTo>
                        <a:pt x="53" y="1221"/>
                        <a:pt x="65" y="1258"/>
                        <a:pt x="124" y="1299"/>
                      </a:cubicBezTo>
                      <a:cubicBezTo>
                        <a:pt x="183" y="1340"/>
                        <a:pt x="326" y="1388"/>
                        <a:pt x="388" y="1423"/>
                      </a:cubicBezTo>
                      <a:cubicBezTo>
                        <a:pt x="450" y="1458"/>
                        <a:pt x="474" y="1486"/>
                        <a:pt x="496" y="1511"/>
                      </a:cubicBezTo>
                      <a:cubicBezTo>
                        <a:pt x="518" y="1536"/>
                        <a:pt x="508" y="1554"/>
                        <a:pt x="520" y="1575"/>
                      </a:cubicBezTo>
                      <a:cubicBezTo>
                        <a:pt x="532" y="1596"/>
                        <a:pt x="543" y="1625"/>
                        <a:pt x="568" y="1639"/>
                      </a:cubicBezTo>
                      <a:cubicBezTo>
                        <a:pt x="593" y="1653"/>
                        <a:pt x="630" y="1656"/>
                        <a:pt x="668" y="1659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12" name="Freeform 53"/>
                <p:cNvSpPr>
                  <a:spLocks/>
                </p:cNvSpPr>
                <p:nvPr/>
              </p:nvSpPr>
              <p:spPr bwMode="auto">
                <a:xfrm>
                  <a:off x="4326" y="2973"/>
                  <a:ext cx="68" cy="29"/>
                </a:xfrm>
                <a:custGeom>
                  <a:avLst/>
                  <a:gdLst>
                    <a:gd name="T0" fmla="*/ 1709 w 54"/>
                    <a:gd name="T1" fmla="*/ 0 h 1"/>
                    <a:gd name="T2" fmla="*/ 0 w 54"/>
                    <a:gd name="T3" fmla="*/ 0 h 1"/>
                    <a:gd name="T4" fmla="*/ 0 60000 65536"/>
                    <a:gd name="T5" fmla="*/ 0 60000 65536"/>
                    <a:gd name="T6" fmla="*/ 0 w 54"/>
                    <a:gd name="T7" fmla="*/ 0 h 1"/>
                    <a:gd name="T8" fmla="*/ 54 w 54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1">
                      <a:moveTo>
                        <a:pt x="54" y="0"/>
                      </a:moveTo>
                      <a:cubicBezTo>
                        <a:pt x="54" y="0"/>
                        <a:pt x="27" y="0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6307" name="Line 55"/>
            <p:cNvSpPr>
              <a:spLocks noChangeShapeType="1"/>
            </p:cNvSpPr>
            <p:nvPr/>
          </p:nvSpPr>
          <p:spPr bwMode="auto">
            <a:xfrm>
              <a:off x="5641975" y="2444751"/>
              <a:ext cx="0" cy="1200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04" name="Text Box 57"/>
            <p:cNvSpPr txBox="1">
              <a:spLocks noChangeArrowheads="1"/>
            </p:cNvSpPr>
            <p:nvPr/>
          </p:nvSpPr>
          <p:spPr bwMode="auto">
            <a:xfrm>
              <a:off x="5487988" y="3627438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sz="1800" b="1" baseline="-25000" dirty="0">
                  <a:solidFill>
                    <a:srgbClr val="000000"/>
                  </a:solidFill>
                  <a:latin typeface="Arial"/>
                </a:rPr>
                <a:t>3</a:t>
              </a:r>
              <a:endParaRPr lang="es-ES" sz="1800" b="1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8" name="57 Grupo"/>
            <p:cNvGrpSpPr/>
            <p:nvPr/>
          </p:nvGrpSpPr>
          <p:grpSpPr>
            <a:xfrm>
              <a:off x="5459159" y="979551"/>
              <a:ext cx="609600" cy="1467865"/>
              <a:chOff x="5916359" y="979551"/>
              <a:chExt cx="609600" cy="1467865"/>
            </a:xfrm>
          </p:grpSpPr>
          <p:sp>
            <p:nvSpPr>
              <p:cNvPr id="96303" name="Text Box 56"/>
              <p:cNvSpPr txBox="1">
                <a:spLocks noChangeArrowheads="1"/>
              </p:cNvSpPr>
              <p:nvPr/>
            </p:nvSpPr>
            <p:spPr bwMode="auto">
              <a:xfrm>
                <a:off x="5916359" y="979551"/>
                <a:ext cx="609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 dirty="0">
                    <a:solidFill>
                      <a:srgbClr val="FF3300"/>
                    </a:solidFill>
                    <a:latin typeface="Arial"/>
                  </a:rPr>
                  <a:t>E</a:t>
                </a:r>
              </a:p>
            </p:txBody>
          </p:sp>
          <p:sp>
            <p:nvSpPr>
              <p:cNvPr id="73" name="Line 54"/>
              <p:cNvSpPr>
                <a:spLocks noChangeShapeType="1"/>
              </p:cNvSpPr>
              <p:nvPr/>
            </p:nvSpPr>
            <p:spPr bwMode="auto">
              <a:xfrm flipV="1">
                <a:off x="6105208" y="1302106"/>
                <a:ext cx="0" cy="114531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8" name="Rectangle 57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7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 este supuesto</a:t>
            </a:r>
            <a:r>
              <a:rPr lang="es-ES" sz="17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la disminución de la densidad del líquido, y por lo tanto del empuje, únicamente afectaría al flotador nº 3 de manera que ahora sería P</a:t>
            </a:r>
            <a:r>
              <a:rPr lang="es-ES" sz="1700" b="1" kern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s-ES" sz="17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&gt; </a:t>
            </a:r>
            <a:r>
              <a:rPr lang="es-ES" sz="17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s-ES" sz="17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y el flotador se hundirá:</a:t>
            </a:r>
          </a:p>
        </p:txBody>
      </p:sp>
      <p:grpSp>
        <p:nvGrpSpPr>
          <p:cNvPr id="9" name="67 Grupo"/>
          <p:cNvGrpSpPr/>
          <p:nvPr/>
        </p:nvGrpSpPr>
        <p:grpSpPr>
          <a:xfrm>
            <a:off x="596900" y="2893695"/>
            <a:ext cx="1406525" cy="3798953"/>
            <a:chOff x="596900" y="2893695"/>
            <a:chExt cx="1406525" cy="3798953"/>
          </a:xfrm>
        </p:grpSpPr>
        <p:sp>
          <p:nvSpPr>
            <p:cNvPr id="96336" name="Freeform 5"/>
            <p:cNvSpPr>
              <a:spLocks/>
            </p:cNvSpPr>
            <p:nvPr/>
          </p:nvSpPr>
          <p:spPr bwMode="auto">
            <a:xfrm>
              <a:off x="596900" y="3306509"/>
              <a:ext cx="1403350" cy="1006475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600075" y="3285872"/>
              <a:ext cx="1403350" cy="1692276"/>
              <a:chOff x="232" y="1705"/>
              <a:chExt cx="1400" cy="1689"/>
            </a:xfrm>
          </p:grpSpPr>
          <p:sp>
            <p:nvSpPr>
              <p:cNvPr id="96344" name="Freeform 9"/>
              <p:cNvSpPr>
                <a:spLocks/>
              </p:cNvSpPr>
              <p:nvPr/>
            </p:nvSpPr>
            <p:spPr bwMode="auto">
              <a:xfrm>
                <a:off x="233" y="2728"/>
                <a:ext cx="1392" cy="632"/>
              </a:xfrm>
              <a:custGeom>
                <a:avLst/>
                <a:gdLst>
                  <a:gd name="T0" fmla="*/ 8 w 1392"/>
                  <a:gd name="T1" fmla="*/ 0 h 632"/>
                  <a:gd name="T2" fmla="*/ 1388 w 1392"/>
                  <a:gd name="T3" fmla="*/ 0 h 632"/>
                  <a:gd name="T4" fmla="*/ 1392 w 1392"/>
                  <a:gd name="T5" fmla="*/ 76 h 632"/>
                  <a:gd name="T6" fmla="*/ 1356 w 1392"/>
                  <a:gd name="T7" fmla="*/ 160 h 632"/>
                  <a:gd name="T8" fmla="*/ 1312 w 1392"/>
                  <a:gd name="T9" fmla="*/ 244 h 632"/>
                  <a:gd name="T10" fmla="*/ 1232 w 1392"/>
                  <a:gd name="T11" fmla="*/ 292 h 632"/>
                  <a:gd name="T12" fmla="*/ 1164 w 1392"/>
                  <a:gd name="T13" fmla="*/ 328 h 632"/>
                  <a:gd name="T14" fmla="*/ 1064 w 1392"/>
                  <a:gd name="T15" fmla="*/ 364 h 632"/>
                  <a:gd name="T16" fmla="*/ 960 w 1392"/>
                  <a:gd name="T17" fmla="*/ 424 h 632"/>
                  <a:gd name="T18" fmla="*/ 896 w 1392"/>
                  <a:gd name="T19" fmla="*/ 484 h 632"/>
                  <a:gd name="T20" fmla="*/ 872 w 1392"/>
                  <a:gd name="T21" fmla="*/ 564 h 632"/>
                  <a:gd name="T22" fmla="*/ 840 w 1392"/>
                  <a:gd name="T23" fmla="*/ 608 h 632"/>
                  <a:gd name="T24" fmla="*/ 752 w 1392"/>
                  <a:gd name="T25" fmla="*/ 632 h 632"/>
                  <a:gd name="T26" fmla="*/ 672 w 1392"/>
                  <a:gd name="T27" fmla="*/ 632 h 632"/>
                  <a:gd name="T28" fmla="*/ 584 w 1392"/>
                  <a:gd name="T29" fmla="*/ 620 h 632"/>
                  <a:gd name="T30" fmla="*/ 532 w 1392"/>
                  <a:gd name="T31" fmla="*/ 584 h 632"/>
                  <a:gd name="T32" fmla="*/ 504 w 1392"/>
                  <a:gd name="T33" fmla="*/ 500 h 632"/>
                  <a:gd name="T34" fmla="*/ 488 w 1392"/>
                  <a:gd name="T35" fmla="*/ 464 h 632"/>
                  <a:gd name="T36" fmla="*/ 412 w 1392"/>
                  <a:gd name="T37" fmla="*/ 416 h 632"/>
                  <a:gd name="T38" fmla="*/ 288 w 1392"/>
                  <a:gd name="T39" fmla="*/ 352 h 632"/>
                  <a:gd name="T40" fmla="*/ 172 w 1392"/>
                  <a:gd name="T41" fmla="*/ 304 h 632"/>
                  <a:gd name="T42" fmla="*/ 124 w 1392"/>
                  <a:gd name="T43" fmla="*/ 276 h 632"/>
                  <a:gd name="T44" fmla="*/ 72 w 1392"/>
                  <a:gd name="T45" fmla="*/ 232 h 632"/>
                  <a:gd name="T46" fmla="*/ 40 w 1392"/>
                  <a:gd name="T47" fmla="*/ 172 h 632"/>
                  <a:gd name="T48" fmla="*/ 16 w 1392"/>
                  <a:gd name="T49" fmla="*/ 100 h 632"/>
                  <a:gd name="T50" fmla="*/ 0 w 1392"/>
                  <a:gd name="T51" fmla="*/ 44 h 632"/>
                  <a:gd name="T52" fmla="*/ 8 w 1392"/>
                  <a:gd name="T53" fmla="*/ 0 h 6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2"/>
                  <a:gd name="T82" fmla="*/ 0 h 632"/>
                  <a:gd name="T83" fmla="*/ 1392 w 1392"/>
                  <a:gd name="T84" fmla="*/ 632 h 6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2" h="632">
                    <a:moveTo>
                      <a:pt x="8" y="0"/>
                    </a:moveTo>
                    <a:lnTo>
                      <a:pt x="1388" y="0"/>
                    </a:lnTo>
                    <a:lnTo>
                      <a:pt x="1392" y="76"/>
                    </a:lnTo>
                    <a:lnTo>
                      <a:pt x="1356" y="160"/>
                    </a:lnTo>
                    <a:lnTo>
                      <a:pt x="1312" y="244"/>
                    </a:lnTo>
                    <a:lnTo>
                      <a:pt x="1232" y="292"/>
                    </a:lnTo>
                    <a:lnTo>
                      <a:pt x="1164" y="328"/>
                    </a:lnTo>
                    <a:lnTo>
                      <a:pt x="1064" y="364"/>
                    </a:lnTo>
                    <a:lnTo>
                      <a:pt x="960" y="424"/>
                    </a:lnTo>
                    <a:lnTo>
                      <a:pt x="896" y="484"/>
                    </a:lnTo>
                    <a:lnTo>
                      <a:pt x="872" y="564"/>
                    </a:lnTo>
                    <a:lnTo>
                      <a:pt x="840" y="608"/>
                    </a:lnTo>
                    <a:lnTo>
                      <a:pt x="752" y="632"/>
                    </a:lnTo>
                    <a:lnTo>
                      <a:pt x="672" y="632"/>
                    </a:lnTo>
                    <a:lnTo>
                      <a:pt x="584" y="620"/>
                    </a:lnTo>
                    <a:lnTo>
                      <a:pt x="532" y="584"/>
                    </a:lnTo>
                    <a:lnTo>
                      <a:pt x="504" y="500"/>
                    </a:lnTo>
                    <a:lnTo>
                      <a:pt x="488" y="464"/>
                    </a:lnTo>
                    <a:lnTo>
                      <a:pt x="412" y="416"/>
                    </a:lnTo>
                    <a:lnTo>
                      <a:pt x="288" y="352"/>
                    </a:lnTo>
                    <a:lnTo>
                      <a:pt x="172" y="304"/>
                    </a:lnTo>
                    <a:lnTo>
                      <a:pt x="124" y="276"/>
                    </a:lnTo>
                    <a:lnTo>
                      <a:pt x="72" y="232"/>
                    </a:lnTo>
                    <a:lnTo>
                      <a:pt x="40" y="172"/>
                    </a:lnTo>
                    <a:lnTo>
                      <a:pt x="16" y="100"/>
                    </a:lnTo>
                    <a:lnTo>
                      <a:pt x="0" y="4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32" y="1705"/>
                <a:ext cx="1400" cy="1689"/>
                <a:chOff x="3659" y="1313"/>
                <a:chExt cx="1400" cy="1689"/>
              </a:xfrm>
            </p:grpSpPr>
            <p:sp>
              <p:nvSpPr>
                <p:cNvPr id="96346" name="Freeform 11"/>
                <p:cNvSpPr>
                  <a:spLocks/>
                </p:cNvSpPr>
                <p:nvPr/>
              </p:nvSpPr>
              <p:spPr bwMode="auto">
                <a:xfrm>
                  <a:off x="3659" y="1313"/>
                  <a:ext cx="720" cy="1659"/>
                </a:xfrm>
                <a:custGeom>
                  <a:avLst/>
                  <a:gdLst>
                    <a:gd name="T0" fmla="*/ 720 w 720"/>
                    <a:gd name="T1" fmla="*/ 19 h 1659"/>
                    <a:gd name="T2" fmla="*/ 676 w 720"/>
                    <a:gd name="T3" fmla="*/ 27 h 1659"/>
                    <a:gd name="T4" fmla="*/ 648 w 720"/>
                    <a:gd name="T5" fmla="*/ 179 h 1659"/>
                    <a:gd name="T6" fmla="*/ 588 w 720"/>
                    <a:gd name="T7" fmla="*/ 451 h 1659"/>
                    <a:gd name="T8" fmla="*/ 496 w 720"/>
                    <a:gd name="T9" fmla="*/ 595 h 1659"/>
                    <a:gd name="T10" fmla="*/ 256 w 720"/>
                    <a:gd name="T11" fmla="*/ 695 h 1659"/>
                    <a:gd name="T12" fmla="*/ 116 w 720"/>
                    <a:gd name="T13" fmla="*/ 775 h 1659"/>
                    <a:gd name="T14" fmla="*/ 32 w 720"/>
                    <a:gd name="T15" fmla="*/ 879 h 1659"/>
                    <a:gd name="T16" fmla="*/ 0 w 720"/>
                    <a:gd name="T17" fmla="*/ 1023 h 1659"/>
                    <a:gd name="T18" fmla="*/ 32 w 720"/>
                    <a:gd name="T19" fmla="*/ 1175 h 1659"/>
                    <a:gd name="T20" fmla="*/ 124 w 720"/>
                    <a:gd name="T21" fmla="*/ 1299 h 1659"/>
                    <a:gd name="T22" fmla="*/ 388 w 720"/>
                    <a:gd name="T23" fmla="*/ 1423 h 1659"/>
                    <a:gd name="T24" fmla="*/ 496 w 720"/>
                    <a:gd name="T25" fmla="*/ 1511 h 1659"/>
                    <a:gd name="T26" fmla="*/ 520 w 720"/>
                    <a:gd name="T27" fmla="*/ 1575 h 1659"/>
                    <a:gd name="T28" fmla="*/ 568 w 720"/>
                    <a:gd name="T29" fmla="*/ 1639 h 1659"/>
                    <a:gd name="T30" fmla="*/ 668 w 720"/>
                    <a:gd name="T31" fmla="*/ 1659 h 16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20"/>
                    <a:gd name="T49" fmla="*/ 0 h 1659"/>
                    <a:gd name="T50" fmla="*/ 720 w 720"/>
                    <a:gd name="T51" fmla="*/ 1659 h 16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20" h="1659">
                      <a:moveTo>
                        <a:pt x="720" y="19"/>
                      </a:moveTo>
                      <a:cubicBezTo>
                        <a:pt x="704" y="9"/>
                        <a:pt x="688" y="0"/>
                        <a:pt x="676" y="27"/>
                      </a:cubicBezTo>
                      <a:cubicBezTo>
                        <a:pt x="664" y="54"/>
                        <a:pt x="663" y="108"/>
                        <a:pt x="648" y="179"/>
                      </a:cubicBezTo>
                      <a:cubicBezTo>
                        <a:pt x="633" y="250"/>
                        <a:pt x="613" y="382"/>
                        <a:pt x="588" y="451"/>
                      </a:cubicBezTo>
                      <a:cubicBezTo>
                        <a:pt x="563" y="520"/>
                        <a:pt x="551" y="554"/>
                        <a:pt x="496" y="595"/>
                      </a:cubicBezTo>
                      <a:cubicBezTo>
                        <a:pt x="441" y="636"/>
                        <a:pt x="319" y="665"/>
                        <a:pt x="256" y="695"/>
                      </a:cubicBezTo>
                      <a:cubicBezTo>
                        <a:pt x="193" y="725"/>
                        <a:pt x="153" y="744"/>
                        <a:pt x="116" y="775"/>
                      </a:cubicBezTo>
                      <a:cubicBezTo>
                        <a:pt x="79" y="806"/>
                        <a:pt x="51" y="838"/>
                        <a:pt x="32" y="879"/>
                      </a:cubicBezTo>
                      <a:cubicBezTo>
                        <a:pt x="13" y="920"/>
                        <a:pt x="0" y="974"/>
                        <a:pt x="0" y="1023"/>
                      </a:cubicBezTo>
                      <a:cubicBezTo>
                        <a:pt x="0" y="1072"/>
                        <a:pt x="11" y="1129"/>
                        <a:pt x="32" y="1175"/>
                      </a:cubicBezTo>
                      <a:cubicBezTo>
                        <a:pt x="53" y="1221"/>
                        <a:pt x="65" y="1258"/>
                        <a:pt x="124" y="1299"/>
                      </a:cubicBezTo>
                      <a:cubicBezTo>
                        <a:pt x="183" y="1340"/>
                        <a:pt x="326" y="1388"/>
                        <a:pt x="388" y="1423"/>
                      </a:cubicBezTo>
                      <a:cubicBezTo>
                        <a:pt x="450" y="1458"/>
                        <a:pt x="474" y="1486"/>
                        <a:pt x="496" y="1511"/>
                      </a:cubicBezTo>
                      <a:cubicBezTo>
                        <a:pt x="518" y="1536"/>
                        <a:pt x="508" y="1554"/>
                        <a:pt x="520" y="1575"/>
                      </a:cubicBezTo>
                      <a:cubicBezTo>
                        <a:pt x="532" y="1596"/>
                        <a:pt x="543" y="1625"/>
                        <a:pt x="568" y="1639"/>
                      </a:cubicBezTo>
                      <a:cubicBezTo>
                        <a:pt x="593" y="1653"/>
                        <a:pt x="630" y="1656"/>
                        <a:pt x="668" y="1659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47" name="Freeform 12"/>
                <p:cNvSpPr>
                  <a:spLocks/>
                </p:cNvSpPr>
                <p:nvPr/>
              </p:nvSpPr>
              <p:spPr bwMode="auto">
                <a:xfrm flipH="1">
                  <a:off x="4339" y="1313"/>
                  <a:ext cx="720" cy="1659"/>
                </a:xfrm>
                <a:custGeom>
                  <a:avLst/>
                  <a:gdLst>
                    <a:gd name="T0" fmla="*/ 720 w 720"/>
                    <a:gd name="T1" fmla="*/ 19 h 1659"/>
                    <a:gd name="T2" fmla="*/ 676 w 720"/>
                    <a:gd name="T3" fmla="*/ 27 h 1659"/>
                    <a:gd name="T4" fmla="*/ 648 w 720"/>
                    <a:gd name="T5" fmla="*/ 179 h 1659"/>
                    <a:gd name="T6" fmla="*/ 588 w 720"/>
                    <a:gd name="T7" fmla="*/ 451 h 1659"/>
                    <a:gd name="T8" fmla="*/ 496 w 720"/>
                    <a:gd name="T9" fmla="*/ 595 h 1659"/>
                    <a:gd name="T10" fmla="*/ 256 w 720"/>
                    <a:gd name="T11" fmla="*/ 695 h 1659"/>
                    <a:gd name="T12" fmla="*/ 116 w 720"/>
                    <a:gd name="T13" fmla="*/ 775 h 1659"/>
                    <a:gd name="T14" fmla="*/ 32 w 720"/>
                    <a:gd name="T15" fmla="*/ 879 h 1659"/>
                    <a:gd name="T16" fmla="*/ 0 w 720"/>
                    <a:gd name="T17" fmla="*/ 1023 h 1659"/>
                    <a:gd name="T18" fmla="*/ 32 w 720"/>
                    <a:gd name="T19" fmla="*/ 1175 h 1659"/>
                    <a:gd name="T20" fmla="*/ 124 w 720"/>
                    <a:gd name="T21" fmla="*/ 1299 h 1659"/>
                    <a:gd name="T22" fmla="*/ 388 w 720"/>
                    <a:gd name="T23" fmla="*/ 1423 h 1659"/>
                    <a:gd name="T24" fmla="*/ 496 w 720"/>
                    <a:gd name="T25" fmla="*/ 1511 h 1659"/>
                    <a:gd name="T26" fmla="*/ 520 w 720"/>
                    <a:gd name="T27" fmla="*/ 1575 h 1659"/>
                    <a:gd name="T28" fmla="*/ 568 w 720"/>
                    <a:gd name="T29" fmla="*/ 1639 h 1659"/>
                    <a:gd name="T30" fmla="*/ 668 w 720"/>
                    <a:gd name="T31" fmla="*/ 1659 h 16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20"/>
                    <a:gd name="T49" fmla="*/ 0 h 1659"/>
                    <a:gd name="T50" fmla="*/ 720 w 720"/>
                    <a:gd name="T51" fmla="*/ 1659 h 16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20" h="1659">
                      <a:moveTo>
                        <a:pt x="720" y="19"/>
                      </a:moveTo>
                      <a:cubicBezTo>
                        <a:pt x="704" y="9"/>
                        <a:pt x="688" y="0"/>
                        <a:pt x="676" y="27"/>
                      </a:cubicBezTo>
                      <a:cubicBezTo>
                        <a:pt x="664" y="54"/>
                        <a:pt x="663" y="108"/>
                        <a:pt x="648" y="179"/>
                      </a:cubicBezTo>
                      <a:cubicBezTo>
                        <a:pt x="633" y="250"/>
                        <a:pt x="613" y="382"/>
                        <a:pt x="588" y="451"/>
                      </a:cubicBezTo>
                      <a:cubicBezTo>
                        <a:pt x="563" y="520"/>
                        <a:pt x="551" y="554"/>
                        <a:pt x="496" y="595"/>
                      </a:cubicBezTo>
                      <a:cubicBezTo>
                        <a:pt x="441" y="636"/>
                        <a:pt x="319" y="665"/>
                        <a:pt x="256" y="695"/>
                      </a:cubicBezTo>
                      <a:cubicBezTo>
                        <a:pt x="193" y="725"/>
                        <a:pt x="153" y="744"/>
                        <a:pt x="116" y="775"/>
                      </a:cubicBezTo>
                      <a:cubicBezTo>
                        <a:pt x="79" y="806"/>
                        <a:pt x="51" y="838"/>
                        <a:pt x="32" y="879"/>
                      </a:cubicBezTo>
                      <a:cubicBezTo>
                        <a:pt x="13" y="920"/>
                        <a:pt x="0" y="974"/>
                        <a:pt x="0" y="1023"/>
                      </a:cubicBezTo>
                      <a:cubicBezTo>
                        <a:pt x="0" y="1072"/>
                        <a:pt x="11" y="1129"/>
                        <a:pt x="32" y="1175"/>
                      </a:cubicBezTo>
                      <a:cubicBezTo>
                        <a:pt x="53" y="1221"/>
                        <a:pt x="65" y="1258"/>
                        <a:pt x="124" y="1299"/>
                      </a:cubicBezTo>
                      <a:cubicBezTo>
                        <a:pt x="183" y="1340"/>
                        <a:pt x="326" y="1388"/>
                        <a:pt x="388" y="1423"/>
                      </a:cubicBezTo>
                      <a:cubicBezTo>
                        <a:pt x="450" y="1458"/>
                        <a:pt x="474" y="1486"/>
                        <a:pt x="496" y="1511"/>
                      </a:cubicBezTo>
                      <a:cubicBezTo>
                        <a:pt x="518" y="1536"/>
                        <a:pt x="508" y="1554"/>
                        <a:pt x="520" y="1575"/>
                      </a:cubicBezTo>
                      <a:cubicBezTo>
                        <a:pt x="532" y="1596"/>
                        <a:pt x="543" y="1625"/>
                        <a:pt x="568" y="1639"/>
                      </a:cubicBezTo>
                      <a:cubicBezTo>
                        <a:pt x="593" y="1653"/>
                        <a:pt x="630" y="1656"/>
                        <a:pt x="668" y="1659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48" name="Freeform 13"/>
                <p:cNvSpPr>
                  <a:spLocks/>
                </p:cNvSpPr>
                <p:nvPr/>
              </p:nvSpPr>
              <p:spPr bwMode="auto">
                <a:xfrm>
                  <a:off x="4326" y="2973"/>
                  <a:ext cx="68" cy="29"/>
                </a:xfrm>
                <a:custGeom>
                  <a:avLst/>
                  <a:gdLst>
                    <a:gd name="T0" fmla="*/ 1709 w 54"/>
                    <a:gd name="T1" fmla="*/ 0 h 1"/>
                    <a:gd name="T2" fmla="*/ 0 w 54"/>
                    <a:gd name="T3" fmla="*/ 0 h 1"/>
                    <a:gd name="T4" fmla="*/ 0 60000 65536"/>
                    <a:gd name="T5" fmla="*/ 0 60000 65536"/>
                    <a:gd name="T6" fmla="*/ 0 w 54"/>
                    <a:gd name="T7" fmla="*/ 0 h 1"/>
                    <a:gd name="T8" fmla="*/ 54 w 54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1">
                      <a:moveTo>
                        <a:pt x="54" y="0"/>
                      </a:moveTo>
                      <a:cubicBezTo>
                        <a:pt x="54" y="0"/>
                        <a:pt x="27" y="0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6343" name="Line 15"/>
            <p:cNvSpPr>
              <a:spLocks noChangeShapeType="1"/>
            </p:cNvSpPr>
            <p:nvPr/>
          </p:nvSpPr>
          <p:spPr bwMode="auto">
            <a:xfrm flipH="1">
              <a:off x="1304925" y="4452685"/>
              <a:ext cx="0" cy="1887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40" name="Text Box 17"/>
            <p:cNvSpPr txBox="1">
              <a:spLocks noChangeArrowheads="1"/>
            </p:cNvSpPr>
            <p:nvPr/>
          </p:nvSpPr>
          <p:spPr bwMode="auto">
            <a:xfrm>
              <a:off x="1163638" y="632593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sz="1800" b="1" baseline="-25000" dirty="0">
                  <a:solidFill>
                    <a:srgbClr val="000000"/>
                  </a:solidFill>
                  <a:latin typeface="Arial"/>
                </a:rPr>
                <a:t>1</a:t>
              </a:r>
              <a:endParaRPr lang="es-ES" sz="1800" b="1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" name="60 Grupo"/>
            <p:cNvGrpSpPr/>
            <p:nvPr/>
          </p:nvGrpSpPr>
          <p:grpSpPr>
            <a:xfrm>
              <a:off x="1114933" y="2893695"/>
              <a:ext cx="609600" cy="1557782"/>
              <a:chOff x="1566037" y="2893695"/>
              <a:chExt cx="609600" cy="1557782"/>
            </a:xfrm>
          </p:grpSpPr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V="1">
                <a:off x="1745298" y="3267075"/>
                <a:ext cx="0" cy="118440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Text Box 16"/>
              <p:cNvSpPr txBox="1">
                <a:spLocks noChangeArrowheads="1"/>
              </p:cNvSpPr>
              <p:nvPr/>
            </p:nvSpPr>
            <p:spPr bwMode="auto">
              <a:xfrm>
                <a:off x="1566037" y="2893695"/>
                <a:ext cx="609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 dirty="0">
                    <a:solidFill>
                      <a:srgbClr val="FF3300"/>
                    </a:solidFill>
                    <a:latin typeface="Arial"/>
                  </a:rPr>
                  <a:t>E</a:t>
                </a:r>
              </a:p>
            </p:txBody>
          </p:sp>
        </p:grpSp>
      </p:grpSp>
      <p:grpSp>
        <p:nvGrpSpPr>
          <p:cNvPr id="13" name="70 Grupo"/>
          <p:cNvGrpSpPr/>
          <p:nvPr/>
        </p:nvGrpSpPr>
        <p:grpSpPr>
          <a:xfrm>
            <a:off x="2732088" y="2979039"/>
            <a:ext cx="1416050" cy="3399854"/>
            <a:chOff x="2732088" y="2979039"/>
            <a:chExt cx="1416050" cy="3399854"/>
          </a:xfrm>
        </p:grpSpPr>
        <p:sp>
          <p:nvSpPr>
            <p:cNvPr id="96313" name="Freeform 31"/>
            <p:cNvSpPr>
              <a:spLocks/>
            </p:cNvSpPr>
            <p:nvPr/>
          </p:nvSpPr>
          <p:spPr bwMode="auto">
            <a:xfrm>
              <a:off x="2732088" y="3334068"/>
              <a:ext cx="1403350" cy="1006475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2744788" y="3310256"/>
              <a:ext cx="1403350" cy="1692275"/>
              <a:chOff x="232" y="1705"/>
              <a:chExt cx="1400" cy="1689"/>
            </a:xfrm>
          </p:grpSpPr>
          <p:sp>
            <p:nvSpPr>
              <p:cNvPr id="96321" name="Freeform 35"/>
              <p:cNvSpPr>
                <a:spLocks/>
              </p:cNvSpPr>
              <p:nvPr/>
            </p:nvSpPr>
            <p:spPr bwMode="auto">
              <a:xfrm>
                <a:off x="233" y="2728"/>
                <a:ext cx="1392" cy="632"/>
              </a:xfrm>
              <a:custGeom>
                <a:avLst/>
                <a:gdLst>
                  <a:gd name="T0" fmla="*/ 8 w 1392"/>
                  <a:gd name="T1" fmla="*/ 0 h 632"/>
                  <a:gd name="T2" fmla="*/ 1388 w 1392"/>
                  <a:gd name="T3" fmla="*/ 0 h 632"/>
                  <a:gd name="T4" fmla="*/ 1392 w 1392"/>
                  <a:gd name="T5" fmla="*/ 76 h 632"/>
                  <a:gd name="T6" fmla="*/ 1356 w 1392"/>
                  <a:gd name="T7" fmla="*/ 160 h 632"/>
                  <a:gd name="T8" fmla="*/ 1312 w 1392"/>
                  <a:gd name="T9" fmla="*/ 244 h 632"/>
                  <a:gd name="T10" fmla="*/ 1232 w 1392"/>
                  <a:gd name="T11" fmla="*/ 292 h 632"/>
                  <a:gd name="T12" fmla="*/ 1164 w 1392"/>
                  <a:gd name="T13" fmla="*/ 328 h 632"/>
                  <a:gd name="T14" fmla="*/ 1064 w 1392"/>
                  <a:gd name="T15" fmla="*/ 364 h 632"/>
                  <a:gd name="T16" fmla="*/ 960 w 1392"/>
                  <a:gd name="T17" fmla="*/ 424 h 632"/>
                  <a:gd name="T18" fmla="*/ 896 w 1392"/>
                  <a:gd name="T19" fmla="*/ 484 h 632"/>
                  <a:gd name="T20" fmla="*/ 872 w 1392"/>
                  <a:gd name="T21" fmla="*/ 564 h 632"/>
                  <a:gd name="T22" fmla="*/ 840 w 1392"/>
                  <a:gd name="T23" fmla="*/ 608 h 632"/>
                  <a:gd name="T24" fmla="*/ 752 w 1392"/>
                  <a:gd name="T25" fmla="*/ 632 h 632"/>
                  <a:gd name="T26" fmla="*/ 672 w 1392"/>
                  <a:gd name="T27" fmla="*/ 632 h 632"/>
                  <a:gd name="T28" fmla="*/ 584 w 1392"/>
                  <a:gd name="T29" fmla="*/ 620 h 632"/>
                  <a:gd name="T30" fmla="*/ 532 w 1392"/>
                  <a:gd name="T31" fmla="*/ 584 h 632"/>
                  <a:gd name="T32" fmla="*/ 504 w 1392"/>
                  <a:gd name="T33" fmla="*/ 500 h 632"/>
                  <a:gd name="T34" fmla="*/ 488 w 1392"/>
                  <a:gd name="T35" fmla="*/ 464 h 632"/>
                  <a:gd name="T36" fmla="*/ 412 w 1392"/>
                  <a:gd name="T37" fmla="*/ 416 h 632"/>
                  <a:gd name="T38" fmla="*/ 288 w 1392"/>
                  <a:gd name="T39" fmla="*/ 352 h 632"/>
                  <a:gd name="T40" fmla="*/ 172 w 1392"/>
                  <a:gd name="T41" fmla="*/ 304 h 632"/>
                  <a:gd name="T42" fmla="*/ 124 w 1392"/>
                  <a:gd name="T43" fmla="*/ 276 h 632"/>
                  <a:gd name="T44" fmla="*/ 72 w 1392"/>
                  <a:gd name="T45" fmla="*/ 232 h 632"/>
                  <a:gd name="T46" fmla="*/ 40 w 1392"/>
                  <a:gd name="T47" fmla="*/ 172 h 632"/>
                  <a:gd name="T48" fmla="*/ 16 w 1392"/>
                  <a:gd name="T49" fmla="*/ 100 h 632"/>
                  <a:gd name="T50" fmla="*/ 0 w 1392"/>
                  <a:gd name="T51" fmla="*/ 44 h 632"/>
                  <a:gd name="T52" fmla="*/ 8 w 1392"/>
                  <a:gd name="T53" fmla="*/ 0 h 6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2"/>
                  <a:gd name="T82" fmla="*/ 0 h 632"/>
                  <a:gd name="T83" fmla="*/ 1392 w 1392"/>
                  <a:gd name="T84" fmla="*/ 632 h 6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2" h="632">
                    <a:moveTo>
                      <a:pt x="8" y="0"/>
                    </a:moveTo>
                    <a:lnTo>
                      <a:pt x="1388" y="0"/>
                    </a:lnTo>
                    <a:lnTo>
                      <a:pt x="1392" y="76"/>
                    </a:lnTo>
                    <a:lnTo>
                      <a:pt x="1356" y="160"/>
                    </a:lnTo>
                    <a:lnTo>
                      <a:pt x="1312" y="244"/>
                    </a:lnTo>
                    <a:lnTo>
                      <a:pt x="1232" y="292"/>
                    </a:lnTo>
                    <a:lnTo>
                      <a:pt x="1164" y="328"/>
                    </a:lnTo>
                    <a:lnTo>
                      <a:pt x="1064" y="364"/>
                    </a:lnTo>
                    <a:lnTo>
                      <a:pt x="960" y="424"/>
                    </a:lnTo>
                    <a:lnTo>
                      <a:pt x="896" y="484"/>
                    </a:lnTo>
                    <a:lnTo>
                      <a:pt x="872" y="564"/>
                    </a:lnTo>
                    <a:lnTo>
                      <a:pt x="840" y="608"/>
                    </a:lnTo>
                    <a:lnTo>
                      <a:pt x="752" y="632"/>
                    </a:lnTo>
                    <a:lnTo>
                      <a:pt x="672" y="632"/>
                    </a:lnTo>
                    <a:lnTo>
                      <a:pt x="584" y="620"/>
                    </a:lnTo>
                    <a:lnTo>
                      <a:pt x="532" y="584"/>
                    </a:lnTo>
                    <a:lnTo>
                      <a:pt x="504" y="500"/>
                    </a:lnTo>
                    <a:lnTo>
                      <a:pt x="488" y="464"/>
                    </a:lnTo>
                    <a:lnTo>
                      <a:pt x="412" y="416"/>
                    </a:lnTo>
                    <a:lnTo>
                      <a:pt x="288" y="352"/>
                    </a:lnTo>
                    <a:lnTo>
                      <a:pt x="172" y="304"/>
                    </a:lnTo>
                    <a:lnTo>
                      <a:pt x="124" y="276"/>
                    </a:lnTo>
                    <a:lnTo>
                      <a:pt x="72" y="232"/>
                    </a:lnTo>
                    <a:lnTo>
                      <a:pt x="40" y="172"/>
                    </a:lnTo>
                    <a:lnTo>
                      <a:pt x="16" y="100"/>
                    </a:lnTo>
                    <a:lnTo>
                      <a:pt x="0" y="4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" name="Group 36"/>
              <p:cNvGrpSpPr>
                <a:grpSpLocks/>
              </p:cNvGrpSpPr>
              <p:nvPr/>
            </p:nvGrpSpPr>
            <p:grpSpPr bwMode="auto">
              <a:xfrm>
                <a:off x="232" y="1705"/>
                <a:ext cx="1400" cy="1689"/>
                <a:chOff x="3659" y="1313"/>
                <a:chExt cx="1400" cy="1689"/>
              </a:xfrm>
            </p:grpSpPr>
            <p:sp>
              <p:nvSpPr>
                <p:cNvPr id="96323" name="Freeform 37"/>
                <p:cNvSpPr>
                  <a:spLocks/>
                </p:cNvSpPr>
                <p:nvPr/>
              </p:nvSpPr>
              <p:spPr bwMode="auto">
                <a:xfrm>
                  <a:off x="3659" y="1313"/>
                  <a:ext cx="720" cy="1659"/>
                </a:xfrm>
                <a:custGeom>
                  <a:avLst/>
                  <a:gdLst>
                    <a:gd name="T0" fmla="*/ 720 w 720"/>
                    <a:gd name="T1" fmla="*/ 19 h 1659"/>
                    <a:gd name="T2" fmla="*/ 676 w 720"/>
                    <a:gd name="T3" fmla="*/ 27 h 1659"/>
                    <a:gd name="T4" fmla="*/ 648 w 720"/>
                    <a:gd name="T5" fmla="*/ 179 h 1659"/>
                    <a:gd name="T6" fmla="*/ 588 w 720"/>
                    <a:gd name="T7" fmla="*/ 451 h 1659"/>
                    <a:gd name="T8" fmla="*/ 496 w 720"/>
                    <a:gd name="T9" fmla="*/ 595 h 1659"/>
                    <a:gd name="T10" fmla="*/ 256 w 720"/>
                    <a:gd name="T11" fmla="*/ 695 h 1659"/>
                    <a:gd name="T12" fmla="*/ 116 w 720"/>
                    <a:gd name="T13" fmla="*/ 775 h 1659"/>
                    <a:gd name="T14" fmla="*/ 32 w 720"/>
                    <a:gd name="T15" fmla="*/ 879 h 1659"/>
                    <a:gd name="T16" fmla="*/ 0 w 720"/>
                    <a:gd name="T17" fmla="*/ 1023 h 1659"/>
                    <a:gd name="T18" fmla="*/ 32 w 720"/>
                    <a:gd name="T19" fmla="*/ 1175 h 1659"/>
                    <a:gd name="T20" fmla="*/ 124 w 720"/>
                    <a:gd name="T21" fmla="*/ 1299 h 1659"/>
                    <a:gd name="T22" fmla="*/ 388 w 720"/>
                    <a:gd name="T23" fmla="*/ 1423 h 1659"/>
                    <a:gd name="T24" fmla="*/ 496 w 720"/>
                    <a:gd name="T25" fmla="*/ 1511 h 1659"/>
                    <a:gd name="T26" fmla="*/ 520 w 720"/>
                    <a:gd name="T27" fmla="*/ 1575 h 1659"/>
                    <a:gd name="T28" fmla="*/ 568 w 720"/>
                    <a:gd name="T29" fmla="*/ 1639 h 1659"/>
                    <a:gd name="T30" fmla="*/ 668 w 720"/>
                    <a:gd name="T31" fmla="*/ 1659 h 16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20"/>
                    <a:gd name="T49" fmla="*/ 0 h 1659"/>
                    <a:gd name="T50" fmla="*/ 720 w 720"/>
                    <a:gd name="T51" fmla="*/ 1659 h 16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20" h="1659">
                      <a:moveTo>
                        <a:pt x="720" y="19"/>
                      </a:moveTo>
                      <a:cubicBezTo>
                        <a:pt x="704" y="9"/>
                        <a:pt x="688" y="0"/>
                        <a:pt x="676" y="27"/>
                      </a:cubicBezTo>
                      <a:cubicBezTo>
                        <a:pt x="664" y="54"/>
                        <a:pt x="663" y="108"/>
                        <a:pt x="648" y="179"/>
                      </a:cubicBezTo>
                      <a:cubicBezTo>
                        <a:pt x="633" y="250"/>
                        <a:pt x="613" y="382"/>
                        <a:pt x="588" y="451"/>
                      </a:cubicBezTo>
                      <a:cubicBezTo>
                        <a:pt x="563" y="520"/>
                        <a:pt x="551" y="554"/>
                        <a:pt x="496" y="595"/>
                      </a:cubicBezTo>
                      <a:cubicBezTo>
                        <a:pt x="441" y="636"/>
                        <a:pt x="319" y="665"/>
                        <a:pt x="256" y="695"/>
                      </a:cubicBezTo>
                      <a:cubicBezTo>
                        <a:pt x="193" y="725"/>
                        <a:pt x="153" y="744"/>
                        <a:pt x="116" y="775"/>
                      </a:cubicBezTo>
                      <a:cubicBezTo>
                        <a:pt x="79" y="806"/>
                        <a:pt x="51" y="838"/>
                        <a:pt x="32" y="879"/>
                      </a:cubicBezTo>
                      <a:cubicBezTo>
                        <a:pt x="13" y="920"/>
                        <a:pt x="0" y="974"/>
                        <a:pt x="0" y="1023"/>
                      </a:cubicBezTo>
                      <a:cubicBezTo>
                        <a:pt x="0" y="1072"/>
                        <a:pt x="11" y="1129"/>
                        <a:pt x="32" y="1175"/>
                      </a:cubicBezTo>
                      <a:cubicBezTo>
                        <a:pt x="53" y="1221"/>
                        <a:pt x="65" y="1258"/>
                        <a:pt x="124" y="1299"/>
                      </a:cubicBezTo>
                      <a:cubicBezTo>
                        <a:pt x="183" y="1340"/>
                        <a:pt x="326" y="1388"/>
                        <a:pt x="388" y="1423"/>
                      </a:cubicBezTo>
                      <a:cubicBezTo>
                        <a:pt x="450" y="1458"/>
                        <a:pt x="474" y="1486"/>
                        <a:pt x="496" y="1511"/>
                      </a:cubicBezTo>
                      <a:cubicBezTo>
                        <a:pt x="518" y="1536"/>
                        <a:pt x="508" y="1554"/>
                        <a:pt x="520" y="1575"/>
                      </a:cubicBezTo>
                      <a:cubicBezTo>
                        <a:pt x="532" y="1596"/>
                        <a:pt x="543" y="1625"/>
                        <a:pt x="568" y="1639"/>
                      </a:cubicBezTo>
                      <a:cubicBezTo>
                        <a:pt x="593" y="1653"/>
                        <a:pt x="630" y="1656"/>
                        <a:pt x="668" y="1659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24" name="Freeform 38"/>
                <p:cNvSpPr>
                  <a:spLocks/>
                </p:cNvSpPr>
                <p:nvPr/>
              </p:nvSpPr>
              <p:spPr bwMode="auto">
                <a:xfrm flipH="1">
                  <a:off x="4339" y="1313"/>
                  <a:ext cx="720" cy="1659"/>
                </a:xfrm>
                <a:custGeom>
                  <a:avLst/>
                  <a:gdLst>
                    <a:gd name="T0" fmla="*/ 720 w 720"/>
                    <a:gd name="T1" fmla="*/ 19 h 1659"/>
                    <a:gd name="T2" fmla="*/ 676 w 720"/>
                    <a:gd name="T3" fmla="*/ 27 h 1659"/>
                    <a:gd name="T4" fmla="*/ 648 w 720"/>
                    <a:gd name="T5" fmla="*/ 179 h 1659"/>
                    <a:gd name="T6" fmla="*/ 588 w 720"/>
                    <a:gd name="T7" fmla="*/ 451 h 1659"/>
                    <a:gd name="T8" fmla="*/ 496 w 720"/>
                    <a:gd name="T9" fmla="*/ 595 h 1659"/>
                    <a:gd name="T10" fmla="*/ 256 w 720"/>
                    <a:gd name="T11" fmla="*/ 695 h 1659"/>
                    <a:gd name="T12" fmla="*/ 116 w 720"/>
                    <a:gd name="T13" fmla="*/ 775 h 1659"/>
                    <a:gd name="T14" fmla="*/ 32 w 720"/>
                    <a:gd name="T15" fmla="*/ 879 h 1659"/>
                    <a:gd name="T16" fmla="*/ 0 w 720"/>
                    <a:gd name="T17" fmla="*/ 1023 h 1659"/>
                    <a:gd name="T18" fmla="*/ 32 w 720"/>
                    <a:gd name="T19" fmla="*/ 1175 h 1659"/>
                    <a:gd name="T20" fmla="*/ 124 w 720"/>
                    <a:gd name="T21" fmla="*/ 1299 h 1659"/>
                    <a:gd name="T22" fmla="*/ 388 w 720"/>
                    <a:gd name="T23" fmla="*/ 1423 h 1659"/>
                    <a:gd name="T24" fmla="*/ 496 w 720"/>
                    <a:gd name="T25" fmla="*/ 1511 h 1659"/>
                    <a:gd name="T26" fmla="*/ 520 w 720"/>
                    <a:gd name="T27" fmla="*/ 1575 h 1659"/>
                    <a:gd name="T28" fmla="*/ 568 w 720"/>
                    <a:gd name="T29" fmla="*/ 1639 h 1659"/>
                    <a:gd name="T30" fmla="*/ 668 w 720"/>
                    <a:gd name="T31" fmla="*/ 1659 h 16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20"/>
                    <a:gd name="T49" fmla="*/ 0 h 1659"/>
                    <a:gd name="T50" fmla="*/ 720 w 720"/>
                    <a:gd name="T51" fmla="*/ 1659 h 16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20" h="1659">
                      <a:moveTo>
                        <a:pt x="720" y="19"/>
                      </a:moveTo>
                      <a:cubicBezTo>
                        <a:pt x="704" y="9"/>
                        <a:pt x="688" y="0"/>
                        <a:pt x="676" y="27"/>
                      </a:cubicBezTo>
                      <a:cubicBezTo>
                        <a:pt x="664" y="54"/>
                        <a:pt x="663" y="108"/>
                        <a:pt x="648" y="179"/>
                      </a:cubicBezTo>
                      <a:cubicBezTo>
                        <a:pt x="633" y="250"/>
                        <a:pt x="613" y="382"/>
                        <a:pt x="588" y="451"/>
                      </a:cubicBezTo>
                      <a:cubicBezTo>
                        <a:pt x="563" y="520"/>
                        <a:pt x="551" y="554"/>
                        <a:pt x="496" y="595"/>
                      </a:cubicBezTo>
                      <a:cubicBezTo>
                        <a:pt x="441" y="636"/>
                        <a:pt x="319" y="665"/>
                        <a:pt x="256" y="695"/>
                      </a:cubicBezTo>
                      <a:cubicBezTo>
                        <a:pt x="193" y="725"/>
                        <a:pt x="153" y="744"/>
                        <a:pt x="116" y="775"/>
                      </a:cubicBezTo>
                      <a:cubicBezTo>
                        <a:pt x="79" y="806"/>
                        <a:pt x="51" y="838"/>
                        <a:pt x="32" y="879"/>
                      </a:cubicBezTo>
                      <a:cubicBezTo>
                        <a:pt x="13" y="920"/>
                        <a:pt x="0" y="974"/>
                        <a:pt x="0" y="1023"/>
                      </a:cubicBezTo>
                      <a:cubicBezTo>
                        <a:pt x="0" y="1072"/>
                        <a:pt x="11" y="1129"/>
                        <a:pt x="32" y="1175"/>
                      </a:cubicBezTo>
                      <a:cubicBezTo>
                        <a:pt x="53" y="1221"/>
                        <a:pt x="65" y="1258"/>
                        <a:pt x="124" y="1299"/>
                      </a:cubicBezTo>
                      <a:cubicBezTo>
                        <a:pt x="183" y="1340"/>
                        <a:pt x="326" y="1388"/>
                        <a:pt x="388" y="1423"/>
                      </a:cubicBezTo>
                      <a:cubicBezTo>
                        <a:pt x="450" y="1458"/>
                        <a:pt x="474" y="1486"/>
                        <a:pt x="496" y="1511"/>
                      </a:cubicBezTo>
                      <a:cubicBezTo>
                        <a:pt x="518" y="1536"/>
                        <a:pt x="508" y="1554"/>
                        <a:pt x="520" y="1575"/>
                      </a:cubicBezTo>
                      <a:cubicBezTo>
                        <a:pt x="532" y="1596"/>
                        <a:pt x="543" y="1625"/>
                        <a:pt x="568" y="1639"/>
                      </a:cubicBezTo>
                      <a:cubicBezTo>
                        <a:pt x="593" y="1653"/>
                        <a:pt x="630" y="1656"/>
                        <a:pt x="668" y="1659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25" name="Freeform 39"/>
                <p:cNvSpPr>
                  <a:spLocks/>
                </p:cNvSpPr>
                <p:nvPr/>
              </p:nvSpPr>
              <p:spPr bwMode="auto">
                <a:xfrm>
                  <a:off x="4326" y="2973"/>
                  <a:ext cx="68" cy="29"/>
                </a:xfrm>
                <a:custGeom>
                  <a:avLst/>
                  <a:gdLst>
                    <a:gd name="T0" fmla="*/ 1709 w 54"/>
                    <a:gd name="T1" fmla="*/ 0 h 1"/>
                    <a:gd name="T2" fmla="*/ 0 w 54"/>
                    <a:gd name="T3" fmla="*/ 0 h 1"/>
                    <a:gd name="T4" fmla="*/ 0 60000 65536"/>
                    <a:gd name="T5" fmla="*/ 0 60000 65536"/>
                    <a:gd name="T6" fmla="*/ 0 w 54"/>
                    <a:gd name="T7" fmla="*/ 0 h 1"/>
                    <a:gd name="T8" fmla="*/ 54 w 54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1">
                      <a:moveTo>
                        <a:pt x="54" y="0"/>
                      </a:moveTo>
                      <a:cubicBezTo>
                        <a:pt x="54" y="0"/>
                        <a:pt x="27" y="0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6320" name="Line 41"/>
            <p:cNvSpPr>
              <a:spLocks noChangeShapeType="1"/>
            </p:cNvSpPr>
            <p:nvPr/>
          </p:nvSpPr>
          <p:spPr bwMode="auto">
            <a:xfrm>
              <a:off x="3449638" y="4456431"/>
              <a:ext cx="0" cy="15668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17" name="Text Box 43"/>
            <p:cNvSpPr txBox="1">
              <a:spLocks noChangeArrowheads="1"/>
            </p:cNvSpPr>
            <p:nvPr/>
          </p:nvSpPr>
          <p:spPr bwMode="auto">
            <a:xfrm>
              <a:off x="3273426" y="6012180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sz="1800" b="1" baseline="-25000" dirty="0">
                  <a:solidFill>
                    <a:srgbClr val="000000"/>
                  </a:solidFill>
                  <a:latin typeface="Arial"/>
                </a:rPr>
                <a:t>2</a:t>
              </a:r>
              <a:endParaRPr lang="es-ES" sz="1800" b="1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6" name="62 Grupo"/>
            <p:cNvGrpSpPr/>
            <p:nvPr/>
          </p:nvGrpSpPr>
          <p:grpSpPr>
            <a:xfrm>
              <a:off x="3289872" y="2979039"/>
              <a:ext cx="609600" cy="1486916"/>
              <a:chOff x="3613722" y="2979039"/>
              <a:chExt cx="609600" cy="1486916"/>
            </a:xfrm>
          </p:grpSpPr>
          <p:sp>
            <p:nvSpPr>
              <p:cNvPr id="70" name="Line 40"/>
              <p:cNvSpPr>
                <a:spLocks noChangeShapeType="1"/>
              </p:cNvSpPr>
              <p:nvPr/>
            </p:nvSpPr>
            <p:spPr bwMode="auto">
              <a:xfrm flipV="1">
                <a:off x="3776473" y="3286125"/>
                <a:ext cx="0" cy="117983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Text Box 42"/>
              <p:cNvSpPr txBox="1">
                <a:spLocks noChangeArrowheads="1"/>
              </p:cNvSpPr>
              <p:nvPr/>
            </p:nvSpPr>
            <p:spPr bwMode="auto">
              <a:xfrm>
                <a:off x="3613722" y="2979039"/>
                <a:ext cx="609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 dirty="0">
                    <a:solidFill>
                      <a:srgbClr val="FF3300"/>
                    </a:solidFill>
                    <a:latin typeface="Arial"/>
                  </a:rPr>
                  <a:t>E</a:t>
                </a:r>
              </a:p>
            </p:txBody>
          </p:sp>
        </p:grpSp>
      </p:grpSp>
      <p:grpSp>
        <p:nvGrpSpPr>
          <p:cNvPr id="17" name="64 Grupo"/>
          <p:cNvGrpSpPr/>
          <p:nvPr/>
        </p:nvGrpSpPr>
        <p:grpSpPr>
          <a:xfrm>
            <a:off x="7610666" y="930783"/>
            <a:ext cx="609600" cy="1513586"/>
            <a:chOff x="8001191" y="930783"/>
            <a:chExt cx="609600" cy="1513586"/>
          </a:xfrm>
        </p:grpSpPr>
        <p:sp>
          <p:nvSpPr>
            <p:cNvPr id="74" name="Line 68"/>
            <p:cNvSpPr>
              <a:spLocks noChangeShapeType="1"/>
            </p:cNvSpPr>
            <p:nvPr/>
          </p:nvSpPr>
          <p:spPr bwMode="auto">
            <a:xfrm flipV="1">
              <a:off x="8165656" y="1294637"/>
              <a:ext cx="0" cy="11497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4" name="Text Box 70"/>
            <p:cNvSpPr txBox="1">
              <a:spLocks noChangeArrowheads="1"/>
            </p:cNvSpPr>
            <p:nvPr/>
          </p:nvSpPr>
          <p:spPr bwMode="auto">
            <a:xfrm>
              <a:off x="8001191" y="930783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grpSp>
        <p:nvGrpSpPr>
          <p:cNvPr id="18" name="83 Grupo"/>
          <p:cNvGrpSpPr/>
          <p:nvPr/>
        </p:nvGrpSpPr>
        <p:grpSpPr>
          <a:xfrm>
            <a:off x="682752" y="2044129"/>
            <a:ext cx="1463040" cy="1006550"/>
            <a:chOff x="682752" y="5921185"/>
            <a:chExt cx="1463040" cy="1006550"/>
          </a:xfrm>
        </p:grpSpPr>
        <p:sp>
          <p:nvSpPr>
            <p:cNvPr id="72" name="Text Box 70"/>
            <p:cNvSpPr txBox="1">
              <a:spLocks noChangeArrowheads="1"/>
            </p:cNvSpPr>
            <p:nvPr/>
          </p:nvSpPr>
          <p:spPr bwMode="auto">
            <a:xfrm>
              <a:off x="895477" y="5921185"/>
              <a:ext cx="12503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1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" b="1" dirty="0">
                  <a:solidFill>
                    <a:srgbClr val="000000"/>
                  </a:solidFill>
                  <a:latin typeface="Arial"/>
                </a:rPr>
                <a:t>&gt; </a:t>
              </a:r>
              <a:r>
                <a:rPr lang="es-ES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682752" y="6281404"/>
              <a:ext cx="1438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Permanece  hundido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" name="91 Grupo"/>
          <p:cNvGrpSpPr/>
          <p:nvPr/>
        </p:nvGrpSpPr>
        <p:grpSpPr>
          <a:xfrm>
            <a:off x="7132320" y="3702241"/>
            <a:ext cx="1511808" cy="1006550"/>
            <a:chOff x="7132320" y="5921185"/>
            <a:chExt cx="1511808" cy="1006550"/>
          </a:xfrm>
        </p:grpSpPr>
        <p:sp>
          <p:nvSpPr>
            <p:cNvPr id="82" name="81 CuadroTexto"/>
            <p:cNvSpPr txBox="1"/>
            <p:nvPr/>
          </p:nvSpPr>
          <p:spPr>
            <a:xfrm>
              <a:off x="7132320" y="6281404"/>
              <a:ext cx="1487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Permanece flotando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Text Box 72"/>
            <p:cNvSpPr txBox="1">
              <a:spLocks noChangeArrowheads="1"/>
            </p:cNvSpPr>
            <p:nvPr/>
          </p:nvSpPr>
          <p:spPr bwMode="auto">
            <a:xfrm>
              <a:off x="7377748" y="5921185"/>
              <a:ext cx="1266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FF3300"/>
                  </a:solidFill>
                  <a:latin typeface="Arial"/>
                </a:rPr>
                <a:t>E &gt; 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4</a:t>
              </a:r>
              <a:endParaRPr lang="es-ES" b="1" dirty="0">
                <a:solidFill>
                  <a:srgbClr val="FF3300"/>
                </a:solidFill>
                <a:latin typeface="Arial"/>
              </a:endParaRPr>
            </a:p>
          </p:txBody>
        </p:sp>
      </p:grpSp>
      <p:grpSp>
        <p:nvGrpSpPr>
          <p:cNvPr id="20" name="92 Grupo"/>
          <p:cNvGrpSpPr/>
          <p:nvPr/>
        </p:nvGrpSpPr>
        <p:grpSpPr>
          <a:xfrm>
            <a:off x="2755392" y="2044129"/>
            <a:ext cx="1475232" cy="1006550"/>
            <a:chOff x="682752" y="5921185"/>
            <a:chExt cx="1475232" cy="1006550"/>
          </a:xfrm>
        </p:grpSpPr>
        <p:sp>
          <p:nvSpPr>
            <p:cNvPr id="94" name="Text Box 70"/>
            <p:cNvSpPr txBox="1">
              <a:spLocks noChangeArrowheads="1"/>
            </p:cNvSpPr>
            <p:nvPr/>
          </p:nvSpPr>
          <p:spPr bwMode="auto">
            <a:xfrm>
              <a:off x="895477" y="5921185"/>
              <a:ext cx="12625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" b="1" dirty="0">
                  <a:solidFill>
                    <a:srgbClr val="000000"/>
                  </a:solidFill>
                  <a:latin typeface="Arial"/>
                </a:rPr>
                <a:t>&gt; </a:t>
              </a:r>
              <a:r>
                <a:rPr lang="es-ES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95" name="94 CuadroTexto"/>
            <p:cNvSpPr txBox="1"/>
            <p:nvPr/>
          </p:nvSpPr>
          <p:spPr>
            <a:xfrm>
              <a:off x="682752" y="6281404"/>
              <a:ext cx="1438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Permanece  hundido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 rot="5915857">
            <a:off x="7081417" y="1185156"/>
            <a:ext cx="769937" cy="388938"/>
            <a:chOff x="1110" y="3894"/>
            <a:chExt cx="841" cy="426"/>
          </a:xfrm>
        </p:grpSpPr>
        <p:sp>
          <p:nvSpPr>
            <p:cNvPr id="105" name="Freeform 4"/>
            <p:cNvSpPr>
              <a:spLocks/>
            </p:cNvSpPr>
            <p:nvPr/>
          </p:nvSpPr>
          <p:spPr bwMode="auto">
            <a:xfrm>
              <a:off x="1234" y="4003"/>
              <a:ext cx="571" cy="251"/>
            </a:xfrm>
            <a:custGeom>
              <a:avLst/>
              <a:gdLst>
                <a:gd name="T0" fmla="*/ 142 w 571"/>
                <a:gd name="T1" fmla="*/ 10 h 251"/>
                <a:gd name="T2" fmla="*/ 134 w 571"/>
                <a:gd name="T3" fmla="*/ 28 h 251"/>
                <a:gd name="T4" fmla="*/ 158 w 571"/>
                <a:gd name="T5" fmla="*/ 55 h 251"/>
                <a:gd name="T6" fmla="*/ 212 w 571"/>
                <a:gd name="T7" fmla="*/ 71 h 251"/>
                <a:gd name="T8" fmla="*/ 284 w 571"/>
                <a:gd name="T9" fmla="*/ 77 h 251"/>
                <a:gd name="T10" fmla="*/ 338 w 571"/>
                <a:gd name="T11" fmla="*/ 71 h 251"/>
                <a:gd name="T12" fmla="*/ 388 w 571"/>
                <a:gd name="T13" fmla="*/ 56 h 251"/>
                <a:gd name="T14" fmla="*/ 412 w 571"/>
                <a:gd name="T15" fmla="*/ 25 h 251"/>
                <a:gd name="T16" fmla="*/ 397 w 571"/>
                <a:gd name="T17" fmla="*/ 1 h 251"/>
                <a:gd name="T18" fmla="*/ 436 w 571"/>
                <a:gd name="T19" fmla="*/ 17 h 251"/>
                <a:gd name="T20" fmla="*/ 506 w 571"/>
                <a:gd name="T21" fmla="*/ 53 h 251"/>
                <a:gd name="T22" fmla="*/ 547 w 571"/>
                <a:gd name="T23" fmla="*/ 83 h 251"/>
                <a:gd name="T24" fmla="*/ 566 w 571"/>
                <a:gd name="T25" fmla="*/ 98 h 251"/>
                <a:gd name="T26" fmla="*/ 518 w 571"/>
                <a:gd name="T27" fmla="*/ 109 h 251"/>
                <a:gd name="T28" fmla="*/ 436 w 571"/>
                <a:gd name="T29" fmla="*/ 139 h 251"/>
                <a:gd name="T30" fmla="*/ 355 w 571"/>
                <a:gd name="T31" fmla="*/ 191 h 251"/>
                <a:gd name="T32" fmla="*/ 298 w 571"/>
                <a:gd name="T33" fmla="*/ 247 h 251"/>
                <a:gd name="T34" fmla="*/ 265 w 571"/>
                <a:gd name="T35" fmla="*/ 212 h 251"/>
                <a:gd name="T36" fmla="*/ 221 w 571"/>
                <a:gd name="T37" fmla="*/ 179 h 251"/>
                <a:gd name="T38" fmla="*/ 160 w 571"/>
                <a:gd name="T39" fmla="*/ 140 h 251"/>
                <a:gd name="T40" fmla="*/ 103 w 571"/>
                <a:gd name="T41" fmla="*/ 119 h 251"/>
                <a:gd name="T42" fmla="*/ 28 w 571"/>
                <a:gd name="T43" fmla="*/ 98 h 251"/>
                <a:gd name="T44" fmla="*/ 2 w 571"/>
                <a:gd name="T45" fmla="*/ 98 h 251"/>
                <a:gd name="T46" fmla="*/ 19 w 571"/>
                <a:gd name="T47" fmla="*/ 80 h 251"/>
                <a:gd name="T48" fmla="*/ 47 w 571"/>
                <a:gd name="T49" fmla="*/ 59 h 251"/>
                <a:gd name="T50" fmla="*/ 79 w 571"/>
                <a:gd name="T51" fmla="*/ 38 h 251"/>
                <a:gd name="T52" fmla="*/ 110 w 571"/>
                <a:gd name="T53" fmla="*/ 25 h 251"/>
                <a:gd name="T54" fmla="*/ 142 w 571"/>
                <a:gd name="T55" fmla="*/ 10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1"/>
                <a:gd name="T85" fmla="*/ 0 h 251"/>
                <a:gd name="T86" fmla="*/ 571 w 571"/>
                <a:gd name="T87" fmla="*/ 251 h 2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1" h="251">
                  <a:moveTo>
                    <a:pt x="142" y="10"/>
                  </a:moveTo>
                  <a:cubicBezTo>
                    <a:pt x="146" y="11"/>
                    <a:pt x="131" y="21"/>
                    <a:pt x="134" y="28"/>
                  </a:cubicBezTo>
                  <a:cubicBezTo>
                    <a:pt x="137" y="35"/>
                    <a:pt x="145" y="48"/>
                    <a:pt x="158" y="55"/>
                  </a:cubicBezTo>
                  <a:cubicBezTo>
                    <a:pt x="171" y="62"/>
                    <a:pt x="191" y="67"/>
                    <a:pt x="212" y="71"/>
                  </a:cubicBezTo>
                  <a:cubicBezTo>
                    <a:pt x="233" y="75"/>
                    <a:pt x="263" y="77"/>
                    <a:pt x="284" y="77"/>
                  </a:cubicBezTo>
                  <a:cubicBezTo>
                    <a:pt x="305" y="77"/>
                    <a:pt x="321" y="75"/>
                    <a:pt x="338" y="71"/>
                  </a:cubicBezTo>
                  <a:cubicBezTo>
                    <a:pt x="355" y="67"/>
                    <a:pt x="376" y="64"/>
                    <a:pt x="388" y="56"/>
                  </a:cubicBezTo>
                  <a:cubicBezTo>
                    <a:pt x="400" y="48"/>
                    <a:pt x="411" y="34"/>
                    <a:pt x="412" y="25"/>
                  </a:cubicBezTo>
                  <a:cubicBezTo>
                    <a:pt x="413" y="16"/>
                    <a:pt x="393" y="2"/>
                    <a:pt x="397" y="1"/>
                  </a:cubicBezTo>
                  <a:cubicBezTo>
                    <a:pt x="401" y="0"/>
                    <a:pt x="418" y="8"/>
                    <a:pt x="436" y="17"/>
                  </a:cubicBezTo>
                  <a:cubicBezTo>
                    <a:pt x="454" y="26"/>
                    <a:pt x="487" y="42"/>
                    <a:pt x="506" y="53"/>
                  </a:cubicBezTo>
                  <a:cubicBezTo>
                    <a:pt x="525" y="64"/>
                    <a:pt x="537" y="76"/>
                    <a:pt x="547" y="83"/>
                  </a:cubicBezTo>
                  <a:cubicBezTo>
                    <a:pt x="557" y="90"/>
                    <a:pt x="571" y="94"/>
                    <a:pt x="566" y="98"/>
                  </a:cubicBezTo>
                  <a:cubicBezTo>
                    <a:pt x="561" y="102"/>
                    <a:pt x="540" y="102"/>
                    <a:pt x="518" y="109"/>
                  </a:cubicBezTo>
                  <a:cubicBezTo>
                    <a:pt x="496" y="116"/>
                    <a:pt x="463" y="125"/>
                    <a:pt x="436" y="139"/>
                  </a:cubicBezTo>
                  <a:cubicBezTo>
                    <a:pt x="409" y="153"/>
                    <a:pt x="378" y="173"/>
                    <a:pt x="355" y="191"/>
                  </a:cubicBezTo>
                  <a:cubicBezTo>
                    <a:pt x="332" y="209"/>
                    <a:pt x="313" y="243"/>
                    <a:pt x="298" y="247"/>
                  </a:cubicBezTo>
                  <a:cubicBezTo>
                    <a:pt x="283" y="251"/>
                    <a:pt x="278" y="223"/>
                    <a:pt x="265" y="212"/>
                  </a:cubicBezTo>
                  <a:cubicBezTo>
                    <a:pt x="252" y="201"/>
                    <a:pt x="238" y="191"/>
                    <a:pt x="221" y="179"/>
                  </a:cubicBezTo>
                  <a:cubicBezTo>
                    <a:pt x="204" y="167"/>
                    <a:pt x="180" y="150"/>
                    <a:pt x="160" y="140"/>
                  </a:cubicBezTo>
                  <a:cubicBezTo>
                    <a:pt x="140" y="130"/>
                    <a:pt x="125" y="126"/>
                    <a:pt x="103" y="119"/>
                  </a:cubicBezTo>
                  <a:cubicBezTo>
                    <a:pt x="81" y="112"/>
                    <a:pt x="45" y="101"/>
                    <a:pt x="28" y="98"/>
                  </a:cubicBezTo>
                  <a:cubicBezTo>
                    <a:pt x="11" y="95"/>
                    <a:pt x="4" y="101"/>
                    <a:pt x="2" y="98"/>
                  </a:cubicBezTo>
                  <a:cubicBezTo>
                    <a:pt x="0" y="95"/>
                    <a:pt x="12" y="86"/>
                    <a:pt x="19" y="80"/>
                  </a:cubicBezTo>
                  <a:cubicBezTo>
                    <a:pt x="26" y="74"/>
                    <a:pt x="37" y="66"/>
                    <a:pt x="47" y="59"/>
                  </a:cubicBezTo>
                  <a:cubicBezTo>
                    <a:pt x="57" y="52"/>
                    <a:pt x="69" y="44"/>
                    <a:pt x="79" y="38"/>
                  </a:cubicBezTo>
                  <a:cubicBezTo>
                    <a:pt x="89" y="32"/>
                    <a:pt x="100" y="30"/>
                    <a:pt x="110" y="25"/>
                  </a:cubicBezTo>
                  <a:cubicBezTo>
                    <a:pt x="120" y="20"/>
                    <a:pt x="138" y="9"/>
                    <a:pt x="142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 rot="-5400000">
              <a:off x="1320" y="3690"/>
              <a:ext cx="425" cy="841"/>
              <a:chOff x="1588" y="1253"/>
              <a:chExt cx="734" cy="1499"/>
            </a:xfrm>
          </p:grpSpPr>
          <p:sp>
            <p:nvSpPr>
              <p:cNvPr id="107" name="Freeform 6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" name="Arc 7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" name="Oval 8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0" name="Oval 9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1" name="Freeform 10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66235E-6 L -3.05556E-6 0.287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6287" name="Freeform 59"/>
          <p:cNvSpPr>
            <a:spLocks/>
          </p:cNvSpPr>
          <p:nvPr/>
        </p:nvSpPr>
        <p:spPr bwMode="auto">
          <a:xfrm>
            <a:off x="7062788" y="1328738"/>
            <a:ext cx="1403350" cy="1006475"/>
          </a:xfrm>
          <a:custGeom>
            <a:avLst/>
            <a:gdLst>
              <a:gd name="T0" fmla="*/ 442 w 884"/>
              <a:gd name="T1" fmla="*/ 0 h 634"/>
              <a:gd name="T2" fmla="*/ 430 w 884"/>
              <a:gd name="T3" fmla="*/ 22 h 634"/>
              <a:gd name="T4" fmla="*/ 416 w 884"/>
              <a:gd name="T5" fmla="*/ 88 h 634"/>
              <a:gd name="T6" fmla="*/ 402 w 884"/>
              <a:gd name="T7" fmla="*/ 188 h 634"/>
              <a:gd name="T8" fmla="*/ 378 w 884"/>
              <a:gd name="T9" fmla="*/ 288 h 634"/>
              <a:gd name="T10" fmla="*/ 328 w 884"/>
              <a:gd name="T11" fmla="*/ 352 h 634"/>
              <a:gd name="T12" fmla="*/ 258 w 884"/>
              <a:gd name="T13" fmla="*/ 390 h 634"/>
              <a:gd name="T14" fmla="*/ 170 w 884"/>
              <a:gd name="T15" fmla="*/ 426 h 634"/>
              <a:gd name="T16" fmla="*/ 82 w 884"/>
              <a:gd name="T17" fmla="*/ 472 h 634"/>
              <a:gd name="T18" fmla="*/ 24 w 884"/>
              <a:gd name="T19" fmla="*/ 538 h 634"/>
              <a:gd name="T20" fmla="*/ 4 w 884"/>
              <a:gd name="T21" fmla="*/ 600 h 634"/>
              <a:gd name="T22" fmla="*/ 0 w 884"/>
              <a:gd name="T23" fmla="*/ 634 h 634"/>
              <a:gd name="T24" fmla="*/ 884 w 884"/>
              <a:gd name="T25" fmla="*/ 634 h 634"/>
              <a:gd name="T26" fmla="*/ 864 w 884"/>
              <a:gd name="T27" fmla="*/ 546 h 634"/>
              <a:gd name="T28" fmla="*/ 838 w 884"/>
              <a:gd name="T29" fmla="*/ 500 h 634"/>
              <a:gd name="T30" fmla="*/ 766 w 884"/>
              <a:gd name="T31" fmla="*/ 450 h 634"/>
              <a:gd name="T32" fmla="*/ 690 w 884"/>
              <a:gd name="T33" fmla="*/ 414 h 634"/>
              <a:gd name="T34" fmla="*/ 606 w 884"/>
              <a:gd name="T35" fmla="*/ 382 h 634"/>
              <a:gd name="T36" fmla="*/ 558 w 884"/>
              <a:gd name="T37" fmla="*/ 354 h 634"/>
              <a:gd name="T38" fmla="*/ 526 w 884"/>
              <a:gd name="T39" fmla="*/ 302 h 634"/>
              <a:gd name="T40" fmla="*/ 500 w 884"/>
              <a:gd name="T41" fmla="*/ 222 h 634"/>
              <a:gd name="T42" fmla="*/ 482 w 884"/>
              <a:gd name="T43" fmla="*/ 138 h 634"/>
              <a:gd name="T44" fmla="*/ 474 w 884"/>
              <a:gd name="T45" fmla="*/ 80 h 634"/>
              <a:gd name="T46" fmla="*/ 466 w 884"/>
              <a:gd name="T47" fmla="*/ 26 h 634"/>
              <a:gd name="T48" fmla="*/ 458 w 884"/>
              <a:gd name="T49" fmla="*/ 2 h 634"/>
              <a:gd name="T50" fmla="*/ 442 w 884"/>
              <a:gd name="T51" fmla="*/ 0 h 6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4"/>
              <a:gd name="T79" fmla="*/ 0 h 634"/>
              <a:gd name="T80" fmla="*/ 884 w 884"/>
              <a:gd name="T81" fmla="*/ 634 h 6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4" h="634">
                <a:moveTo>
                  <a:pt x="442" y="0"/>
                </a:moveTo>
                <a:lnTo>
                  <a:pt x="430" y="22"/>
                </a:lnTo>
                <a:lnTo>
                  <a:pt x="416" y="88"/>
                </a:lnTo>
                <a:lnTo>
                  <a:pt x="402" y="188"/>
                </a:lnTo>
                <a:lnTo>
                  <a:pt x="378" y="288"/>
                </a:lnTo>
                <a:lnTo>
                  <a:pt x="328" y="352"/>
                </a:lnTo>
                <a:lnTo>
                  <a:pt x="258" y="390"/>
                </a:lnTo>
                <a:lnTo>
                  <a:pt x="170" y="426"/>
                </a:lnTo>
                <a:lnTo>
                  <a:pt x="82" y="472"/>
                </a:lnTo>
                <a:lnTo>
                  <a:pt x="24" y="538"/>
                </a:lnTo>
                <a:lnTo>
                  <a:pt x="4" y="600"/>
                </a:lnTo>
                <a:lnTo>
                  <a:pt x="0" y="634"/>
                </a:lnTo>
                <a:lnTo>
                  <a:pt x="884" y="634"/>
                </a:lnTo>
                <a:lnTo>
                  <a:pt x="864" y="546"/>
                </a:lnTo>
                <a:lnTo>
                  <a:pt x="838" y="500"/>
                </a:lnTo>
                <a:lnTo>
                  <a:pt x="766" y="450"/>
                </a:lnTo>
                <a:lnTo>
                  <a:pt x="690" y="414"/>
                </a:lnTo>
                <a:lnTo>
                  <a:pt x="606" y="382"/>
                </a:lnTo>
                <a:lnTo>
                  <a:pt x="558" y="354"/>
                </a:lnTo>
                <a:lnTo>
                  <a:pt x="526" y="302"/>
                </a:lnTo>
                <a:lnTo>
                  <a:pt x="500" y="222"/>
                </a:lnTo>
                <a:lnTo>
                  <a:pt x="482" y="138"/>
                </a:lnTo>
                <a:lnTo>
                  <a:pt x="474" y="80"/>
                </a:lnTo>
                <a:lnTo>
                  <a:pt x="466" y="26"/>
                </a:lnTo>
                <a:lnTo>
                  <a:pt x="458" y="2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7070725" y="1298576"/>
            <a:ext cx="1403350" cy="1692275"/>
            <a:chOff x="232" y="1705"/>
            <a:chExt cx="1400" cy="1689"/>
          </a:xfrm>
        </p:grpSpPr>
        <p:sp>
          <p:nvSpPr>
            <p:cNvPr id="96295" name="Freeform 63"/>
            <p:cNvSpPr>
              <a:spLocks/>
            </p:cNvSpPr>
            <p:nvPr/>
          </p:nvSpPr>
          <p:spPr bwMode="auto">
            <a:xfrm>
              <a:off x="233" y="2728"/>
              <a:ext cx="1392" cy="632"/>
            </a:xfrm>
            <a:custGeom>
              <a:avLst/>
              <a:gdLst>
                <a:gd name="T0" fmla="*/ 8 w 1392"/>
                <a:gd name="T1" fmla="*/ 0 h 632"/>
                <a:gd name="T2" fmla="*/ 1388 w 1392"/>
                <a:gd name="T3" fmla="*/ 0 h 632"/>
                <a:gd name="T4" fmla="*/ 1392 w 1392"/>
                <a:gd name="T5" fmla="*/ 76 h 632"/>
                <a:gd name="T6" fmla="*/ 1356 w 1392"/>
                <a:gd name="T7" fmla="*/ 160 h 632"/>
                <a:gd name="T8" fmla="*/ 1312 w 1392"/>
                <a:gd name="T9" fmla="*/ 244 h 632"/>
                <a:gd name="T10" fmla="*/ 1232 w 1392"/>
                <a:gd name="T11" fmla="*/ 292 h 632"/>
                <a:gd name="T12" fmla="*/ 1164 w 1392"/>
                <a:gd name="T13" fmla="*/ 328 h 632"/>
                <a:gd name="T14" fmla="*/ 1064 w 1392"/>
                <a:gd name="T15" fmla="*/ 364 h 632"/>
                <a:gd name="T16" fmla="*/ 960 w 1392"/>
                <a:gd name="T17" fmla="*/ 424 h 632"/>
                <a:gd name="T18" fmla="*/ 896 w 1392"/>
                <a:gd name="T19" fmla="*/ 484 h 632"/>
                <a:gd name="T20" fmla="*/ 872 w 1392"/>
                <a:gd name="T21" fmla="*/ 564 h 632"/>
                <a:gd name="T22" fmla="*/ 840 w 1392"/>
                <a:gd name="T23" fmla="*/ 608 h 632"/>
                <a:gd name="T24" fmla="*/ 752 w 1392"/>
                <a:gd name="T25" fmla="*/ 632 h 632"/>
                <a:gd name="T26" fmla="*/ 672 w 1392"/>
                <a:gd name="T27" fmla="*/ 632 h 632"/>
                <a:gd name="T28" fmla="*/ 584 w 1392"/>
                <a:gd name="T29" fmla="*/ 620 h 632"/>
                <a:gd name="T30" fmla="*/ 532 w 1392"/>
                <a:gd name="T31" fmla="*/ 584 h 632"/>
                <a:gd name="T32" fmla="*/ 504 w 1392"/>
                <a:gd name="T33" fmla="*/ 500 h 632"/>
                <a:gd name="T34" fmla="*/ 488 w 1392"/>
                <a:gd name="T35" fmla="*/ 464 h 632"/>
                <a:gd name="T36" fmla="*/ 412 w 1392"/>
                <a:gd name="T37" fmla="*/ 416 h 632"/>
                <a:gd name="T38" fmla="*/ 288 w 1392"/>
                <a:gd name="T39" fmla="*/ 352 h 632"/>
                <a:gd name="T40" fmla="*/ 172 w 1392"/>
                <a:gd name="T41" fmla="*/ 304 h 632"/>
                <a:gd name="T42" fmla="*/ 124 w 1392"/>
                <a:gd name="T43" fmla="*/ 276 h 632"/>
                <a:gd name="T44" fmla="*/ 72 w 1392"/>
                <a:gd name="T45" fmla="*/ 232 h 632"/>
                <a:gd name="T46" fmla="*/ 40 w 1392"/>
                <a:gd name="T47" fmla="*/ 172 h 632"/>
                <a:gd name="T48" fmla="*/ 16 w 1392"/>
                <a:gd name="T49" fmla="*/ 100 h 632"/>
                <a:gd name="T50" fmla="*/ 0 w 1392"/>
                <a:gd name="T51" fmla="*/ 44 h 632"/>
                <a:gd name="T52" fmla="*/ 8 w 1392"/>
                <a:gd name="T53" fmla="*/ 0 h 6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2"/>
                <a:gd name="T82" fmla="*/ 0 h 632"/>
                <a:gd name="T83" fmla="*/ 1392 w 1392"/>
                <a:gd name="T84" fmla="*/ 632 h 6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2" h="632">
                  <a:moveTo>
                    <a:pt x="8" y="0"/>
                  </a:moveTo>
                  <a:lnTo>
                    <a:pt x="1388" y="0"/>
                  </a:lnTo>
                  <a:lnTo>
                    <a:pt x="1392" y="76"/>
                  </a:lnTo>
                  <a:lnTo>
                    <a:pt x="1356" y="160"/>
                  </a:lnTo>
                  <a:lnTo>
                    <a:pt x="1312" y="244"/>
                  </a:lnTo>
                  <a:lnTo>
                    <a:pt x="1232" y="292"/>
                  </a:lnTo>
                  <a:lnTo>
                    <a:pt x="1164" y="328"/>
                  </a:lnTo>
                  <a:lnTo>
                    <a:pt x="1064" y="364"/>
                  </a:lnTo>
                  <a:lnTo>
                    <a:pt x="960" y="424"/>
                  </a:lnTo>
                  <a:lnTo>
                    <a:pt x="896" y="484"/>
                  </a:lnTo>
                  <a:lnTo>
                    <a:pt x="872" y="564"/>
                  </a:lnTo>
                  <a:lnTo>
                    <a:pt x="840" y="608"/>
                  </a:lnTo>
                  <a:lnTo>
                    <a:pt x="752" y="632"/>
                  </a:lnTo>
                  <a:lnTo>
                    <a:pt x="672" y="632"/>
                  </a:lnTo>
                  <a:lnTo>
                    <a:pt x="584" y="620"/>
                  </a:lnTo>
                  <a:lnTo>
                    <a:pt x="532" y="584"/>
                  </a:lnTo>
                  <a:lnTo>
                    <a:pt x="504" y="500"/>
                  </a:lnTo>
                  <a:lnTo>
                    <a:pt x="488" y="464"/>
                  </a:lnTo>
                  <a:lnTo>
                    <a:pt x="412" y="416"/>
                  </a:lnTo>
                  <a:lnTo>
                    <a:pt x="288" y="352"/>
                  </a:lnTo>
                  <a:lnTo>
                    <a:pt x="172" y="304"/>
                  </a:lnTo>
                  <a:lnTo>
                    <a:pt x="124" y="276"/>
                  </a:lnTo>
                  <a:lnTo>
                    <a:pt x="72" y="232"/>
                  </a:lnTo>
                  <a:lnTo>
                    <a:pt x="40" y="172"/>
                  </a:lnTo>
                  <a:lnTo>
                    <a:pt x="16" y="100"/>
                  </a:lnTo>
                  <a:lnTo>
                    <a:pt x="0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232" y="1705"/>
              <a:ext cx="1400" cy="1689"/>
              <a:chOff x="3659" y="1313"/>
              <a:chExt cx="1400" cy="1689"/>
            </a:xfrm>
          </p:grpSpPr>
          <p:sp>
            <p:nvSpPr>
              <p:cNvPr id="96297" name="Freeform 65"/>
              <p:cNvSpPr>
                <a:spLocks/>
              </p:cNvSpPr>
              <p:nvPr/>
            </p:nvSpPr>
            <p:spPr bwMode="auto">
              <a:xfrm>
                <a:off x="365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298" name="Freeform 66"/>
              <p:cNvSpPr>
                <a:spLocks/>
              </p:cNvSpPr>
              <p:nvPr/>
            </p:nvSpPr>
            <p:spPr bwMode="auto">
              <a:xfrm flipH="1">
                <a:off x="433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299" name="Freeform 67"/>
              <p:cNvSpPr>
                <a:spLocks/>
              </p:cNvSpPr>
              <p:nvPr/>
            </p:nvSpPr>
            <p:spPr bwMode="auto">
              <a:xfrm>
                <a:off x="4326" y="2973"/>
                <a:ext cx="68" cy="29"/>
              </a:xfrm>
              <a:custGeom>
                <a:avLst/>
                <a:gdLst>
                  <a:gd name="T0" fmla="*/ 1709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6294" name="Line 69"/>
          <p:cNvSpPr>
            <a:spLocks noChangeShapeType="1"/>
          </p:cNvSpPr>
          <p:nvPr/>
        </p:nvSpPr>
        <p:spPr bwMode="auto">
          <a:xfrm>
            <a:off x="7775575" y="2444751"/>
            <a:ext cx="0" cy="830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4" name="67 Grupo"/>
          <p:cNvGrpSpPr/>
          <p:nvPr/>
        </p:nvGrpSpPr>
        <p:grpSpPr>
          <a:xfrm>
            <a:off x="7586663" y="638175"/>
            <a:ext cx="609600" cy="1816101"/>
            <a:chOff x="7586663" y="638175"/>
            <a:chExt cx="609600" cy="1816101"/>
          </a:xfrm>
        </p:grpSpPr>
        <p:sp>
          <p:nvSpPr>
            <p:cNvPr id="96293" name="Line 68"/>
            <p:cNvSpPr>
              <a:spLocks noChangeShapeType="1"/>
            </p:cNvSpPr>
            <p:nvPr/>
          </p:nvSpPr>
          <p:spPr bwMode="auto">
            <a:xfrm flipV="1">
              <a:off x="7773988" y="1014413"/>
              <a:ext cx="0" cy="14398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290" name="Text Box 70"/>
            <p:cNvSpPr txBox="1">
              <a:spLocks noChangeArrowheads="1"/>
            </p:cNvSpPr>
            <p:nvPr/>
          </p:nvSpPr>
          <p:spPr bwMode="auto">
            <a:xfrm>
              <a:off x="7586663" y="63817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sp>
        <p:nvSpPr>
          <p:cNvPr id="96291" name="Text Box 71"/>
          <p:cNvSpPr txBox="1">
            <a:spLocks noChangeArrowheads="1"/>
          </p:cNvSpPr>
          <p:nvPr/>
        </p:nvSpPr>
        <p:spPr bwMode="auto">
          <a:xfrm>
            <a:off x="7608888" y="3287713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000000"/>
                </a:solidFill>
                <a:latin typeface="Arial"/>
              </a:rPr>
              <a:t>P</a:t>
            </a:r>
            <a:r>
              <a:rPr lang="es-ES" sz="1800" b="1" baseline="-25000">
                <a:solidFill>
                  <a:srgbClr val="000000"/>
                </a:solidFill>
                <a:latin typeface="Arial"/>
              </a:rPr>
              <a:t>4</a:t>
            </a:r>
            <a:endParaRPr lang="es-E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300" name="Freeform 45"/>
          <p:cNvSpPr>
            <a:spLocks/>
          </p:cNvSpPr>
          <p:nvPr/>
        </p:nvSpPr>
        <p:spPr bwMode="auto">
          <a:xfrm>
            <a:off x="4935538" y="1319213"/>
            <a:ext cx="1403350" cy="1006475"/>
          </a:xfrm>
          <a:custGeom>
            <a:avLst/>
            <a:gdLst>
              <a:gd name="T0" fmla="*/ 442 w 884"/>
              <a:gd name="T1" fmla="*/ 0 h 634"/>
              <a:gd name="T2" fmla="*/ 430 w 884"/>
              <a:gd name="T3" fmla="*/ 22 h 634"/>
              <a:gd name="T4" fmla="*/ 416 w 884"/>
              <a:gd name="T5" fmla="*/ 88 h 634"/>
              <a:gd name="T6" fmla="*/ 402 w 884"/>
              <a:gd name="T7" fmla="*/ 188 h 634"/>
              <a:gd name="T8" fmla="*/ 378 w 884"/>
              <a:gd name="T9" fmla="*/ 288 h 634"/>
              <a:gd name="T10" fmla="*/ 328 w 884"/>
              <a:gd name="T11" fmla="*/ 352 h 634"/>
              <a:gd name="T12" fmla="*/ 258 w 884"/>
              <a:gd name="T13" fmla="*/ 390 h 634"/>
              <a:gd name="T14" fmla="*/ 170 w 884"/>
              <a:gd name="T15" fmla="*/ 426 h 634"/>
              <a:gd name="T16" fmla="*/ 82 w 884"/>
              <a:gd name="T17" fmla="*/ 472 h 634"/>
              <a:gd name="T18" fmla="*/ 24 w 884"/>
              <a:gd name="T19" fmla="*/ 538 h 634"/>
              <a:gd name="T20" fmla="*/ 4 w 884"/>
              <a:gd name="T21" fmla="*/ 600 h 634"/>
              <a:gd name="T22" fmla="*/ 0 w 884"/>
              <a:gd name="T23" fmla="*/ 634 h 634"/>
              <a:gd name="T24" fmla="*/ 884 w 884"/>
              <a:gd name="T25" fmla="*/ 634 h 634"/>
              <a:gd name="T26" fmla="*/ 864 w 884"/>
              <a:gd name="T27" fmla="*/ 546 h 634"/>
              <a:gd name="T28" fmla="*/ 838 w 884"/>
              <a:gd name="T29" fmla="*/ 500 h 634"/>
              <a:gd name="T30" fmla="*/ 766 w 884"/>
              <a:gd name="T31" fmla="*/ 450 h 634"/>
              <a:gd name="T32" fmla="*/ 690 w 884"/>
              <a:gd name="T33" fmla="*/ 414 h 634"/>
              <a:gd name="T34" fmla="*/ 606 w 884"/>
              <a:gd name="T35" fmla="*/ 382 h 634"/>
              <a:gd name="T36" fmla="*/ 558 w 884"/>
              <a:gd name="T37" fmla="*/ 354 h 634"/>
              <a:gd name="T38" fmla="*/ 526 w 884"/>
              <a:gd name="T39" fmla="*/ 302 h 634"/>
              <a:gd name="T40" fmla="*/ 500 w 884"/>
              <a:gd name="T41" fmla="*/ 222 h 634"/>
              <a:gd name="T42" fmla="*/ 482 w 884"/>
              <a:gd name="T43" fmla="*/ 138 h 634"/>
              <a:gd name="T44" fmla="*/ 474 w 884"/>
              <a:gd name="T45" fmla="*/ 80 h 634"/>
              <a:gd name="T46" fmla="*/ 466 w 884"/>
              <a:gd name="T47" fmla="*/ 26 h 634"/>
              <a:gd name="T48" fmla="*/ 458 w 884"/>
              <a:gd name="T49" fmla="*/ 2 h 634"/>
              <a:gd name="T50" fmla="*/ 442 w 884"/>
              <a:gd name="T51" fmla="*/ 0 h 6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4"/>
              <a:gd name="T79" fmla="*/ 0 h 634"/>
              <a:gd name="T80" fmla="*/ 884 w 884"/>
              <a:gd name="T81" fmla="*/ 634 h 6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4" h="634">
                <a:moveTo>
                  <a:pt x="442" y="0"/>
                </a:moveTo>
                <a:lnTo>
                  <a:pt x="430" y="22"/>
                </a:lnTo>
                <a:lnTo>
                  <a:pt x="416" y="88"/>
                </a:lnTo>
                <a:lnTo>
                  <a:pt x="402" y="188"/>
                </a:lnTo>
                <a:lnTo>
                  <a:pt x="378" y="288"/>
                </a:lnTo>
                <a:lnTo>
                  <a:pt x="328" y="352"/>
                </a:lnTo>
                <a:lnTo>
                  <a:pt x="258" y="390"/>
                </a:lnTo>
                <a:lnTo>
                  <a:pt x="170" y="426"/>
                </a:lnTo>
                <a:lnTo>
                  <a:pt x="82" y="472"/>
                </a:lnTo>
                <a:lnTo>
                  <a:pt x="24" y="538"/>
                </a:lnTo>
                <a:lnTo>
                  <a:pt x="4" y="600"/>
                </a:lnTo>
                <a:lnTo>
                  <a:pt x="0" y="634"/>
                </a:lnTo>
                <a:lnTo>
                  <a:pt x="884" y="634"/>
                </a:lnTo>
                <a:lnTo>
                  <a:pt x="864" y="546"/>
                </a:lnTo>
                <a:lnTo>
                  <a:pt x="838" y="500"/>
                </a:lnTo>
                <a:lnTo>
                  <a:pt x="766" y="450"/>
                </a:lnTo>
                <a:lnTo>
                  <a:pt x="690" y="414"/>
                </a:lnTo>
                <a:lnTo>
                  <a:pt x="606" y="382"/>
                </a:lnTo>
                <a:lnTo>
                  <a:pt x="558" y="354"/>
                </a:lnTo>
                <a:lnTo>
                  <a:pt x="526" y="302"/>
                </a:lnTo>
                <a:lnTo>
                  <a:pt x="500" y="222"/>
                </a:lnTo>
                <a:lnTo>
                  <a:pt x="482" y="138"/>
                </a:lnTo>
                <a:lnTo>
                  <a:pt x="474" y="80"/>
                </a:lnTo>
                <a:lnTo>
                  <a:pt x="466" y="26"/>
                </a:lnTo>
                <a:lnTo>
                  <a:pt x="458" y="2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308" name="Freeform 49"/>
          <p:cNvSpPr>
            <a:spLocks/>
          </p:cNvSpPr>
          <p:nvPr/>
        </p:nvSpPr>
        <p:spPr bwMode="auto">
          <a:xfrm>
            <a:off x="4938127" y="2323560"/>
            <a:ext cx="1395331" cy="633225"/>
          </a:xfrm>
          <a:custGeom>
            <a:avLst/>
            <a:gdLst>
              <a:gd name="T0" fmla="*/ 8 w 1392"/>
              <a:gd name="T1" fmla="*/ 0 h 632"/>
              <a:gd name="T2" fmla="*/ 1388 w 1392"/>
              <a:gd name="T3" fmla="*/ 0 h 632"/>
              <a:gd name="T4" fmla="*/ 1392 w 1392"/>
              <a:gd name="T5" fmla="*/ 76 h 632"/>
              <a:gd name="T6" fmla="*/ 1356 w 1392"/>
              <a:gd name="T7" fmla="*/ 160 h 632"/>
              <a:gd name="T8" fmla="*/ 1312 w 1392"/>
              <a:gd name="T9" fmla="*/ 244 h 632"/>
              <a:gd name="T10" fmla="*/ 1232 w 1392"/>
              <a:gd name="T11" fmla="*/ 292 h 632"/>
              <a:gd name="T12" fmla="*/ 1164 w 1392"/>
              <a:gd name="T13" fmla="*/ 328 h 632"/>
              <a:gd name="T14" fmla="*/ 1064 w 1392"/>
              <a:gd name="T15" fmla="*/ 364 h 632"/>
              <a:gd name="T16" fmla="*/ 960 w 1392"/>
              <a:gd name="T17" fmla="*/ 424 h 632"/>
              <a:gd name="T18" fmla="*/ 896 w 1392"/>
              <a:gd name="T19" fmla="*/ 484 h 632"/>
              <a:gd name="T20" fmla="*/ 872 w 1392"/>
              <a:gd name="T21" fmla="*/ 564 h 632"/>
              <a:gd name="T22" fmla="*/ 840 w 1392"/>
              <a:gd name="T23" fmla="*/ 608 h 632"/>
              <a:gd name="T24" fmla="*/ 752 w 1392"/>
              <a:gd name="T25" fmla="*/ 632 h 632"/>
              <a:gd name="T26" fmla="*/ 672 w 1392"/>
              <a:gd name="T27" fmla="*/ 632 h 632"/>
              <a:gd name="T28" fmla="*/ 584 w 1392"/>
              <a:gd name="T29" fmla="*/ 620 h 632"/>
              <a:gd name="T30" fmla="*/ 532 w 1392"/>
              <a:gd name="T31" fmla="*/ 584 h 632"/>
              <a:gd name="T32" fmla="*/ 504 w 1392"/>
              <a:gd name="T33" fmla="*/ 500 h 632"/>
              <a:gd name="T34" fmla="*/ 488 w 1392"/>
              <a:gd name="T35" fmla="*/ 464 h 632"/>
              <a:gd name="T36" fmla="*/ 412 w 1392"/>
              <a:gd name="T37" fmla="*/ 416 h 632"/>
              <a:gd name="T38" fmla="*/ 288 w 1392"/>
              <a:gd name="T39" fmla="*/ 352 h 632"/>
              <a:gd name="T40" fmla="*/ 172 w 1392"/>
              <a:gd name="T41" fmla="*/ 304 h 632"/>
              <a:gd name="T42" fmla="*/ 124 w 1392"/>
              <a:gd name="T43" fmla="*/ 276 h 632"/>
              <a:gd name="T44" fmla="*/ 72 w 1392"/>
              <a:gd name="T45" fmla="*/ 232 h 632"/>
              <a:gd name="T46" fmla="*/ 40 w 1392"/>
              <a:gd name="T47" fmla="*/ 172 h 632"/>
              <a:gd name="T48" fmla="*/ 16 w 1392"/>
              <a:gd name="T49" fmla="*/ 100 h 632"/>
              <a:gd name="T50" fmla="*/ 0 w 1392"/>
              <a:gd name="T51" fmla="*/ 44 h 632"/>
              <a:gd name="T52" fmla="*/ 8 w 1392"/>
              <a:gd name="T53" fmla="*/ 0 h 6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92"/>
              <a:gd name="T82" fmla="*/ 0 h 632"/>
              <a:gd name="T83" fmla="*/ 1392 w 1392"/>
              <a:gd name="T84" fmla="*/ 632 h 63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92" h="632">
                <a:moveTo>
                  <a:pt x="8" y="0"/>
                </a:moveTo>
                <a:lnTo>
                  <a:pt x="1388" y="0"/>
                </a:lnTo>
                <a:lnTo>
                  <a:pt x="1392" y="76"/>
                </a:lnTo>
                <a:lnTo>
                  <a:pt x="1356" y="160"/>
                </a:lnTo>
                <a:lnTo>
                  <a:pt x="1312" y="244"/>
                </a:lnTo>
                <a:lnTo>
                  <a:pt x="1232" y="292"/>
                </a:lnTo>
                <a:lnTo>
                  <a:pt x="1164" y="328"/>
                </a:lnTo>
                <a:lnTo>
                  <a:pt x="1064" y="364"/>
                </a:lnTo>
                <a:lnTo>
                  <a:pt x="960" y="424"/>
                </a:lnTo>
                <a:lnTo>
                  <a:pt x="896" y="484"/>
                </a:lnTo>
                <a:lnTo>
                  <a:pt x="872" y="564"/>
                </a:lnTo>
                <a:lnTo>
                  <a:pt x="840" y="608"/>
                </a:lnTo>
                <a:lnTo>
                  <a:pt x="752" y="632"/>
                </a:lnTo>
                <a:lnTo>
                  <a:pt x="672" y="632"/>
                </a:lnTo>
                <a:lnTo>
                  <a:pt x="584" y="620"/>
                </a:lnTo>
                <a:lnTo>
                  <a:pt x="532" y="584"/>
                </a:lnTo>
                <a:lnTo>
                  <a:pt x="504" y="500"/>
                </a:lnTo>
                <a:lnTo>
                  <a:pt x="488" y="464"/>
                </a:lnTo>
                <a:lnTo>
                  <a:pt x="412" y="416"/>
                </a:lnTo>
                <a:lnTo>
                  <a:pt x="288" y="352"/>
                </a:lnTo>
                <a:lnTo>
                  <a:pt x="172" y="304"/>
                </a:lnTo>
                <a:lnTo>
                  <a:pt x="124" y="276"/>
                </a:lnTo>
                <a:lnTo>
                  <a:pt x="72" y="232"/>
                </a:lnTo>
                <a:lnTo>
                  <a:pt x="40" y="172"/>
                </a:lnTo>
                <a:lnTo>
                  <a:pt x="16" y="100"/>
                </a:lnTo>
                <a:lnTo>
                  <a:pt x="0" y="44"/>
                </a:lnTo>
                <a:lnTo>
                  <a:pt x="8" y="0"/>
                </a:lnTo>
                <a:close/>
              </a:path>
            </a:pathLst>
          </a:custGeom>
          <a:solidFill>
            <a:srgbClr val="EA6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937125" y="1298576"/>
            <a:ext cx="1403350" cy="1692275"/>
            <a:chOff x="3659" y="1313"/>
            <a:chExt cx="1400" cy="1689"/>
          </a:xfrm>
        </p:grpSpPr>
        <p:sp>
          <p:nvSpPr>
            <p:cNvPr id="96310" name="Freeform 51"/>
            <p:cNvSpPr>
              <a:spLocks/>
            </p:cNvSpPr>
            <p:nvPr/>
          </p:nvSpPr>
          <p:spPr bwMode="auto">
            <a:xfrm>
              <a:off x="3659" y="1313"/>
              <a:ext cx="720" cy="1659"/>
            </a:xfrm>
            <a:custGeom>
              <a:avLst/>
              <a:gdLst>
                <a:gd name="T0" fmla="*/ 720 w 720"/>
                <a:gd name="T1" fmla="*/ 19 h 1659"/>
                <a:gd name="T2" fmla="*/ 676 w 720"/>
                <a:gd name="T3" fmla="*/ 27 h 1659"/>
                <a:gd name="T4" fmla="*/ 648 w 720"/>
                <a:gd name="T5" fmla="*/ 179 h 1659"/>
                <a:gd name="T6" fmla="*/ 588 w 720"/>
                <a:gd name="T7" fmla="*/ 451 h 1659"/>
                <a:gd name="T8" fmla="*/ 496 w 720"/>
                <a:gd name="T9" fmla="*/ 595 h 1659"/>
                <a:gd name="T10" fmla="*/ 256 w 720"/>
                <a:gd name="T11" fmla="*/ 695 h 1659"/>
                <a:gd name="T12" fmla="*/ 116 w 720"/>
                <a:gd name="T13" fmla="*/ 775 h 1659"/>
                <a:gd name="T14" fmla="*/ 32 w 720"/>
                <a:gd name="T15" fmla="*/ 879 h 1659"/>
                <a:gd name="T16" fmla="*/ 0 w 720"/>
                <a:gd name="T17" fmla="*/ 1023 h 1659"/>
                <a:gd name="T18" fmla="*/ 32 w 720"/>
                <a:gd name="T19" fmla="*/ 1175 h 1659"/>
                <a:gd name="T20" fmla="*/ 124 w 720"/>
                <a:gd name="T21" fmla="*/ 1299 h 1659"/>
                <a:gd name="T22" fmla="*/ 388 w 720"/>
                <a:gd name="T23" fmla="*/ 1423 h 1659"/>
                <a:gd name="T24" fmla="*/ 496 w 720"/>
                <a:gd name="T25" fmla="*/ 1511 h 1659"/>
                <a:gd name="T26" fmla="*/ 520 w 720"/>
                <a:gd name="T27" fmla="*/ 1575 h 1659"/>
                <a:gd name="T28" fmla="*/ 568 w 720"/>
                <a:gd name="T29" fmla="*/ 1639 h 1659"/>
                <a:gd name="T30" fmla="*/ 668 w 720"/>
                <a:gd name="T31" fmla="*/ 1659 h 16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0"/>
                <a:gd name="T49" fmla="*/ 0 h 1659"/>
                <a:gd name="T50" fmla="*/ 720 w 720"/>
                <a:gd name="T51" fmla="*/ 1659 h 16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0" h="1659">
                  <a:moveTo>
                    <a:pt x="720" y="19"/>
                  </a:moveTo>
                  <a:cubicBezTo>
                    <a:pt x="704" y="9"/>
                    <a:pt x="688" y="0"/>
                    <a:pt x="676" y="27"/>
                  </a:cubicBezTo>
                  <a:cubicBezTo>
                    <a:pt x="664" y="54"/>
                    <a:pt x="663" y="108"/>
                    <a:pt x="648" y="179"/>
                  </a:cubicBezTo>
                  <a:cubicBezTo>
                    <a:pt x="633" y="250"/>
                    <a:pt x="613" y="382"/>
                    <a:pt x="588" y="451"/>
                  </a:cubicBezTo>
                  <a:cubicBezTo>
                    <a:pt x="563" y="520"/>
                    <a:pt x="551" y="554"/>
                    <a:pt x="496" y="595"/>
                  </a:cubicBezTo>
                  <a:cubicBezTo>
                    <a:pt x="441" y="636"/>
                    <a:pt x="319" y="665"/>
                    <a:pt x="256" y="695"/>
                  </a:cubicBezTo>
                  <a:cubicBezTo>
                    <a:pt x="193" y="725"/>
                    <a:pt x="153" y="744"/>
                    <a:pt x="116" y="775"/>
                  </a:cubicBezTo>
                  <a:cubicBezTo>
                    <a:pt x="79" y="806"/>
                    <a:pt x="51" y="838"/>
                    <a:pt x="32" y="879"/>
                  </a:cubicBezTo>
                  <a:cubicBezTo>
                    <a:pt x="13" y="920"/>
                    <a:pt x="0" y="974"/>
                    <a:pt x="0" y="1023"/>
                  </a:cubicBezTo>
                  <a:cubicBezTo>
                    <a:pt x="0" y="1072"/>
                    <a:pt x="11" y="1129"/>
                    <a:pt x="32" y="1175"/>
                  </a:cubicBezTo>
                  <a:cubicBezTo>
                    <a:pt x="53" y="1221"/>
                    <a:pt x="65" y="1258"/>
                    <a:pt x="124" y="1299"/>
                  </a:cubicBezTo>
                  <a:cubicBezTo>
                    <a:pt x="183" y="1340"/>
                    <a:pt x="326" y="1388"/>
                    <a:pt x="388" y="1423"/>
                  </a:cubicBezTo>
                  <a:cubicBezTo>
                    <a:pt x="450" y="1458"/>
                    <a:pt x="474" y="1486"/>
                    <a:pt x="496" y="1511"/>
                  </a:cubicBezTo>
                  <a:cubicBezTo>
                    <a:pt x="518" y="1536"/>
                    <a:pt x="508" y="1554"/>
                    <a:pt x="520" y="1575"/>
                  </a:cubicBezTo>
                  <a:cubicBezTo>
                    <a:pt x="532" y="1596"/>
                    <a:pt x="543" y="1625"/>
                    <a:pt x="568" y="1639"/>
                  </a:cubicBezTo>
                  <a:cubicBezTo>
                    <a:pt x="593" y="1653"/>
                    <a:pt x="630" y="1656"/>
                    <a:pt x="668" y="16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11" name="Freeform 52"/>
            <p:cNvSpPr>
              <a:spLocks/>
            </p:cNvSpPr>
            <p:nvPr/>
          </p:nvSpPr>
          <p:spPr bwMode="auto">
            <a:xfrm flipH="1">
              <a:off x="4339" y="1313"/>
              <a:ext cx="720" cy="1659"/>
            </a:xfrm>
            <a:custGeom>
              <a:avLst/>
              <a:gdLst>
                <a:gd name="T0" fmla="*/ 720 w 720"/>
                <a:gd name="T1" fmla="*/ 19 h 1659"/>
                <a:gd name="T2" fmla="*/ 676 w 720"/>
                <a:gd name="T3" fmla="*/ 27 h 1659"/>
                <a:gd name="T4" fmla="*/ 648 w 720"/>
                <a:gd name="T5" fmla="*/ 179 h 1659"/>
                <a:gd name="T6" fmla="*/ 588 w 720"/>
                <a:gd name="T7" fmla="*/ 451 h 1659"/>
                <a:gd name="T8" fmla="*/ 496 w 720"/>
                <a:gd name="T9" fmla="*/ 595 h 1659"/>
                <a:gd name="T10" fmla="*/ 256 w 720"/>
                <a:gd name="T11" fmla="*/ 695 h 1659"/>
                <a:gd name="T12" fmla="*/ 116 w 720"/>
                <a:gd name="T13" fmla="*/ 775 h 1659"/>
                <a:gd name="T14" fmla="*/ 32 w 720"/>
                <a:gd name="T15" fmla="*/ 879 h 1659"/>
                <a:gd name="T16" fmla="*/ 0 w 720"/>
                <a:gd name="T17" fmla="*/ 1023 h 1659"/>
                <a:gd name="T18" fmla="*/ 32 w 720"/>
                <a:gd name="T19" fmla="*/ 1175 h 1659"/>
                <a:gd name="T20" fmla="*/ 124 w 720"/>
                <a:gd name="T21" fmla="*/ 1299 h 1659"/>
                <a:gd name="T22" fmla="*/ 388 w 720"/>
                <a:gd name="T23" fmla="*/ 1423 h 1659"/>
                <a:gd name="T24" fmla="*/ 496 w 720"/>
                <a:gd name="T25" fmla="*/ 1511 h 1659"/>
                <a:gd name="T26" fmla="*/ 520 w 720"/>
                <a:gd name="T27" fmla="*/ 1575 h 1659"/>
                <a:gd name="T28" fmla="*/ 568 w 720"/>
                <a:gd name="T29" fmla="*/ 1639 h 1659"/>
                <a:gd name="T30" fmla="*/ 668 w 720"/>
                <a:gd name="T31" fmla="*/ 1659 h 16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0"/>
                <a:gd name="T49" fmla="*/ 0 h 1659"/>
                <a:gd name="T50" fmla="*/ 720 w 720"/>
                <a:gd name="T51" fmla="*/ 1659 h 16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0" h="1659">
                  <a:moveTo>
                    <a:pt x="720" y="19"/>
                  </a:moveTo>
                  <a:cubicBezTo>
                    <a:pt x="704" y="9"/>
                    <a:pt x="688" y="0"/>
                    <a:pt x="676" y="27"/>
                  </a:cubicBezTo>
                  <a:cubicBezTo>
                    <a:pt x="664" y="54"/>
                    <a:pt x="663" y="108"/>
                    <a:pt x="648" y="179"/>
                  </a:cubicBezTo>
                  <a:cubicBezTo>
                    <a:pt x="633" y="250"/>
                    <a:pt x="613" y="382"/>
                    <a:pt x="588" y="451"/>
                  </a:cubicBezTo>
                  <a:cubicBezTo>
                    <a:pt x="563" y="520"/>
                    <a:pt x="551" y="554"/>
                    <a:pt x="496" y="595"/>
                  </a:cubicBezTo>
                  <a:cubicBezTo>
                    <a:pt x="441" y="636"/>
                    <a:pt x="319" y="665"/>
                    <a:pt x="256" y="695"/>
                  </a:cubicBezTo>
                  <a:cubicBezTo>
                    <a:pt x="193" y="725"/>
                    <a:pt x="153" y="744"/>
                    <a:pt x="116" y="775"/>
                  </a:cubicBezTo>
                  <a:cubicBezTo>
                    <a:pt x="79" y="806"/>
                    <a:pt x="51" y="838"/>
                    <a:pt x="32" y="879"/>
                  </a:cubicBezTo>
                  <a:cubicBezTo>
                    <a:pt x="13" y="920"/>
                    <a:pt x="0" y="974"/>
                    <a:pt x="0" y="1023"/>
                  </a:cubicBezTo>
                  <a:cubicBezTo>
                    <a:pt x="0" y="1072"/>
                    <a:pt x="11" y="1129"/>
                    <a:pt x="32" y="1175"/>
                  </a:cubicBezTo>
                  <a:cubicBezTo>
                    <a:pt x="53" y="1221"/>
                    <a:pt x="65" y="1258"/>
                    <a:pt x="124" y="1299"/>
                  </a:cubicBezTo>
                  <a:cubicBezTo>
                    <a:pt x="183" y="1340"/>
                    <a:pt x="326" y="1388"/>
                    <a:pt x="388" y="1423"/>
                  </a:cubicBezTo>
                  <a:cubicBezTo>
                    <a:pt x="450" y="1458"/>
                    <a:pt x="474" y="1486"/>
                    <a:pt x="496" y="1511"/>
                  </a:cubicBezTo>
                  <a:cubicBezTo>
                    <a:pt x="518" y="1536"/>
                    <a:pt x="508" y="1554"/>
                    <a:pt x="520" y="1575"/>
                  </a:cubicBezTo>
                  <a:cubicBezTo>
                    <a:pt x="532" y="1596"/>
                    <a:pt x="543" y="1625"/>
                    <a:pt x="568" y="1639"/>
                  </a:cubicBezTo>
                  <a:cubicBezTo>
                    <a:pt x="593" y="1653"/>
                    <a:pt x="630" y="1656"/>
                    <a:pt x="668" y="16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12" name="Freeform 53"/>
            <p:cNvSpPr>
              <a:spLocks/>
            </p:cNvSpPr>
            <p:nvPr/>
          </p:nvSpPr>
          <p:spPr bwMode="auto">
            <a:xfrm>
              <a:off x="4326" y="2973"/>
              <a:ext cx="68" cy="29"/>
            </a:xfrm>
            <a:custGeom>
              <a:avLst/>
              <a:gdLst>
                <a:gd name="T0" fmla="*/ 1709 w 54"/>
                <a:gd name="T1" fmla="*/ 0 h 1"/>
                <a:gd name="T2" fmla="*/ 0 w 54"/>
                <a:gd name="T3" fmla="*/ 0 h 1"/>
                <a:gd name="T4" fmla="*/ 0 60000 65536"/>
                <a:gd name="T5" fmla="*/ 0 60000 65536"/>
                <a:gd name="T6" fmla="*/ 0 w 54"/>
                <a:gd name="T7" fmla="*/ 0 h 1"/>
                <a:gd name="T8" fmla="*/ 54 w 5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1">
                  <a:moveTo>
                    <a:pt x="54" y="0"/>
                  </a:moveTo>
                  <a:cubicBezTo>
                    <a:pt x="54" y="0"/>
                    <a:pt x="27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96307" name="Line 55"/>
          <p:cNvSpPr>
            <a:spLocks noChangeShapeType="1"/>
          </p:cNvSpPr>
          <p:nvPr/>
        </p:nvSpPr>
        <p:spPr bwMode="auto">
          <a:xfrm>
            <a:off x="5641975" y="2444751"/>
            <a:ext cx="0" cy="1200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304" name="Text Box 57"/>
          <p:cNvSpPr txBox="1">
            <a:spLocks noChangeArrowheads="1"/>
          </p:cNvSpPr>
          <p:nvPr/>
        </p:nvSpPr>
        <p:spPr bwMode="auto">
          <a:xfrm>
            <a:off x="5487988" y="3627438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s-ES" sz="1800" b="1" baseline="-25000" dirty="0">
                <a:solidFill>
                  <a:srgbClr val="000000"/>
                </a:solidFill>
                <a:latin typeface="Arial"/>
              </a:rPr>
              <a:t>3</a:t>
            </a:r>
            <a:endParaRPr lang="es-ES" sz="18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79 Grupo"/>
          <p:cNvGrpSpPr/>
          <p:nvPr/>
        </p:nvGrpSpPr>
        <p:grpSpPr>
          <a:xfrm>
            <a:off x="5459159" y="979551"/>
            <a:ext cx="609600" cy="1467865"/>
            <a:chOff x="5459159" y="979551"/>
            <a:chExt cx="609600" cy="1467865"/>
          </a:xfrm>
        </p:grpSpPr>
        <p:sp>
          <p:nvSpPr>
            <p:cNvPr id="96303" name="Text Box 56"/>
            <p:cNvSpPr txBox="1">
              <a:spLocks noChangeArrowheads="1"/>
            </p:cNvSpPr>
            <p:nvPr/>
          </p:nvSpPr>
          <p:spPr bwMode="auto">
            <a:xfrm>
              <a:off x="5459159" y="979551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73" name="Line 54"/>
            <p:cNvSpPr>
              <a:spLocks noChangeShapeType="1"/>
            </p:cNvSpPr>
            <p:nvPr/>
          </p:nvSpPr>
          <p:spPr bwMode="auto">
            <a:xfrm flipV="1">
              <a:off x="5648008" y="1302106"/>
              <a:ext cx="0" cy="114531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96336" name="Freeform 5"/>
          <p:cNvSpPr>
            <a:spLocks/>
          </p:cNvSpPr>
          <p:nvPr/>
        </p:nvSpPr>
        <p:spPr bwMode="auto">
          <a:xfrm>
            <a:off x="596900" y="3306509"/>
            <a:ext cx="1403350" cy="1006475"/>
          </a:xfrm>
          <a:custGeom>
            <a:avLst/>
            <a:gdLst>
              <a:gd name="T0" fmla="*/ 442 w 884"/>
              <a:gd name="T1" fmla="*/ 0 h 634"/>
              <a:gd name="T2" fmla="*/ 430 w 884"/>
              <a:gd name="T3" fmla="*/ 22 h 634"/>
              <a:gd name="T4" fmla="*/ 416 w 884"/>
              <a:gd name="T5" fmla="*/ 88 h 634"/>
              <a:gd name="T6" fmla="*/ 402 w 884"/>
              <a:gd name="T7" fmla="*/ 188 h 634"/>
              <a:gd name="T8" fmla="*/ 378 w 884"/>
              <a:gd name="T9" fmla="*/ 288 h 634"/>
              <a:gd name="T10" fmla="*/ 328 w 884"/>
              <a:gd name="T11" fmla="*/ 352 h 634"/>
              <a:gd name="T12" fmla="*/ 258 w 884"/>
              <a:gd name="T13" fmla="*/ 390 h 634"/>
              <a:gd name="T14" fmla="*/ 170 w 884"/>
              <a:gd name="T15" fmla="*/ 426 h 634"/>
              <a:gd name="T16" fmla="*/ 82 w 884"/>
              <a:gd name="T17" fmla="*/ 472 h 634"/>
              <a:gd name="T18" fmla="*/ 24 w 884"/>
              <a:gd name="T19" fmla="*/ 538 h 634"/>
              <a:gd name="T20" fmla="*/ 4 w 884"/>
              <a:gd name="T21" fmla="*/ 600 h 634"/>
              <a:gd name="T22" fmla="*/ 0 w 884"/>
              <a:gd name="T23" fmla="*/ 634 h 634"/>
              <a:gd name="T24" fmla="*/ 884 w 884"/>
              <a:gd name="T25" fmla="*/ 634 h 634"/>
              <a:gd name="T26" fmla="*/ 864 w 884"/>
              <a:gd name="T27" fmla="*/ 546 h 634"/>
              <a:gd name="T28" fmla="*/ 838 w 884"/>
              <a:gd name="T29" fmla="*/ 500 h 634"/>
              <a:gd name="T30" fmla="*/ 766 w 884"/>
              <a:gd name="T31" fmla="*/ 450 h 634"/>
              <a:gd name="T32" fmla="*/ 690 w 884"/>
              <a:gd name="T33" fmla="*/ 414 h 634"/>
              <a:gd name="T34" fmla="*/ 606 w 884"/>
              <a:gd name="T35" fmla="*/ 382 h 634"/>
              <a:gd name="T36" fmla="*/ 558 w 884"/>
              <a:gd name="T37" fmla="*/ 354 h 634"/>
              <a:gd name="T38" fmla="*/ 526 w 884"/>
              <a:gd name="T39" fmla="*/ 302 h 634"/>
              <a:gd name="T40" fmla="*/ 500 w 884"/>
              <a:gd name="T41" fmla="*/ 222 h 634"/>
              <a:gd name="T42" fmla="*/ 482 w 884"/>
              <a:gd name="T43" fmla="*/ 138 h 634"/>
              <a:gd name="T44" fmla="*/ 474 w 884"/>
              <a:gd name="T45" fmla="*/ 80 h 634"/>
              <a:gd name="T46" fmla="*/ 466 w 884"/>
              <a:gd name="T47" fmla="*/ 26 h 634"/>
              <a:gd name="T48" fmla="*/ 458 w 884"/>
              <a:gd name="T49" fmla="*/ 2 h 634"/>
              <a:gd name="T50" fmla="*/ 442 w 884"/>
              <a:gd name="T51" fmla="*/ 0 h 6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4"/>
              <a:gd name="T79" fmla="*/ 0 h 634"/>
              <a:gd name="T80" fmla="*/ 884 w 884"/>
              <a:gd name="T81" fmla="*/ 634 h 6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4" h="634">
                <a:moveTo>
                  <a:pt x="442" y="0"/>
                </a:moveTo>
                <a:lnTo>
                  <a:pt x="430" y="22"/>
                </a:lnTo>
                <a:lnTo>
                  <a:pt x="416" y="88"/>
                </a:lnTo>
                <a:lnTo>
                  <a:pt x="402" y="188"/>
                </a:lnTo>
                <a:lnTo>
                  <a:pt x="378" y="288"/>
                </a:lnTo>
                <a:lnTo>
                  <a:pt x="328" y="352"/>
                </a:lnTo>
                <a:lnTo>
                  <a:pt x="258" y="390"/>
                </a:lnTo>
                <a:lnTo>
                  <a:pt x="170" y="426"/>
                </a:lnTo>
                <a:lnTo>
                  <a:pt x="82" y="472"/>
                </a:lnTo>
                <a:lnTo>
                  <a:pt x="24" y="538"/>
                </a:lnTo>
                <a:lnTo>
                  <a:pt x="4" y="600"/>
                </a:lnTo>
                <a:lnTo>
                  <a:pt x="0" y="634"/>
                </a:lnTo>
                <a:lnTo>
                  <a:pt x="884" y="634"/>
                </a:lnTo>
                <a:lnTo>
                  <a:pt x="864" y="546"/>
                </a:lnTo>
                <a:lnTo>
                  <a:pt x="838" y="500"/>
                </a:lnTo>
                <a:lnTo>
                  <a:pt x="766" y="450"/>
                </a:lnTo>
                <a:lnTo>
                  <a:pt x="690" y="414"/>
                </a:lnTo>
                <a:lnTo>
                  <a:pt x="606" y="382"/>
                </a:lnTo>
                <a:lnTo>
                  <a:pt x="558" y="354"/>
                </a:lnTo>
                <a:lnTo>
                  <a:pt x="526" y="302"/>
                </a:lnTo>
                <a:lnTo>
                  <a:pt x="500" y="222"/>
                </a:lnTo>
                <a:lnTo>
                  <a:pt x="482" y="138"/>
                </a:lnTo>
                <a:lnTo>
                  <a:pt x="474" y="80"/>
                </a:lnTo>
                <a:lnTo>
                  <a:pt x="466" y="26"/>
                </a:lnTo>
                <a:lnTo>
                  <a:pt x="458" y="2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344" name="Freeform 9"/>
          <p:cNvSpPr>
            <a:spLocks/>
          </p:cNvSpPr>
          <p:nvPr/>
        </p:nvSpPr>
        <p:spPr bwMode="auto">
          <a:xfrm>
            <a:off x="601077" y="4310856"/>
            <a:ext cx="1395331" cy="633226"/>
          </a:xfrm>
          <a:custGeom>
            <a:avLst/>
            <a:gdLst>
              <a:gd name="T0" fmla="*/ 8 w 1392"/>
              <a:gd name="T1" fmla="*/ 0 h 632"/>
              <a:gd name="T2" fmla="*/ 1388 w 1392"/>
              <a:gd name="T3" fmla="*/ 0 h 632"/>
              <a:gd name="T4" fmla="*/ 1392 w 1392"/>
              <a:gd name="T5" fmla="*/ 76 h 632"/>
              <a:gd name="T6" fmla="*/ 1356 w 1392"/>
              <a:gd name="T7" fmla="*/ 160 h 632"/>
              <a:gd name="T8" fmla="*/ 1312 w 1392"/>
              <a:gd name="T9" fmla="*/ 244 h 632"/>
              <a:gd name="T10" fmla="*/ 1232 w 1392"/>
              <a:gd name="T11" fmla="*/ 292 h 632"/>
              <a:gd name="T12" fmla="*/ 1164 w 1392"/>
              <a:gd name="T13" fmla="*/ 328 h 632"/>
              <a:gd name="T14" fmla="*/ 1064 w 1392"/>
              <a:gd name="T15" fmla="*/ 364 h 632"/>
              <a:gd name="T16" fmla="*/ 960 w 1392"/>
              <a:gd name="T17" fmla="*/ 424 h 632"/>
              <a:gd name="T18" fmla="*/ 896 w 1392"/>
              <a:gd name="T19" fmla="*/ 484 h 632"/>
              <a:gd name="T20" fmla="*/ 872 w 1392"/>
              <a:gd name="T21" fmla="*/ 564 h 632"/>
              <a:gd name="T22" fmla="*/ 840 w 1392"/>
              <a:gd name="T23" fmla="*/ 608 h 632"/>
              <a:gd name="T24" fmla="*/ 752 w 1392"/>
              <a:gd name="T25" fmla="*/ 632 h 632"/>
              <a:gd name="T26" fmla="*/ 672 w 1392"/>
              <a:gd name="T27" fmla="*/ 632 h 632"/>
              <a:gd name="T28" fmla="*/ 584 w 1392"/>
              <a:gd name="T29" fmla="*/ 620 h 632"/>
              <a:gd name="T30" fmla="*/ 532 w 1392"/>
              <a:gd name="T31" fmla="*/ 584 h 632"/>
              <a:gd name="T32" fmla="*/ 504 w 1392"/>
              <a:gd name="T33" fmla="*/ 500 h 632"/>
              <a:gd name="T34" fmla="*/ 488 w 1392"/>
              <a:gd name="T35" fmla="*/ 464 h 632"/>
              <a:gd name="T36" fmla="*/ 412 w 1392"/>
              <a:gd name="T37" fmla="*/ 416 h 632"/>
              <a:gd name="T38" fmla="*/ 288 w 1392"/>
              <a:gd name="T39" fmla="*/ 352 h 632"/>
              <a:gd name="T40" fmla="*/ 172 w 1392"/>
              <a:gd name="T41" fmla="*/ 304 h 632"/>
              <a:gd name="T42" fmla="*/ 124 w 1392"/>
              <a:gd name="T43" fmla="*/ 276 h 632"/>
              <a:gd name="T44" fmla="*/ 72 w 1392"/>
              <a:gd name="T45" fmla="*/ 232 h 632"/>
              <a:gd name="T46" fmla="*/ 40 w 1392"/>
              <a:gd name="T47" fmla="*/ 172 h 632"/>
              <a:gd name="T48" fmla="*/ 16 w 1392"/>
              <a:gd name="T49" fmla="*/ 100 h 632"/>
              <a:gd name="T50" fmla="*/ 0 w 1392"/>
              <a:gd name="T51" fmla="*/ 44 h 632"/>
              <a:gd name="T52" fmla="*/ 8 w 1392"/>
              <a:gd name="T53" fmla="*/ 0 h 6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92"/>
              <a:gd name="T82" fmla="*/ 0 h 632"/>
              <a:gd name="T83" fmla="*/ 1392 w 1392"/>
              <a:gd name="T84" fmla="*/ 632 h 63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92" h="632">
                <a:moveTo>
                  <a:pt x="8" y="0"/>
                </a:moveTo>
                <a:lnTo>
                  <a:pt x="1388" y="0"/>
                </a:lnTo>
                <a:lnTo>
                  <a:pt x="1392" y="76"/>
                </a:lnTo>
                <a:lnTo>
                  <a:pt x="1356" y="160"/>
                </a:lnTo>
                <a:lnTo>
                  <a:pt x="1312" y="244"/>
                </a:lnTo>
                <a:lnTo>
                  <a:pt x="1232" y="292"/>
                </a:lnTo>
                <a:lnTo>
                  <a:pt x="1164" y="328"/>
                </a:lnTo>
                <a:lnTo>
                  <a:pt x="1064" y="364"/>
                </a:lnTo>
                <a:lnTo>
                  <a:pt x="960" y="424"/>
                </a:lnTo>
                <a:lnTo>
                  <a:pt x="896" y="484"/>
                </a:lnTo>
                <a:lnTo>
                  <a:pt x="872" y="564"/>
                </a:lnTo>
                <a:lnTo>
                  <a:pt x="840" y="608"/>
                </a:lnTo>
                <a:lnTo>
                  <a:pt x="752" y="632"/>
                </a:lnTo>
                <a:lnTo>
                  <a:pt x="672" y="632"/>
                </a:lnTo>
                <a:lnTo>
                  <a:pt x="584" y="620"/>
                </a:lnTo>
                <a:lnTo>
                  <a:pt x="532" y="584"/>
                </a:lnTo>
                <a:lnTo>
                  <a:pt x="504" y="500"/>
                </a:lnTo>
                <a:lnTo>
                  <a:pt x="488" y="464"/>
                </a:lnTo>
                <a:lnTo>
                  <a:pt x="412" y="416"/>
                </a:lnTo>
                <a:lnTo>
                  <a:pt x="288" y="352"/>
                </a:lnTo>
                <a:lnTo>
                  <a:pt x="172" y="304"/>
                </a:lnTo>
                <a:lnTo>
                  <a:pt x="124" y="276"/>
                </a:lnTo>
                <a:lnTo>
                  <a:pt x="72" y="232"/>
                </a:lnTo>
                <a:lnTo>
                  <a:pt x="40" y="172"/>
                </a:lnTo>
                <a:lnTo>
                  <a:pt x="16" y="100"/>
                </a:lnTo>
                <a:lnTo>
                  <a:pt x="0" y="44"/>
                </a:lnTo>
                <a:lnTo>
                  <a:pt x="8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00075" y="3285872"/>
            <a:ext cx="1403350" cy="1692276"/>
            <a:chOff x="3659" y="1313"/>
            <a:chExt cx="1400" cy="1689"/>
          </a:xfrm>
        </p:grpSpPr>
        <p:sp>
          <p:nvSpPr>
            <p:cNvPr id="96346" name="Freeform 11"/>
            <p:cNvSpPr>
              <a:spLocks/>
            </p:cNvSpPr>
            <p:nvPr/>
          </p:nvSpPr>
          <p:spPr bwMode="auto">
            <a:xfrm>
              <a:off x="3659" y="1313"/>
              <a:ext cx="720" cy="1659"/>
            </a:xfrm>
            <a:custGeom>
              <a:avLst/>
              <a:gdLst>
                <a:gd name="T0" fmla="*/ 720 w 720"/>
                <a:gd name="T1" fmla="*/ 19 h 1659"/>
                <a:gd name="T2" fmla="*/ 676 w 720"/>
                <a:gd name="T3" fmla="*/ 27 h 1659"/>
                <a:gd name="T4" fmla="*/ 648 w 720"/>
                <a:gd name="T5" fmla="*/ 179 h 1659"/>
                <a:gd name="T6" fmla="*/ 588 w 720"/>
                <a:gd name="T7" fmla="*/ 451 h 1659"/>
                <a:gd name="T8" fmla="*/ 496 w 720"/>
                <a:gd name="T9" fmla="*/ 595 h 1659"/>
                <a:gd name="T10" fmla="*/ 256 w 720"/>
                <a:gd name="T11" fmla="*/ 695 h 1659"/>
                <a:gd name="T12" fmla="*/ 116 w 720"/>
                <a:gd name="T13" fmla="*/ 775 h 1659"/>
                <a:gd name="T14" fmla="*/ 32 w 720"/>
                <a:gd name="T15" fmla="*/ 879 h 1659"/>
                <a:gd name="T16" fmla="*/ 0 w 720"/>
                <a:gd name="T17" fmla="*/ 1023 h 1659"/>
                <a:gd name="T18" fmla="*/ 32 w 720"/>
                <a:gd name="T19" fmla="*/ 1175 h 1659"/>
                <a:gd name="T20" fmla="*/ 124 w 720"/>
                <a:gd name="T21" fmla="*/ 1299 h 1659"/>
                <a:gd name="T22" fmla="*/ 388 w 720"/>
                <a:gd name="T23" fmla="*/ 1423 h 1659"/>
                <a:gd name="T24" fmla="*/ 496 w 720"/>
                <a:gd name="T25" fmla="*/ 1511 h 1659"/>
                <a:gd name="T26" fmla="*/ 520 w 720"/>
                <a:gd name="T27" fmla="*/ 1575 h 1659"/>
                <a:gd name="T28" fmla="*/ 568 w 720"/>
                <a:gd name="T29" fmla="*/ 1639 h 1659"/>
                <a:gd name="T30" fmla="*/ 668 w 720"/>
                <a:gd name="T31" fmla="*/ 1659 h 16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0"/>
                <a:gd name="T49" fmla="*/ 0 h 1659"/>
                <a:gd name="T50" fmla="*/ 720 w 720"/>
                <a:gd name="T51" fmla="*/ 1659 h 16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0" h="1659">
                  <a:moveTo>
                    <a:pt x="720" y="19"/>
                  </a:moveTo>
                  <a:cubicBezTo>
                    <a:pt x="704" y="9"/>
                    <a:pt x="688" y="0"/>
                    <a:pt x="676" y="27"/>
                  </a:cubicBezTo>
                  <a:cubicBezTo>
                    <a:pt x="664" y="54"/>
                    <a:pt x="663" y="108"/>
                    <a:pt x="648" y="179"/>
                  </a:cubicBezTo>
                  <a:cubicBezTo>
                    <a:pt x="633" y="250"/>
                    <a:pt x="613" y="382"/>
                    <a:pt x="588" y="451"/>
                  </a:cubicBezTo>
                  <a:cubicBezTo>
                    <a:pt x="563" y="520"/>
                    <a:pt x="551" y="554"/>
                    <a:pt x="496" y="595"/>
                  </a:cubicBezTo>
                  <a:cubicBezTo>
                    <a:pt x="441" y="636"/>
                    <a:pt x="319" y="665"/>
                    <a:pt x="256" y="695"/>
                  </a:cubicBezTo>
                  <a:cubicBezTo>
                    <a:pt x="193" y="725"/>
                    <a:pt x="153" y="744"/>
                    <a:pt x="116" y="775"/>
                  </a:cubicBezTo>
                  <a:cubicBezTo>
                    <a:pt x="79" y="806"/>
                    <a:pt x="51" y="838"/>
                    <a:pt x="32" y="879"/>
                  </a:cubicBezTo>
                  <a:cubicBezTo>
                    <a:pt x="13" y="920"/>
                    <a:pt x="0" y="974"/>
                    <a:pt x="0" y="1023"/>
                  </a:cubicBezTo>
                  <a:cubicBezTo>
                    <a:pt x="0" y="1072"/>
                    <a:pt x="11" y="1129"/>
                    <a:pt x="32" y="1175"/>
                  </a:cubicBezTo>
                  <a:cubicBezTo>
                    <a:pt x="53" y="1221"/>
                    <a:pt x="65" y="1258"/>
                    <a:pt x="124" y="1299"/>
                  </a:cubicBezTo>
                  <a:cubicBezTo>
                    <a:pt x="183" y="1340"/>
                    <a:pt x="326" y="1388"/>
                    <a:pt x="388" y="1423"/>
                  </a:cubicBezTo>
                  <a:cubicBezTo>
                    <a:pt x="450" y="1458"/>
                    <a:pt x="474" y="1486"/>
                    <a:pt x="496" y="1511"/>
                  </a:cubicBezTo>
                  <a:cubicBezTo>
                    <a:pt x="518" y="1536"/>
                    <a:pt x="508" y="1554"/>
                    <a:pt x="520" y="1575"/>
                  </a:cubicBezTo>
                  <a:cubicBezTo>
                    <a:pt x="532" y="1596"/>
                    <a:pt x="543" y="1625"/>
                    <a:pt x="568" y="1639"/>
                  </a:cubicBezTo>
                  <a:cubicBezTo>
                    <a:pt x="593" y="1653"/>
                    <a:pt x="630" y="1656"/>
                    <a:pt x="668" y="16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47" name="Freeform 12"/>
            <p:cNvSpPr>
              <a:spLocks/>
            </p:cNvSpPr>
            <p:nvPr/>
          </p:nvSpPr>
          <p:spPr bwMode="auto">
            <a:xfrm flipH="1">
              <a:off x="4339" y="1313"/>
              <a:ext cx="720" cy="1659"/>
            </a:xfrm>
            <a:custGeom>
              <a:avLst/>
              <a:gdLst>
                <a:gd name="T0" fmla="*/ 720 w 720"/>
                <a:gd name="T1" fmla="*/ 19 h 1659"/>
                <a:gd name="T2" fmla="*/ 676 w 720"/>
                <a:gd name="T3" fmla="*/ 27 h 1659"/>
                <a:gd name="T4" fmla="*/ 648 w 720"/>
                <a:gd name="T5" fmla="*/ 179 h 1659"/>
                <a:gd name="T6" fmla="*/ 588 w 720"/>
                <a:gd name="T7" fmla="*/ 451 h 1659"/>
                <a:gd name="T8" fmla="*/ 496 w 720"/>
                <a:gd name="T9" fmla="*/ 595 h 1659"/>
                <a:gd name="T10" fmla="*/ 256 w 720"/>
                <a:gd name="T11" fmla="*/ 695 h 1659"/>
                <a:gd name="T12" fmla="*/ 116 w 720"/>
                <a:gd name="T13" fmla="*/ 775 h 1659"/>
                <a:gd name="T14" fmla="*/ 32 w 720"/>
                <a:gd name="T15" fmla="*/ 879 h 1659"/>
                <a:gd name="T16" fmla="*/ 0 w 720"/>
                <a:gd name="T17" fmla="*/ 1023 h 1659"/>
                <a:gd name="T18" fmla="*/ 32 w 720"/>
                <a:gd name="T19" fmla="*/ 1175 h 1659"/>
                <a:gd name="T20" fmla="*/ 124 w 720"/>
                <a:gd name="T21" fmla="*/ 1299 h 1659"/>
                <a:gd name="T22" fmla="*/ 388 w 720"/>
                <a:gd name="T23" fmla="*/ 1423 h 1659"/>
                <a:gd name="T24" fmla="*/ 496 w 720"/>
                <a:gd name="T25" fmla="*/ 1511 h 1659"/>
                <a:gd name="T26" fmla="*/ 520 w 720"/>
                <a:gd name="T27" fmla="*/ 1575 h 1659"/>
                <a:gd name="T28" fmla="*/ 568 w 720"/>
                <a:gd name="T29" fmla="*/ 1639 h 1659"/>
                <a:gd name="T30" fmla="*/ 668 w 720"/>
                <a:gd name="T31" fmla="*/ 1659 h 16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0"/>
                <a:gd name="T49" fmla="*/ 0 h 1659"/>
                <a:gd name="T50" fmla="*/ 720 w 720"/>
                <a:gd name="T51" fmla="*/ 1659 h 16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0" h="1659">
                  <a:moveTo>
                    <a:pt x="720" y="19"/>
                  </a:moveTo>
                  <a:cubicBezTo>
                    <a:pt x="704" y="9"/>
                    <a:pt x="688" y="0"/>
                    <a:pt x="676" y="27"/>
                  </a:cubicBezTo>
                  <a:cubicBezTo>
                    <a:pt x="664" y="54"/>
                    <a:pt x="663" y="108"/>
                    <a:pt x="648" y="179"/>
                  </a:cubicBezTo>
                  <a:cubicBezTo>
                    <a:pt x="633" y="250"/>
                    <a:pt x="613" y="382"/>
                    <a:pt x="588" y="451"/>
                  </a:cubicBezTo>
                  <a:cubicBezTo>
                    <a:pt x="563" y="520"/>
                    <a:pt x="551" y="554"/>
                    <a:pt x="496" y="595"/>
                  </a:cubicBezTo>
                  <a:cubicBezTo>
                    <a:pt x="441" y="636"/>
                    <a:pt x="319" y="665"/>
                    <a:pt x="256" y="695"/>
                  </a:cubicBezTo>
                  <a:cubicBezTo>
                    <a:pt x="193" y="725"/>
                    <a:pt x="153" y="744"/>
                    <a:pt x="116" y="775"/>
                  </a:cubicBezTo>
                  <a:cubicBezTo>
                    <a:pt x="79" y="806"/>
                    <a:pt x="51" y="838"/>
                    <a:pt x="32" y="879"/>
                  </a:cubicBezTo>
                  <a:cubicBezTo>
                    <a:pt x="13" y="920"/>
                    <a:pt x="0" y="974"/>
                    <a:pt x="0" y="1023"/>
                  </a:cubicBezTo>
                  <a:cubicBezTo>
                    <a:pt x="0" y="1072"/>
                    <a:pt x="11" y="1129"/>
                    <a:pt x="32" y="1175"/>
                  </a:cubicBezTo>
                  <a:cubicBezTo>
                    <a:pt x="53" y="1221"/>
                    <a:pt x="65" y="1258"/>
                    <a:pt x="124" y="1299"/>
                  </a:cubicBezTo>
                  <a:cubicBezTo>
                    <a:pt x="183" y="1340"/>
                    <a:pt x="326" y="1388"/>
                    <a:pt x="388" y="1423"/>
                  </a:cubicBezTo>
                  <a:cubicBezTo>
                    <a:pt x="450" y="1458"/>
                    <a:pt x="474" y="1486"/>
                    <a:pt x="496" y="1511"/>
                  </a:cubicBezTo>
                  <a:cubicBezTo>
                    <a:pt x="518" y="1536"/>
                    <a:pt x="508" y="1554"/>
                    <a:pt x="520" y="1575"/>
                  </a:cubicBezTo>
                  <a:cubicBezTo>
                    <a:pt x="532" y="1596"/>
                    <a:pt x="543" y="1625"/>
                    <a:pt x="568" y="1639"/>
                  </a:cubicBezTo>
                  <a:cubicBezTo>
                    <a:pt x="593" y="1653"/>
                    <a:pt x="630" y="1656"/>
                    <a:pt x="668" y="16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48" name="Freeform 13"/>
            <p:cNvSpPr>
              <a:spLocks/>
            </p:cNvSpPr>
            <p:nvPr/>
          </p:nvSpPr>
          <p:spPr bwMode="auto">
            <a:xfrm>
              <a:off x="4326" y="2973"/>
              <a:ext cx="68" cy="29"/>
            </a:xfrm>
            <a:custGeom>
              <a:avLst/>
              <a:gdLst>
                <a:gd name="T0" fmla="*/ 1709 w 54"/>
                <a:gd name="T1" fmla="*/ 0 h 1"/>
                <a:gd name="T2" fmla="*/ 0 w 54"/>
                <a:gd name="T3" fmla="*/ 0 h 1"/>
                <a:gd name="T4" fmla="*/ 0 60000 65536"/>
                <a:gd name="T5" fmla="*/ 0 60000 65536"/>
                <a:gd name="T6" fmla="*/ 0 w 54"/>
                <a:gd name="T7" fmla="*/ 0 h 1"/>
                <a:gd name="T8" fmla="*/ 54 w 5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1">
                  <a:moveTo>
                    <a:pt x="54" y="0"/>
                  </a:moveTo>
                  <a:cubicBezTo>
                    <a:pt x="54" y="0"/>
                    <a:pt x="27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96343" name="Line 15"/>
          <p:cNvSpPr>
            <a:spLocks noChangeShapeType="1"/>
          </p:cNvSpPr>
          <p:nvPr/>
        </p:nvSpPr>
        <p:spPr bwMode="auto">
          <a:xfrm flipH="1">
            <a:off x="1304925" y="4452685"/>
            <a:ext cx="0" cy="188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340" name="Text Box 17"/>
          <p:cNvSpPr txBox="1">
            <a:spLocks noChangeArrowheads="1"/>
          </p:cNvSpPr>
          <p:nvPr/>
        </p:nvSpPr>
        <p:spPr bwMode="auto">
          <a:xfrm>
            <a:off x="1163638" y="632593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s-ES" sz="1800" b="1" baseline="-25000" dirty="0">
                <a:solidFill>
                  <a:srgbClr val="000000"/>
                </a:solidFill>
                <a:latin typeface="Arial"/>
              </a:rPr>
              <a:t>1</a:t>
            </a:r>
            <a:endParaRPr lang="es-ES" sz="18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66 Grupo"/>
          <p:cNvGrpSpPr/>
          <p:nvPr/>
        </p:nvGrpSpPr>
        <p:grpSpPr>
          <a:xfrm>
            <a:off x="1127125" y="2881503"/>
            <a:ext cx="609600" cy="1557782"/>
            <a:chOff x="1114933" y="2893695"/>
            <a:chExt cx="609600" cy="1557782"/>
          </a:xfrm>
        </p:grpSpPr>
        <p:sp>
          <p:nvSpPr>
            <p:cNvPr id="69" name="Line 14"/>
            <p:cNvSpPr>
              <a:spLocks noChangeShapeType="1"/>
            </p:cNvSpPr>
            <p:nvPr/>
          </p:nvSpPr>
          <p:spPr bwMode="auto">
            <a:xfrm flipV="1">
              <a:off x="1294194" y="3267075"/>
              <a:ext cx="0" cy="118440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1114933" y="2893695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sp>
        <p:nvSpPr>
          <p:cNvPr id="96313" name="Freeform 31"/>
          <p:cNvSpPr>
            <a:spLocks/>
          </p:cNvSpPr>
          <p:nvPr/>
        </p:nvSpPr>
        <p:spPr bwMode="auto">
          <a:xfrm>
            <a:off x="2732088" y="3334068"/>
            <a:ext cx="1403350" cy="1006475"/>
          </a:xfrm>
          <a:custGeom>
            <a:avLst/>
            <a:gdLst>
              <a:gd name="T0" fmla="*/ 442 w 884"/>
              <a:gd name="T1" fmla="*/ 0 h 634"/>
              <a:gd name="T2" fmla="*/ 430 w 884"/>
              <a:gd name="T3" fmla="*/ 22 h 634"/>
              <a:gd name="T4" fmla="*/ 416 w 884"/>
              <a:gd name="T5" fmla="*/ 88 h 634"/>
              <a:gd name="T6" fmla="*/ 402 w 884"/>
              <a:gd name="T7" fmla="*/ 188 h 634"/>
              <a:gd name="T8" fmla="*/ 378 w 884"/>
              <a:gd name="T9" fmla="*/ 288 h 634"/>
              <a:gd name="T10" fmla="*/ 328 w 884"/>
              <a:gd name="T11" fmla="*/ 352 h 634"/>
              <a:gd name="T12" fmla="*/ 258 w 884"/>
              <a:gd name="T13" fmla="*/ 390 h 634"/>
              <a:gd name="T14" fmla="*/ 170 w 884"/>
              <a:gd name="T15" fmla="*/ 426 h 634"/>
              <a:gd name="T16" fmla="*/ 82 w 884"/>
              <a:gd name="T17" fmla="*/ 472 h 634"/>
              <a:gd name="T18" fmla="*/ 24 w 884"/>
              <a:gd name="T19" fmla="*/ 538 h 634"/>
              <a:gd name="T20" fmla="*/ 4 w 884"/>
              <a:gd name="T21" fmla="*/ 600 h 634"/>
              <a:gd name="T22" fmla="*/ 0 w 884"/>
              <a:gd name="T23" fmla="*/ 634 h 634"/>
              <a:gd name="T24" fmla="*/ 884 w 884"/>
              <a:gd name="T25" fmla="*/ 634 h 634"/>
              <a:gd name="T26" fmla="*/ 864 w 884"/>
              <a:gd name="T27" fmla="*/ 546 h 634"/>
              <a:gd name="T28" fmla="*/ 838 w 884"/>
              <a:gd name="T29" fmla="*/ 500 h 634"/>
              <a:gd name="T30" fmla="*/ 766 w 884"/>
              <a:gd name="T31" fmla="*/ 450 h 634"/>
              <a:gd name="T32" fmla="*/ 690 w 884"/>
              <a:gd name="T33" fmla="*/ 414 h 634"/>
              <a:gd name="T34" fmla="*/ 606 w 884"/>
              <a:gd name="T35" fmla="*/ 382 h 634"/>
              <a:gd name="T36" fmla="*/ 558 w 884"/>
              <a:gd name="T37" fmla="*/ 354 h 634"/>
              <a:gd name="T38" fmla="*/ 526 w 884"/>
              <a:gd name="T39" fmla="*/ 302 h 634"/>
              <a:gd name="T40" fmla="*/ 500 w 884"/>
              <a:gd name="T41" fmla="*/ 222 h 634"/>
              <a:gd name="T42" fmla="*/ 482 w 884"/>
              <a:gd name="T43" fmla="*/ 138 h 634"/>
              <a:gd name="T44" fmla="*/ 474 w 884"/>
              <a:gd name="T45" fmla="*/ 80 h 634"/>
              <a:gd name="T46" fmla="*/ 466 w 884"/>
              <a:gd name="T47" fmla="*/ 26 h 634"/>
              <a:gd name="T48" fmla="*/ 458 w 884"/>
              <a:gd name="T49" fmla="*/ 2 h 634"/>
              <a:gd name="T50" fmla="*/ 442 w 884"/>
              <a:gd name="T51" fmla="*/ 0 h 6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4"/>
              <a:gd name="T79" fmla="*/ 0 h 634"/>
              <a:gd name="T80" fmla="*/ 884 w 884"/>
              <a:gd name="T81" fmla="*/ 634 h 6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4" h="634">
                <a:moveTo>
                  <a:pt x="442" y="0"/>
                </a:moveTo>
                <a:lnTo>
                  <a:pt x="430" y="22"/>
                </a:lnTo>
                <a:lnTo>
                  <a:pt x="416" y="88"/>
                </a:lnTo>
                <a:lnTo>
                  <a:pt x="402" y="188"/>
                </a:lnTo>
                <a:lnTo>
                  <a:pt x="378" y="288"/>
                </a:lnTo>
                <a:lnTo>
                  <a:pt x="328" y="352"/>
                </a:lnTo>
                <a:lnTo>
                  <a:pt x="258" y="390"/>
                </a:lnTo>
                <a:lnTo>
                  <a:pt x="170" y="426"/>
                </a:lnTo>
                <a:lnTo>
                  <a:pt x="82" y="472"/>
                </a:lnTo>
                <a:lnTo>
                  <a:pt x="24" y="538"/>
                </a:lnTo>
                <a:lnTo>
                  <a:pt x="4" y="600"/>
                </a:lnTo>
                <a:lnTo>
                  <a:pt x="0" y="634"/>
                </a:lnTo>
                <a:lnTo>
                  <a:pt x="884" y="634"/>
                </a:lnTo>
                <a:lnTo>
                  <a:pt x="864" y="546"/>
                </a:lnTo>
                <a:lnTo>
                  <a:pt x="838" y="500"/>
                </a:lnTo>
                <a:lnTo>
                  <a:pt x="766" y="450"/>
                </a:lnTo>
                <a:lnTo>
                  <a:pt x="690" y="414"/>
                </a:lnTo>
                <a:lnTo>
                  <a:pt x="606" y="382"/>
                </a:lnTo>
                <a:lnTo>
                  <a:pt x="558" y="354"/>
                </a:lnTo>
                <a:lnTo>
                  <a:pt x="526" y="302"/>
                </a:lnTo>
                <a:lnTo>
                  <a:pt x="500" y="222"/>
                </a:lnTo>
                <a:lnTo>
                  <a:pt x="482" y="138"/>
                </a:lnTo>
                <a:lnTo>
                  <a:pt x="474" y="80"/>
                </a:lnTo>
                <a:lnTo>
                  <a:pt x="466" y="26"/>
                </a:lnTo>
                <a:lnTo>
                  <a:pt x="458" y="2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321" name="Freeform 35"/>
          <p:cNvSpPr>
            <a:spLocks/>
          </p:cNvSpPr>
          <p:nvPr/>
        </p:nvSpPr>
        <p:spPr bwMode="auto">
          <a:xfrm>
            <a:off x="2745790" y="4335240"/>
            <a:ext cx="1395331" cy="633225"/>
          </a:xfrm>
          <a:custGeom>
            <a:avLst/>
            <a:gdLst>
              <a:gd name="T0" fmla="*/ 8 w 1392"/>
              <a:gd name="T1" fmla="*/ 0 h 632"/>
              <a:gd name="T2" fmla="*/ 1388 w 1392"/>
              <a:gd name="T3" fmla="*/ 0 h 632"/>
              <a:gd name="T4" fmla="*/ 1392 w 1392"/>
              <a:gd name="T5" fmla="*/ 76 h 632"/>
              <a:gd name="T6" fmla="*/ 1356 w 1392"/>
              <a:gd name="T7" fmla="*/ 160 h 632"/>
              <a:gd name="T8" fmla="*/ 1312 w 1392"/>
              <a:gd name="T9" fmla="*/ 244 h 632"/>
              <a:gd name="T10" fmla="*/ 1232 w 1392"/>
              <a:gd name="T11" fmla="*/ 292 h 632"/>
              <a:gd name="T12" fmla="*/ 1164 w 1392"/>
              <a:gd name="T13" fmla="*/ 328 h 632"/>
              <a:gd name="T14" fmla="*/ 1064 w 1392"/>
              <a:gd name="T15" fmla="*/ 364 h 632"/>
              <a:gd name="T16" fmla="*/ 960 w 1392"/>
              <a:gd name="T17" fmla="*/ 424 h 632"/>
              <a:gd name="T18" fmla="*/ 896 w 1392"/>
              <a:gd name="T19" fmla="*/ 484 h 632"/>
              <a:gd name="T20" fmla="*/ 872 w 1392"/>
              <a:gd name="T21" fmla="*/ 564 h 632"/>
              <a:gd name="T22" fmla="*/ 840 w 1392"/>
              <a:gd name="T23" fmla="*/ 608 h 632"/>
              <a:gd name="T24" fmla="*/ 752 w 1392"/>
              <a:gd name="T25" fmla="*/ 632 h 632"/>
              <a:gd name="T26" fmla="*/ 672 w 1392"/>
              <a:gd name="T27" fmla="*/ 632 h 632"/>
              <a:gd name="T28" fmla="*/ 584 w 1392"/>
              <a:gd name="T29" fmla="*/ 620 h 632"/>
              <a:gd name="T30" fmla="*/ 532 w 1392"/>
              <a:gd name="T31" fmla="*/ 584 h 632"/>
              <a:gd name="T32" fmla="*/ 504 w 1392"/>
              <a:gd name="T33" fmla="*/ 500 h 632"/>
              <a:gd name="T34" fmla="*/ 488 w 1392"/>
              <a:gd name="T35" fmla="*/ 464 h 632"/>
              <a:gd name="T36" fmla="*/ 412 w 1392"/>
              <a:gd name="T37" fmla="*/ 416 h 632"/>
              <a:gd name="T38" fmla="*/ 288 w 1392"/>
              <a:gd name="T39" fmla="*/ 352 h 632"/>
              <a:gd name="T40" fmla="*/ 172 w 1392"/>
              <a:gd name="T41" fmla="*/ 304 h 632"/>
              <a:gd name="T42" fmla="*/ 124 w 1392"/>
              <a:gd name="T43" fmla="*/ 276 h 632"/>
              <a:gd name="T44" fmla="*/ 72 w 1392"/>
              <a:gd name="T45" fmla="*/ 232 h 632"/>
              <a:gd name="T46" fmla="*/ 40 w 1392"/>
              <a:gd name="T47" fmla="*/ 172 h 632"/>
              <a:gd name="T48" fmla="*/ 16 w 1392"/>
              <a:gd name="T49" fmla="*/ 100 h 632"/>
              <a:gd name="T50" fmla="*/ 0 w 1392"/>
              <a:gd name="T51" fmla="*/ 44 h 632"/>
              <a:gd name="T52" fmla="*/ 8 w 1392"/>
              <a:gd name="T53" fmla="*/ 0 h 6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92"/>
              <a:gd name="T82" fmla="*/ 0 h 632"/>
              <a:gd name="T83" fmla="*/ 1392 w 1392"/>
              <a:gd name="T84" fmla="*/ 632 h 63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92" h="632">
                <a:moveTo>
                  <a:pt x="8" y="0"/>
                </a:moveTo>
                <a:lnTo>
                  <a:pt x="1388" y="0"/>
                </a:lnTo>
                <a:lnTo>
                  <a:pt x="1392" y="76"/>
                </a:lnTo>
                <a:lnTo>
                  <a:pt x="1356" y="160"/>
                </a:lnTo>
                <a:lnTo>
                  <a:pt x="1312" y="244"/>
                </a:lnTo>
                <a:lnTo>
                  <a:pt x="1232" y="292"/>
                </a:lnTo>
                <a:lnTo>
                  <a:pt x="1164" y="328"/>
                </a:lnTo>
                <a:lnTo>
                  <a:pt x="1064" y="364"/>
                </a:lnTo>
                <a:lnTo>
                  <a:pt x="960" y="424"/>
                </a:lnTo>
                <a:lnTo>
                  <a:pt x="896" y="484"/>
                </a:lnTo>
                <a:lnTo>
                  <a:pt x="872" y="564"/>
                </a:lnTo>
                <a:lnTo>
                  <a:pt x="840" y="608"/>
                </a:lnTo>
                <a:lnTo>
                  <a:pt x="752" y="632"/>
                </a:lnTo>
                <a:lnTo>
                  <a:pt x="672" y="632"/>
                </a:lnTo>
                <a:lnTo>
                  <a:pt x="584" y="620"/>
                </a:lnTo>
                <a:lnTo>
                  <a:pt x="532" y="584"/>
                </a:lnTo>
                <a:lnTo>
                  <a:pt x="504" y="500"/>
                </a:lnTo>
                <a:lnTo>
                  <a:pt x="488" y="464"/>
                </a:lnTo>
                <a:lnTo>
                  <a:pt x="412" y="416"/>
                </a:lnTo>
                <a:lnTo>
                  <a:pt x="288" y="352"/>
                </a:lnTo>
                <a:lnTo>
                  <a:pt x="172" y="304"/>
                </a:lnTo>
                <a:lnTo>
                  <a:pt x="124" y="276"/>
                </a:lnTo>
                <a:lnTo>
                  <a:pt x="72" y="232"/>
                </a:lnTo>
                <a:lnTo>
                  <a:pt x="40" y="172"/>
                </a:lnTo>
                <a:lnTo>
                  <a:pt x="16" y="100"/>
                </a:lnTo>
                <a:lnTo>
                  <a:pt x="0" y="44"/>
                </a:lnTo>
                <a:lnTo>
                  <a:pt x="8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2744788" y="3310256"/>
            <a:ext cx="1403350" cy="1692275"/>
            <a:chOff x="3659" y="1313"/>
            <a:chExt cx="1400" cy="1689"/>
          </a:xfrm>
        </p:grpSpPr>
        <p:sp>
          <p:nvSpPr>
            <p:cNvPr id="96323" name="Freeform 37"/>
            <p:cNvSpPr>
              <a:spLocks/>
            </p:cNvSpPr>
            <p:nvPr/>
          </p:nvSpPr>
          <p:spPr bwMode="auto">
            <a:xfrm>
              <a:off x="3659" y="1313"/>
              <a:ext cx="720" cy="1659"/>
            </a:xfrm>
            <a:custGeom>
              <a:avLst/>
              <a:gdLst>
                <a:gd name="T0" fmla="*/ 720 w 720"/>
                <a:gd name="T1" fmla="*/ 19 h 1659"/>
                <a:gd name="T2" fmla="*/ 676 w 720"/>
                <a:gd name="T3" fmla="*/ 27 h 1659"/>
                <a:gd name="T4" fmla="*/ 648 w 720"/>
                <a:gd name="T5" fmla="*/ 179 h 1659"/>
                <a:gd name="T6" fmla="*/ 588 w 720"/>
                <a:gd name="T7" fmla="*/ 451 h 1659"/>
                <a:gd name="T8" fmla="*/ 496 w 720"/>
                <a:gd name="T9" fmla="*/ 595 h 1659"/>
                <a:gd name="T10" fmla="*/ 256 w 720"/>
                <a:gd name="T11" fmla="*/ 695 h 1659"/>
                <a:gd name="T12" fmla="*/ 116 w 720"/>
                <a:gd name="T13" fmla="*/ 775 h 1659"/>
                <a:gd name="T14" fmla="*/ 32 w 720"/>
                <a:gd name="T15" fmla="*/ 879 h 1659"/>
                <a:gd name="T16" fmla="*/ 0 w 720"/>
                <a:gd name="T17" fmla="*/ 1023 h 1659"/>
                <a:gd name="T18" fmla="*/ 32 w 720"/>
                <a:gd name="T19" fmla="*/ 1175 h 1659"/>
                <a:gd name="T20" fmla="*/ 124 w 720"/>
                <a:gd name="T21" fmla="*/ 1299 h 1659"/>
                <a:gd name="T22" fmla="*/ 388 w 720"/>
                <a:gd name="T23" fmla="*/ 1423 h 1659"/>
                <a:gd name="T24" fmla="*/ 496 w 720"/>
                <a:gd name="T25" fmla="*/ 1511 h 1659"/>
                <a:gd name="T26" fmla="*/ 520 w 720"/>
                <a:gd name="T27" fmla="*/ 1575 h 1659"/>
                <a:gd name="T28" fmla="*/ 568 w 720"/>
                <a:gd name="T29" fmla="*/ 1639 h 1659"/>
                <a:gd name="T30" fmla="*/ 668 w 720"/>
                <a:gd name="T31" fmla="*/ 1659 h 16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0"/>
                <a:gd name="T49" fmla="*/ 0 h 1659"/>
                <a:gd name="T50" fmla="*/ 720 w 720"/>
                <a:gd name="T51" fmla="*/ 1659 h 16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0" h="1659">
                  <a:moveTo>
                    <a:pt x="720" y="19"/>
                  </a:moveTo>
                  <a:cubicBezTo>
                    <a:pt x="704" y="9"/>
                    <a:pt x="688" y="0"/>
                    <a:pt x="676" y="27"/>
                  </a:cubicBezTo>
                  <a:cubicBezTo>
                    <a:pt x="664" y="54"/>
                    <a:pt x="663" y="108"/>
                    <a:pt x="648" y="179"/>
                  </a:cubicBezTo>
                  <a:cubicBezTo>
                    <a:pt x="633" y="250"/>
                    <a:pt x="613" y="382"/>
                    <a:pt x="588" y="451"/>
                  </a:cubicBezTo>
                  <a:cubicBezTo>
                    <a:pt x="563" y="520"/>
                    <a:pt x="551" y="554"/>
                    <a:pt x="496" y="595"/>
                  </a:cubicBezTo>
                  <a:cubicBezTo>
                    <a:pt x="441" y="636"/>
                    <a:pt x="319" y="665"/>
                    <a:pt x="256" y="695"/>
                  </a:cubicBezTo>
                  <a:cubicBezTo>
                    <a:pt x="193" y="725"/>
                    <a:pt x="153" y="744"/>
                    <a:pt x="116" y="775"/>
                  </a:cubicBezTo>
                  <a:cubicBezTo>
                    <a:pt x="79" y="806"/>
                    <a:pt x="51" y="838"/>
                    <a:pt x="32" y="879"/>
                  </a:cubicBezTo>
                  <a:cubicBezTo>
                    <a:pt x="13" y="920"/>
                    <a:pt x="0" y="974"/>
                    <a:pt x="0" y="1023"/>
                  </a:cubicBezTo>
                  <a:cubicBezTo>
                    <a:pt x="0" y="1072"/>
                    <a:pt x="11" y="1129"/>
                    <a:pt x="32" y="1175"/>
                  </a:cubicBezTo>
                  <a:cubicBezTo>
                    <a:pt x="53" y="1221"/>
                    <a:pt x="65" y="1258"/>
                    <a:pt x="124" y="1299"/>
                  </a:cubicBezTo>
                  <a:cubicBezTo>
                    <a:pt x="183" y="1340"/>
                    <a:pt x="326" y="1388"/>
                    <a:pt x="388" y="1423"/>
                  </a:cubicBezTo>
                  <a:cubicBezTo>
                    <a:pt x="450" y="1458"/>
                    <a:pt x="474" y="1486"/>
                    <a:pt x="496" y="1511"/>
                  </a:cubicBezTo>
                  <a:cubicBezTo>
                    <a:pt x="518" y="1536"/>
                    <a:pt x="508" y="1554"/>
                    <a:pt x="520" y="1575"/>
                  </a:cubicBezTo>
                  <a:cubicBezTo>
                    <a:pt x="532" y="1596"/>
                    <a:pt x="543" y="1625"/>
                    <a:pt x="568" y="1639"/>
                  </a:cubicBezTo>
                  <a:cubicBezTo>
                    <a:pt x="593" y="1653"/>
                    <a:pt x="630" y="1656"/>
                    <a:pt x="668" y="16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24" name="Freeform 38"/>
            <p:cNvSpPr>
              <a:spLocks/>
            </p:cNvSpPr>
            <p:nvPr/>
          </p:nvSpPr>
          <p:spPr bwMode="auto">
            <a:xfrm flipH="1">
              <a:off x="4339" y="1313"/>
              <a:ext cx="720" cy="1659"/>
            </a:xfrm>
            <a:custGeom>
              <a:avLst/>
              <a:gdLst>
                <a:gd name="T0" fmla="*/ 720 w 720"/>
                <a:gd name="T1" fmla="*/ 19 h 1659"/>
                <a:gd name="T2" fmla="*/ 676 w 720"/>
                <a:gd name="T3" fmla="*/ 27 h 1659"/>
                <a:gd name="T4" fmla="*/ 648 w 720"/>
                <a:gd name="T5" fmla="*/ 179 h 1659"/>
                <a:gd name="T6" fmla="*/ 588 w 720"/>
                <a:gd name="T7" fmla="*/ 451 h 1659"/>
                <a:gd name="T8" fmla="*/ 496 w 720"/>
                <a:gd name="T9" fmla="*/ 595 h 1659"/>
                <a:gd name="T10" fmla="*/ 256 w 720"/>
                <a:gd name="T11" fmla="*/ 695 h 1659"/>
                <a:gd name="T12" fmla="*/ 116 w 720"/>
                <a:gd name="T13" fmla="*/ 775 h 1659"/>
                <a:gd name="T14" fmla="*/ 32 w 720"/>
                <a:gd name="T15" fmla="*/ 879 h 1659"/>
                <a:gd name="T16" fmla="*/ 0 w 720"/>
                <a:gd name="T17" fmla="*/ 1023 h 1659"/>
                <a:gd name="T18" fmla="*/ 32 w 720"/>
                <a:gd name="T19" fmla="*/ 1175 h 1659"/>
                <a:gd name="T20" fmla="*/ 124 w 720"/>
                <a:gd name="T21" fmla="*/ 1299 h 1659"/>
                <a:gd name="T22" fmla="*/ 388 w 720"/>
                <a:gd name="T23" fmla="*/ 1423 h 1659"/>
                <a:gd name="T24" fmla="*/ 496 w 720"/>
                <a:gd name="T25" fmla="*/ 1511 h 1659"/>
                <a:gd name="T26" fmla="*/ 520 w 720"/>
                <a:gd name="T27" fmla="*/ 1575 h 1659"/>
                <a:gd name="T28" fmla="*/ 568 w 720"/>
                <a:gd name="T29" fmla="*/ 1639 h 1659"/>
                <a:gd name="T30" fmla="*/ 668 w 720"/>
                <a:gd name="T31" fmla="*/ 1659 h 16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0"/>
                <a:gd name="T49" fmla="*/ 0 h 1659"/>
                <a:gd name="T50" fmla="*/ 720 w 720"/>
                <a:gd name="T51" fmla="*/ 1659 h 16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0" h="1659">
                  <a:moveTo>
                    <a:pt x="720" y="19"/>
                  </a:moveTo>
                  <a:cubicBezTo>
                    <a:pt x="704" y="9"/>
                    <a:pt x="688" y="0"/>
                    <a:pt x="676" y="27"/>
                  </a:cubicBezTo>
                  <a:cubicBezTo>
                    <a:pt x="664" y="54"/>
                    <a:pt x="663" y="108"/>
                    <a:pt x="648" y="179"/>
                  </a:cubicBezTo>
                  <a:cubicBezTo>
                    <a:pt x="633" y="250"/>
                    <a:pt x="613" y="382"/>
                    <a:pt x="588" y="451"/>
                  </a:cubicBezTo>
                  <a:cubicBezTo>
                    <a:pt x="563" y="520"/>
                    <a:pt x="551" y="554"/>
                    <a:pt x="496" y="595"/>
                  </a:cubicBezTo>
                  <a:cubicBezTo>
                    <a:pt x="441" y="636"/>
                    <a:pt x="319" y="665"/>
                    <a:pt x="256" y="695"/>
                  </a:cubicBezTo>
                  <a:cubicBezTo>
                    <a:pt x="193" y="725"/>
                    <a:pt x="153" y="744"/>
                    <a:pt x="116" y="775"/>
                  </a:cubicBezTo>
                  <a:cubicBezTo>
                    <a:pt x="79" y="806"/>
                    <a:pt x="51" y="838"/>
                    <a:pt x="32" y="879"/>
                  </a:cubicBezTo>
                  <a:cubicBezTo>
                    <a:pt x="13" y="920"/>
                    <a:pt x="0" y="974"/>
                    <a:pt x="0" y="1023"/>
                  </a:cubicBezTo>
                  <a:cubicBezTo>
                    <a:pt x="0" y="1072"/>
                    <a:pt x="11" y="1129"/>
                    <a:pt x="32" y="1175"/>
                  </a:cubicBezTo>
                  <a:cubicBezTo>
                    <a:pt x="53" y="1221"/>
                    <a:pt x="65" y="1258"/>
                    <a:pt x="124" y="1299"/>
                  </a:cubicBezTo>
                  <a:cubicBezTo>
                    <a:pt x="183" y="1340"/>
                    <a:pt x="326" y="1388"/>
                    <a:pt x="388" y="1423"/>
                  </a:cubicBezTo>
                  <a:cubicBezTo>
                    <a:pt x="450" y="1458"/>
                    <a:pt x="474" y="1486"/>
                    <a:pt x="496" y="1511"/>
                  </a:cubicBezTo>
                  <a:cubicBezTo>
                    <a:pt x="518" y="1536"/>
                    <a:pt x="508" y="1554"/>
                    <a:pt x="520" y="1575"/>
                  </a:cubicBezTo>
                  <a:cubicBezTo>
                    <a:pt x="532" y="1596"/>
                    <a:pt x="543" y="1625"/>
                    <a:pt x="568" y="1639"/>
                  </a:cubicBezTo>
                  <a:cubicBezTo>
                    <a:pt x="593" y="1653"/>
                    <a:pt x="630" y="1656"/>
                    <a:pt x="668" y="16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25" name="Freeform 39"/>
            <p:cNvSpPr>
              <a:spLocks/>
            </p:cNvSpPr>
            <p:nvPr/>
          </p:nvSpPr>
          <p:spPr bwMode="auto">
            <a:xfrm>
              <a:off x="4326" y="2973"/>
              <a:ext cx="68" cy="29"/>
            </a:xfrm>
            <a:custGeom>
              <a:avLst/>
              <a:gdLst>
                <a:gd name="T0" fmla="*/ 1709 w 54"/>
                <a:gd name="T1" fmla="*/ 0 h 1"/>
                <a:gd name="T2" fmla="*/ 0 w 54"/>
                <a:gd name="T3" fmla="*/ 0 h 1"/>
                <a:gd name="T4" fmla="*/ 0 60000 65536"/>
                <a:gd name="T5" fmla="*/ 0 60000 65536"/>
                <a:gd name="T6" fmla="*/ 0 w 54"/>
                <a:gd name="T7" fmla="*/ 0 h 1"/>
                <a:gd name="T8" fmla="*/ 54 w 5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1">
                  <a:moveTo>
                    <a:pt x="54" y="0"/>
                  </a:moveTo>
                  <a:cubicBezTo>
                    <a:pt x="54" y="0"/>
                    <a:pt x="27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96320" name="Line 41"/>
          <p:cNvSpPr>
            <a:spLocks noChangeShapeType="1"/>
          </p:cNvSpPr>
          <p:nvPr/>
        </p:nvSpPr>
        <p:spPr bwMode="auto">
          <a:xfrm>
            <a:off x="3449638" y="4456431"/>
            <a:ext cx="0" cy="1566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317" name="Text Box 43"/>
          <p:cNvSpPr txBox="1">
            <a:spLocks noChangeArrowheads="1"/>
          </p:cNvSpPr>
          <p:nvPr/>
        </p:nvSpPr>
        <p:spPr bwMode="auto">
          <a:xfrm>
            <a:off x="3273426" y="601218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s-ES" sz="1800" b="1" baseline="-25000" dirty="0">
                <a:solidFill>
                  <a:srgbClr val="000000"/>
                </a:solidFill>
                <a:latin typeface="Arial"/>
              </a:rPr>
              <a:t>2</a:t>
            </a:r>
            <a:endParaRPr lang="es-ES" sz="18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" name="60 Grupo"/>
          <p:cNvGrpSpPr/>
          <p:nvPr/>
        </p:nvGrpSpPr>
        <p:grpSpPr>
          <a:xfrm>
            <a:off x="3289872" y="2979039"/>
            <a:ext cx="609600" cy="1486916"/>
            <a:chOff x="3289872" y="2979039"/>
            <a:chExt cx="609600" cy="1486916"/>
          </a:xfrm>
        </p:grpSpPr>
        <p:sp>
          <p:nvSpPr>
            <p:cNvPr id="70" name="Line 40"/>
            <p:cNvSpPr>
              <a:spLocks noChangeShapeType="1"/>
            </p:cNvSpPr>
            <p:nvPr/>
          </p:nvSpPr>
          <p:spPr bwMode="auto">
            <a:xfrm flipV="1">
              <a:off x="3452623" y="3286125"/>
              <a:ext cx="0" cy="11798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2" name="Text Box 42"/>
            <p:cNvSpPr txBox="1">
              <a:spLocks noChangeArrowheads="1"/>
            </p:cNvSpPr>
            <p:nvPr/>
          </p:nvSpPr>
          <p:spPr bwMode="auto">
            <a:xfrm>
              <a:off x="3289872" y="2979039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grpSp>
        <p:nvGrpSpPr>
          <p:cNvPr id="11" name="64 Grupo"/>
          <p:cNvGrpSpPr/>
          <p:nvPr/>
        </p:nvGrpSpPr>
        <p:grpSpPr>
          <a:xfrm>
            <a:off x="7610666" y="930783"/>
            <a:ext cx="609600" cy="1513586"/>
            <a:chOff x="8001191" y="930783"/>
            <a:chExt cx="609600" cy="1513586"/>
          </a:xfrm>
        </p:grpSpPr>
        <p:sp>
          <p:nvSpPr>
            <p:cNvPr id="74" name="Line 68"/>
            <p:cNvSpPr>
              <a:spLocks noChangeShapeType="1"/>
            </p:cNvSpPr>
            <p:nvPr/>
          </p:nvSpPr>
          <p:spPr bwMode="auto">
            <a:xfrm flipV="1">
              <a:off x="8165656" y="1294637"/>
              <a:ext cx="0" cy="11497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4" name="Text Box 70"/>
            <p:cNvSpPr txBox="1">
              <a:spLocks noChangeArrowheads="1"/>
            </p:cNvSpPr>
            <p:nvPr/>
          </p:nvSpPr>
          <p:spPr bwMode="auto">
            <a:xfrm>
              <a:off x="8001191" y="930783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7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 este supuesto, </a:t>
            </a:r>
            <a:r>
              <a:rPr lang="es-ES" sz="17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consideraremos que el aumento del empuje afectaría únicamente al flotador nº 2 de manera que ahora sería </a:t>
            </a:r>
            <a:r>
              <a:rPr lang="es-ES" sz="17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s-ES" sz="17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&gt; P</a:t>
            </a:r>
            <a:r>
              <a:rPr lang="es-ES" sz="1700" b="1" kern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s-ES" sz="17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y el flotador ascenderá.</a:t>
            </a:r>
          </a:p>
        </p:txBody>
      </p:sp>
      <p:sp>
        <p:nvSpPr>
          <p:cNvPr id="78" name="Rectangle 57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7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 el contrario, si la temperatura ambiente disminuye, el líquido se contrae aumentando su densidad y aumentando también el empuje, lo que no afectaría a los flotadores 3 y 4.</a:t>
            </a:r>
          </a:p>
        </p:txBody>
      </p:sp>
      <p:grpSp>
        <p:nvGrpSpPr>
          <p:cNvPr id="12" name="62 Grupo"/>
          <p:cNvGrpSpPr/>
          <p:nvPr/>
        </p:nvGrpSpPr>
        <p:grpSpPr>
          <a:xfrm>
            <a:off x="3294063" y="2458593"/>
            <a:ext cx="609600" cy="2011171"/>
            <a:chOff x="3289872" y="2454783"/>
            <a:chExt cx="609600" cy="2011171"/>
          </a:xfrm>
        </p:grpSpPr>
        <p:sp>
          <p:nvSpPr>
            <p:cNvPr id="65" name="Line 40"/>
            <p:cNvSpPr>
              <a:spLocks noChangeShapeType="1"/>
            </p:cNvSpPr>
            <p:nvPr/>
          </p:nvSpPr>
          <p:spPr bwMode="auto">
            <a:xfrm flipV="1">
              <a:off x="3452623" y="2804159"/>
              <a:ext cx="0" cy="166179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6" name="Text Box 42"/>
            <p:cNvSpPr txBox="1">
              <a:spLocks noChangeArrowheads="1"/>
            </p:cNvSpPr>
            <p:nvPr/>
          </p:nvSpPr>
          <p:spPr bwMode="auto">
            <a:xfrm>
              <a:off x="3289872" y="2454783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grpSp>
        <p:nvGrpSpPr>
          <p:cNvPr id="13" name="67 Grupo"/>
          <p:cNvGrpSpPr/>
          <p:nvPr/>
        </p:nvGrpSpPr>
        <p:grpSpPr>
          <a:xfrm>
            <a:off x="1127125" y="2466975"/>
            <a:ext cx="609600" cy="1996692"/>
            <a:chOff x="1114933" y="2454783"/>
            <a:chExt cx="609600" cy="1996692"/>
          </a:xfrm>
        </p:grpSpPr>
        <p:sp>
          <p:nvSpPr>
            <p:cNvPr id="71" name="Line 14"/>
            <p:cNvSpPr>
              <a:spLocks noChangeShapeType="1"/>
            </p:cNvSpPr>
            <p:nvPr/>
          </p:nvSpPr>
          <p:spPr bwMode="auto">
            <a:xfrm flipV="1">
              <a:off x="1294194" y="2791968"/>
              <a:ext cx="0" cy="165950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114933" y="2454783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grpSp>
        <p:nvGrpSpPr>
          <p:cNvPr id="14" name="80 Grupo"/>
          <p:cNvGrpSpPr/>
          <p:nvPr/>
        </p:nvGrpSpPr>
        <p:grpSpPr>
          <a:xfrm>
            <a:off x="682752" y="1471105"/>
            <a:ext cx="1475232" cy="1006550"/>
            <a:chOff x="682752" y="5921185"/>
            <a:chExt cx="1475232" cy="1006550"/>
          </a:xfrm>
        </p:grpSpPr>
        <p:sp>
          <p:nvSpPr>
            <p:cNvPr id="82" name="Text Box 70"/>
            <p:cNvSpPr txBox="1">
              <a:spLocks noChangeArrowheads="1"/>
            </p:cNvSpPr>
            <p:nvPr/>
          </p:nvSpPr>
          <p:spPr bwMode="auto">
            <a:xfrm>
              <a:off x="895477" y="5921185"/>
              <a:ext cx="12625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1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" b="1" dirty="0">
                  <a:solidFill>
                    <a:srgbClr val="000000"/>
                  </a:solidFill>
                  <a:latin typeface="Arial"/>
                </a:rPr>
                <a:t>&gt; </a:t>
              </a:r>
              <a:r>
                <a:rPr lang="es-ES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682752" y="6281404"/>
              <a:ext cx="1438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Permanece  hundido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" name="83 Grupo"/>
          <p:cNvGrpSpPr/>
          <p:nvPr/>
        </p:nvGrpSpPr>
        <p:grpSpPr>
          <a:xfrm>
            <a:off x="2767584" y="1653985"/>
            <a:ext cx="1438656" cy="729551"/>
            <a:chOff x="682752" y="5921185"/>
            <a:chExt cx="1438656" cy="729551"/>
          </a:xfrm>
        </p:grpSpPr>
        <p:sp>
          <p:nvSpPr>
            <p:cNvPr id="85" name="Text Box 70"/>
            <p:cNvSpPr txBox="1">
              <a:spLocks noChangeArrowheads="1"/>
            </p:cNvSpPr>
            <p:nvPr/>
          </p:nvSpPr>
          <p:spPr bwMode="auto">
            <a:xfrm>
              <a:off x="895477" y="5921185"/>
              <a:ext cx="12015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FF0000"/>
                  </a:solidFill>
                  <a:latin typeface="Arial"/>
                </a:rPr>
                <a:t>E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" b="1" dirty="0">
                  <a:solidFill>
                    <a:srgbClr val="000000"/>
                  </a:solidFill>
                  <a:latin typeface="Arial"/>
                </a:rPr>
                <a:t>&gt; 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2</a:t>
              </a:r>
              <a:endParaRPr lang="es-ES" b="1" dirty="0">
                <a:solidFill>
                  <a:srgbClr val="FF3300"/>
                </a:solidFill>
                <a:latin typeface="Arial"/>
              </a:endParaRPr>
            </a:p>
          </p:txBody>
        </p:sp>
        <p:sp>
          <p:nvSpPr>
            <p:cNvPr id="86" name="85 CuadroTexto"/>
            <p:cNvSpPr txBox="1"/>
            <p:nvPr/>
          </p:nvSpPr>
          <p:spPr>
            <a:xfrm>
              <a:off x="682752" y="6281404"/>
              <a:ext cx="1438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Flotará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5915857">
            <a:off x="570890" y="2977379"/>
            <a:ext cx="769937" cy="388938"/>
            <a:chOff x="1110" y="3894"/>
            <a:chExt cx="841" cy="426"/>
          </a:xfrm>
        </p:grpSpPr>
        <p:sp>
          <p:nvSpPr>
            <p:cNvPr id="88" name="Freeform 4"/>
            <p:cNvSpPr>
              <a:spLocks/>
            </p:cNvSpPr>
            <p:nvPr/>
          </p:nvSpPr>
          <p:spPr bwMode="auto">
            <a:xfrm>
              <a:off x="1234" y="4003"/>
              <a:ext cx="571" cy="251"/>
            </a:xfrm>
            <a:custGeom>
              <a:avLst/>
              <a:gdLst>
                <a:gd name="T0" fmla="*/ 142 w 571"/>
                <a:gd name="T1" fmla="*/ 10 h 251"/>
                <a:gd name="T2" fmla="*/ 134 w 571"/>
                <a:gd name="T3" fmla="*/ 28 h 251"/>
                <a:gd name="T4" fmla="*/ 158 w 571"/>
                <a:gd name="T5" fmla="*/ 55 h 251"/>
                <a:gd name="T6" fmla="*/ 212 w 571"/>
                <a:gd name="T7" fmla="*/ 71 h 251"/>
                <a:gd name="T8" fmla="*/ 284 w 571"/>
                <a:gd name="T9" fmla="*/ 77 h 251"/>
                <a:gd name="T10" fmla="*/ 338 w 571"/>
                <a:gd name="T11" fmla="*/ 71 h 251"/>
                <a:gd name="T12" fmla="*/ 388 w 571"/>
                <a:gd name="T13" fmla="*/ 56 h 251"/>
                <a:gd name="T14" fmla="*/ 412 w 571"/>
                <a:gd name="T15" fmla="*/ 25 h 251"/>
                <a:gd name="T16" fmla="*/ 397 w 571"/>
                <a:gd name="T17" fmla="*/ 1 h 251"/>
                <a:gd name="T18" fmla="*/ 436 w 571"/>
                <a:gd name="T19" fmla="*/ 17 h 251"/>
                <a:gd name="T20" fmla="*/ 506 w 571"/>
                <a:gd name="T21" fmla="*/ 53 h 251"/>
                <a:gd name="T22" fmla="*/ 547 w 571"/>
                <a:gd name="T23" fmla="*/ 83 h 251"/>
                <a:gd name="T24" fmla="*/ 566 w 571"/>
                <a:gd name="T25" fmla="*/ 98 h 251"/>
                <a:gd name="T26" fmla="*/ 518 w 571"/>
                <a:gd name="T27" fmla="*/ 109 h 251"/>
                <a:gd name="T28" fmla="*/ 436 w 571"/>
                <a:gd name="T29" fmla="*/ 139 h 251"/>
                <a:gd name="T30" fmla="*/ 355 w 571"/>
                <a:gd name="T31" fmla="*/ 191 h 251"/>
                <a:gd name="T32" fmla="*/ 298 w 571"/>
                <a:gd name="T33" fmla="*/ 247 h 251"/>
                <a:gd name="T34" fmla="*/ 265 w 571"/>
                <a:gd name="T35" fmla="*/ 212 h 251"/>
                <a:gd name="T36" fmla="*/ 221 w 571"/>
                <a:gd name="T37" fmla="*/ 179 h 251"/>
                <a:gd name="T38" fmla="*/ 160 w 571"/>
                <a:gd name="T39" fmla="*/ 140 h 251"/>
                <a:gd name="T40" fmla="*/ 103 w 571"/>
                <a:gd name="T41" fmla="*/ 119 h 251"/>
                <a:gd name="T42" fmla="*/ 28 w 571"/>
                <a:gd name="T43" fmla="*/ 98 h 251"/>
                <a:gd name="T44" fmla="*/ 2 w 571"/>
                <a:gd name="T45" fmla="*/ 98 h 251"/>
                <a:gd name="T46" fmla="*/ 19 w 571"/>
                <a:gd name="T47" fmla="*/ 80 h 251"/>
                <a:gd name="T48" fmla="*/ 47 w 571"/>
                <a:gd name="T49" fmla="*/ 59 h 251"/>
                <a:gd name="T50" fmla="*/ 79 w 571"/>
                <a:gd name="T51" fmla="*/ 38 h 251"/>
                <a:gd name="T52" fmla="*/ 110 w 571"/>
                <a:gd name="T53" fmla="*/ 25 h 251"/>
                <a:gd name="T54" fmla="*/ 142 w 571"/>
                <a:gd name="T55" fmla="*/ 10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1"/>
                <a:gd name="T85" fmla="*/ 0 h 251"/>
                <a:gd name="T86" fmla="*/ 571 w 571"/>
                <a:gd name="T87" fmla="*/ 251 h 2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1" h="251">
                  <a:moveTo>
                    <a:pt x="142" y="10"/>
                  </a:moveTo>
                  <a:cubicBezTo>
                    <a:pt x="146" y="11"/>
                    <a:pt x="131" y="21"/>
                    <a:pt x="134" y="28"/>
                  </a:cubicBezTo>
                  <a:cubicBezTo>
                    <a:pt x="137" y="35"/>
                    <a:pt x="145" y="48"/>
                    <a:pt x="158" y="55"/>
                  </a:cubicBezTo>
                  <a:cubicBezTo>
                    <a:pt x="171" y="62"/>
                    <a:pt x="191" y="67"/>
                    <a:pt x="212" y="71"/>
                  </a:cubicBezTo>
                  <a:cubicBezTo>
                    <a:pt x="233" y="75"/>
                    <a:pt x="263" y="77"/>
                    <a:pt x="284" y="77"/>
                  </a:cubicBezTo>
                  <a:cubicBezTo>
                    <a:pt x="305" y="77"/>
                    <a:pt x="321" y="75"/>
                    <a:pt x="338" y="71"/>
                  </a:cubicBezTo>
                  <a:cubicBezTo>
                    <a:pt x="355" y="67"/>
                    <a:pt x="376" y="64"/>
                    <a:pt x="388" y="56"/>
                  </a:cubicBezTo>
                  <a:cubicBezTo>
                    <a:pt x="400" y="48"/>
                    <a:pt x="411" y="34"/>
                    <a:pt x="412" y="25"/>
                  </a:cubicBezTo>
                  <a:cubicBezTo>
                    <a:pt x="413" y="16"/>
                    <a:pt x="393" y="2"/>
                    <a:pt x="397" y="1"/>
                  </a:cubicBezTo>
                  <a:cubicBezTo>
                    <a:pt x="401" y="0"/>
                    <a:pt x="418" y="8"/>
                    <a:pt x="436" y="17"/>
                  </a:cubicBezTo>
                  <a:cubicBezTo>
                    <a:pt x="454" y="26"/>
                    <a:pt x="487" y="42"/>
                    <a:pt x="506" y="53"/>
                  </a:cubicBezTo>
                  <a:cubicBezTo>
                    <a:pt x="525" y="64"/>
                    <a:pt x="537" y="76"/>
                    <a:pt x="547" y="83"/>
                  </a:cubicBezTo>
                  <a:cubicBezTo>
                    <a:pt x="557" y="90"/>
                    <a:pt x="571" y="94"/>
                    <a:pt x="566" y="98"/>
                  </a:cubicBezTo>
                  <a:cubicBezTo>
                    <a:pt x="561" y="102"/>
                    <a:pt x="540" y="102"/>
                    <a:pt x="518" y="109"/>
                  </a:cubicBezTo>
                  <a:cubicBezTo>
                    <a:pt x="496" y="116"/>
                    <a:pt x="463" y="125"/>
                    <a:pt x="436" y="139"/>
                  </a:cubicBezTo>
                  <a:cubicBezTo>
                    <a:pt x="409" y="153"/>
                    <a:pt x="378" y="173"/>
                    <a:pt x="355" y="191"/>
                  </a:cubicBezTo>
                  <a:cubicBezTo>
                    <a:pt x="332" y="209"/>
                    <a:pt x="313" y="243"/>
                    <a:pt x="298" y="247"/>
                  </a:cubicBezTo>
                  <a:cubicBezTo>
                    <a:pt x="283" y="251"/>
                    <a:pt x="278" y="223"/>
                    <a:pt x="265" y="212"/>
                  </a:cubicBezTo>
                  <a:cubicBezTo>
                    <a:pt x="252" y="201"/>
                    <a:pt x="238" y="191"/>
                    <a:pt x="221" y="179"/>
                  </a:cubicBezTo>
                  <a:cubicBezTo>
                    <a:pt x="204" y="167"/>
                    <a:pt x="180" y="150"/>
                    <a:pt x="160" y="140"/>
                  </a:cubicBezTo>
                  <a:cubicBezTo>
                    <a:pt x="140" y="130"/>
                    <a:pt x="125" y="126"/>
                    <a:pt x="103" y="119"/>
                  </a:cubicBezTo>
                  <a:cubicBezTo>
                    <a:pt x="81" y="112"/>
                    <a:pt x="45" y="101"/>
                    <a:pt x="28" y="98"/>
                  </a:cubicBezTo>
                  <a:cubicBezTo>
                    <a:pt x="11" y="95"/>
                    <a:pt x="4" y="101"/>
                    <a:pt x="2" y="98"/>
                  </a:cubicBezTo>
                  <a:cubicBezTo>
                    <a:pt x="0" y="95"/>
                    <a:pt x="12" y="86"/>
                    <a:pt x="19" y="80"/>
                  </a:cubicBezTo>
                  <a:cubicBezTo>
                    <a:pt x="26" y="74"/>
                    <a:pt x="37" y="66"/>
                    <a:pt x="47" y="59"/>
                  </a:cubicBezTo>
                  <a:cubicBezTo>
                    <a:pt x="57" y="52"/>
                    <a:pt x="69" y="44"/>
                    <a:pt x="79" y="38"/>
                  </a:cubicBezTo>
                  <a:cubicBezTo>
                    <a:pt x="89" y="32"/>
                    <a:pt x="100" y="30"/>
                    <a:pt x="110" y="25"/>
                  </a:cubicBezTo>
                  <a:cubicBezTo>
                    <a:pt x="120" y="20"/>
                    <a:pt x="138" y="9"/>
                    <a:pt x="142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7" name="Group 5"/>
            <p:cNvGrpSpPr>
              <a:grpSpLocks/>
            </p:cNvGrpSpPr>
            <p:nvPr/>
          </p:nvGrpSpPr>
          <p:grpSpPr bwMode="auto">
            <a:xfrm rot="-5400000">
              <a:off x="1320" y="3690"/>
              <a:ext cx="425" cy="841"/>
              <a:chOff x="1588" y="1253"/>
              <a:chExt cx="734" cy="1499"/>
            </a:xfrm>
          </p:grpSpPr>
          <p:sp>
            <p:nvSpPr>
              <p:cNvPr id="90" name="Freeform 6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" name="Arc 7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" name="Oval 8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3" name="Oval 9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4" name="Freeform 10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8" name="Group 11"/>
          <p:cNvGrpSpPr>
            <a:grpSpLocks/>
          </p:cNvGrpSpPr>
          <p:nvPr/>
        </p:nvGrpSpPr>
        <p:grpSpPr bwMode="auto">
          <a:xfrm rot="5915857">
            <a:off x="2777642" y="2977380"/>
            <a:ext cx="769937" cy="388938"/>
            <a:chOff x="1110" y="3894"/>
            <a:chExt cx="841" cy="426"/>
          </a:xfrm>
        </p:grpSpPr>
        <p:sp>
          <p:nvSpPr>
            <p:cNvPr id="96" name="Freeform 4"/>
            <p:cNvSpPr>
              <a:spLocks/>
            </p:cNvSpPr>
            <p:nvPr/>
          </p:nvSpPr>
          <p:spPr bwMode="auto">
            <a:xfrm>
              <a:off x="1234" y="4003"/>
              <a:ext cx="571" cy="251"/>
            </a:xfrm>
            <a:custGeom>
              <a:avLst/>
              <a:gdLst>
                <a:gd name="T0" fmla="*/ 142 w 571"/>
                <a:gd name="T1" fmla="*/ 10 h 251"/>
                <a:gd name="T2" fmla="*/ 134 w 571"/>
                <a:gd name="T3" fmla="*/ 28 h 251"/>
                <a:gd name="T4" fmla="*/ 158 w 571"/>
                <a:gd name="T5" fmla="*/ 55 h 251"/>
                <a:gd name="T6" fmla="*/ 212 w 571"/>
                <a:gd name="T7" fmla="*/ 71 h 251"/>
                <a:gd name="T8" fmla="*/ 284 w 571"/>
                <a:gd name="T9" fmla="*/ 77 h 251"/>
                <a:gd name="T10" fmla="*/ 338 w 571"/>
                <a:gd name="T11" fmla="*/ 71 h 251"/>
                <a:gd name="T12" fmla="*/ 388 w 571"/>
                <a:gd name="T13" fmla="*/ 56 h 251"/>
                <a:gd name="T14" fmla="*/ 412 w 571"/>
                <a:gd name="T15" fmla="*/ 25 h 251"/>
                <a:gd name="T16" fmla="*/ 397 w 571"/>
                <a:gd name="T17" fmla="*/ 1 h 251"/>
                <a:gd name="T18" fmla="*/ 436 w 571"/>
                <a:gd name="T19" fmla="*/ 17 h 251"/>
                <a:gd name="T20" fmla="*/ 506 w 571"/>
                <a:gd name="T21" fmla="*/ 53 h 251"/>
                <a:gd name="T22" fmla="*/ 547 w 571"/>
                <a:gd name="T23" fmla="*/ 83 h 251"/>
                <a:gd name="T24" fmla="*/ 566 w 571"/>
                <a:gd name="T25" fmla="*/ 98 h 251"/>
                <a:gd name="T26" fmla="*/ 518 w 571"/>
                <a:gd name="T27" fmla="*/ 109 h 251"/>
                <a:gd name="T28" fmla="*/ 436 w 571"/>
                <a:gd name="T29" fmla="*/ 139 h 251"/>
                <a:gd name="T30" fmla="*/ 355 w 571"/>
                <a:gd name="T31" fmla="*/ 191 h 251"/>
                <a:gd name="T32" fmla="*/ 298 w 571"/>
                <a:gd name="T33" fmla="*/ 247 h 251"/>
                <a:gd name="T34" fmla="*/ 265 w 571"/>
                <a:gd name="T35" fmla="*/ 212 h 251"/>
                <a:gd name="T36" fmla="*/ 221 w 571"/>
                <a:gd name="T37" fmla="*/ 179 h 251"/>
                <a:gd name="T38" fmla="*/ 160 w 571"/>
                <a:gd name="T39" fmla="*/ 140 h 251"/>
                <a:gd name="T40" fmla="*/ 103 w 571"/>
                <a:gd name="T41" fmla="*/ 119 h 251"/>
                <a:gd name="T42" fmla="*/ 28 w 571"/>
                <a:gd name="T43" fmla="*/ 98 h 251"/>
                <a:gd name="T44" fmla="*/ 2 w 571"/>
                <a:gd name="T45" fmla="*/ 98 h 251"/>
                <a:gd name="T46" fmla="*/ 19 w 571"/>
                <a:gd name="T47" fmla="*/ 80 h 251"/>
                <a:gd name="T48" fmla="*/ 47 w 571"/>
                <a:gd name="T49" fmla="*/ 59 h 251"/>
                <a:gd name="T50" fmla="*/ 79 w 571"/>
                <a:gd name="T51" fmla="*/ 38 h 251"/>
                <a:gd name="T52" fmla="*/ 110 w 571"/>
                <a:gd name="T53" fmla="*/ 25 h 251"/>
                <a:gd name="T54" fmla="*/ 142 w 571"/>
                <a:gd name="T55" fmla="*/ 10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1"/>
                <a:gd name="T85" fmla="*/ 0 h 251"/>
                <a:gd name="T86" fmla="*/ 571 w 571"/>
                <a:gd name="T87" fmla="*/ 251 h 2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1" h="251">
                  <a:moveTo>
                    <a:pt x="142" y="10"/>
                  </a:moveTo>
                  <a:cubicBezTo>
                    <a:pt x="146" y="11"/>
                    <a:pt x="131" y="21"/>
                    <a:pt x="134" y="28"/>
                  </a:cubicBezTo>
                  <a:cubicBezTo>
                    <a:pt x="137" y="35"/>
                    <a:pt x="145" y="48"/>
                    <a:pt x="158" y="55"/>
                  </a:cubicBezTo>
                  <a:cubicBezTo>
                    <a:pt x="171" y="62"/>
                    <a:pt x="191" y="67"/>
                    <a:pt x="212" y="71"/>
                  </a:cubicBezTo>
                  <a:cubicBezTo>
                    <a:pt x="233" y="75"/>
                    <a:pt x="263" y="77"/>
                    <a:pt x="284" y="77"/>
                  </a:cubicBezTo>
                  <a:cubicBezTo>
                    <a:pt x="305" y="77"/>
                    <a:pt x="321" y="75"/>
                    <a:pt x="338" y="71"/>
                  </a:cubicBezTo>
                  <a:cubicBezTo>
                    <a:pt x="355" y="67"/>
                    <a:pt x="376" y="64"/>
                    <a:pt x="388" y="56"/>
                  </a:cubicBezTo>
                  <a:cubicBezTo>
                    <a:pt x="400" y="48"/>
                    <a:pt x="411" y="34"/>
                    <a:pt x="412" y="25"/>
                  </a:cubicBezTo>
                  <a:cubicBezTo>
                    <a:pt x="413" y="16"/>
                    <a:pt x="393" y="2"/>
                    <a:pt x="397" y="1"/>
                  </a:cubicBezTo>
                  <a:cubicBezTo>
                    <a:pt x="401" y="0"/>
                    <a:pt x="418" y="8"/>
                    <a:pt x="436" y="17"/>
                  </a:cubicBezTo>
                  <a:cubicBezTo>
                    <a:pt x="454" y="26"/>
                    <a:pt x="487" y="42"/>
                    <a:pt x="506" y="53"/>
                  </a:cubicBezTo>
                  <a:cubicBezTo>
                    <a:pt x="525" y="64"/>
                    <a:pt x="537" y="76"/>
                    <a:pt x="547" y="83"/>
                  </a:cubicBezTo>
                  <a:cubicBezTo>
                    <a:pt x="557" y="90"/>
                    <a:pt x="571" y="94"/>
                    <a:pt x="566" y="98"/>
                  </a:cubicBezTo>
                  <a:cubicBezTo>
                    <a:pt x="561" y="102"/>
                    <a:pt x="540" y="102"/>
                    <a:pt x="518" y="109"/>
                  </a:cubicBezTo>
                  <a:cubicBezTo>
                    <a:pt x="496" y="116"/>
                    <a:pt x="463" y="125"/>
                    <a:pt x="436" y="139"/>
                  </a:cubicBezTo>
                  <a:cubicBezTo>
                    <a:pt x="409" y="153"/>
                    <a:pt x="378" y="173"/>
                    <a:pt x="355" y="191"/>
                  </a:cubicBezTo>
                  <a:cubicBezTo>
                    <a:pt x="332" y="209"/>
                    <a:pt x="313" y="243"/>
                    <a:pt x="298" y="247"/>
                  </a:cubicBezTo>
                  <a:cubicBezTo>
                    <a:pt x="283" y="251"/>
                    <a:pt x="278" y="223"/>
                    <a:pt x="265" y="212"/>
                  </a:cubicBezTo>
                  <a:cubicBezTo>
                    <a:pt x="252" y="201"/>
                    <a:pt x="238" y="191"/>
                    <a:pt x="221" y="179"/>
                  </a:cubicBezTo>
                  <a:cubicBezTo>
                    <a:pt x="204" y="167"/>
                    <a:pt x="180" y="150"/>
                    <a:pt x="160" y="140"/>
                  </a:cubicBezTo>
                  <a:cubicBezTo>
                    <a:pt x="140" y="130"/>
                    <a:pt x="125" y="126"/>
                    <a:pt x="103" y="119"/>
                  </a:cubicBezTo>
                  <a:cubicBezTo>
                    <a:pt x="81" y="112"/>
                    <a:pt x="45" y="101"/>
                    <a:pt x="28" y="98"/>
                  </a:cubicBezTo>
                  <a:cubicBezTo>
                    <a:pt x="11" y="95"/>
                    <a:pt x="4" y="101"/>
                    <a:pt x="2" y="98"/>
                  </a:cubicBezTo>
                  <a:cubicBezTo>
                    <a:pt x="0" y="95"/>
                    <a:pt x="12" y="86"/>
                    <a:pt x="19" y="80"/>
                  </a:cubicBezTo>
                  <a:cubicBezTo>
                    <a:pt x="26" y="74"/>
                    <a:pt x="37" y="66"/>
                    <a:pt x="47" y="59"/>
                  </a:cubicBezTo>
                  <a:cubicBezTo>
                    <a:pt x="57" y="52"/>
                    <a:pt x="69" y="44"/>
                    <a:pt x="79" y="38"/>
                  </a:cubicBezTo>
                  <a:cubicBezTo>
                    <a:pt x="89" y="32"/>
                    <a:pt x="100" y="30"/>
                    <a:pt x="110" y="25"/>
                  </a:cubicBezTo>
                  <a:cubicBezTo>
                    <a:pt x="120" y="20"/>
                    <a:pt x="138" y="9"/>
                    <a:pt x="142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9" name="Group 5"/>
            <p:cNvGrpSpPr>
              <a:grpSpLocks/>
            </p:cNvGrpSpPr>
            <p:nvPr/>
          </p:nvGrpSpPr>
          <p:grpSpPr bwMode="auto">
            <a:xfrm rot="-5400000">
              <a:off x="1320" y="3690"/>
              <a:ext cx="425" cy="841"/>
              <a:chOff x="1588" y="1253"/>
              <a:chExt cx="734" cy="1499"/>
            </a:xfrm>
          </p:grpSpPr>
          <p:sp>
            <p:nvSpPr>
              <p:cNvPr id="98" name="Freeform 6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" name="Arc 7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Oval 8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1" name="Oval 9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" name="Freeform 10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8" grpId="0" animBg="1"/>
      <p:bldP spid="78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6287" name="Freeform 59"/>
          <p:cNvSpPr>
            <a:spLocks/>
          </p:cNvSpPr>
          <p:nvPr/>
        </p:nvSpPr>
        <p:spPr bwMode="auto">
          <a:xfrm>
            <a:off x="7062788" y="1328738"/>
            <a:ext cx="1403350" cy="1006475"/>
          </a:xfrm>
          <a:custGeom>
            <a:avLst/>
            <a:gdLst>
              <a:gd name="T0" fmla="*/ 442 w 884"/>
              <a:gd name="T1" fmla="*/ 0 h 634"/>
              <a:gd name="T2" fmla="*/ 430 w 884"/>
              <a:gd name="T3" fmla="*/ 22 h 634"/>
              <a:gd name="T4" fmla="*/ 416 w 884"/>
              <a:gd name="T5" fmla="*/ 88 h 634"/>
              <a:gd name="T6" fmla="*/ 402 w 884"/>
              <a:gd name="T7" fmla="*/ 188 h 634"/>
              <a:gd name="T8" fmla="*/ 378 w 884"/>
              <a:gd name="T9" fmla="*/ 288 h 634"/>
              <a:gd name="T10" fmla="*/ 328 w 884"/>
              <a:gd name="T11" fmla="*/ 352 h 634"/>
              <a:gd name="T12" fmla="*/ 258 w 884"/>
              <a:gd name="T13" fmla="*/ 390 h 634"/>
              <a:gd name="T14" fmla="*/ 170 w 884"/>
              <a:gd name="T15" fmla="*/ 426 h 634"/>
              <a:gd name="T16" fmla="*/ 82 w 884"/>
              <a:gd name="T17" fmla="*/ 472 h 634"/>
              <a:gd name="T18" fmla="*/ 24 w 884"/>
              <a:gd name="T19" fmla="*/ 538 h 634"/>
              <a:gd name="T20" fmla="*/ 4 w 884"/>
              <a:gd name="T21" fmla="*/ 600 h 634"/>
              <a:gd name="T22" fmla="*/ 0 w 884"/>
              <a:gd name="T23" fmla="*/ 634 h 634"/>
              <a:gd name="T24" fmla="*/ 884 w 884"/>
              <a:gd name="T25" fmla="*/ 634 h 634"/>
              <a:gd name="T26" fmla="*/ 864 w 884"/>
              <a:gd name="T27" fmla="*/ 546 h 634"/>
              <a:gd name="T28" fmla="*/ 838 w 884"/>
              <a:gd name="T29" fmla="*/ 500 h 634"/>
              <a:gd name="T30" fmla="*/ 766 w 884"/>
              <a:gd name="T31" fmla="*/ 450 h 634"/>
              <a:gd name="T32" fmla="*/ 690 w 884"/>
              <a:gd name="T33" fmla="*/ 414 h 634"/>
              <a:gd name="T34" fmla="*/ 606 w 884"/>
              <a:gd name="T35" fmla="*/ 382 h 634"/>
              <a:gd name="T36" fmla="*/ 558 w 884"/>
              <a:gd name="T37" fmla="*/ 354 h 634"/>
              <a:gd name="T38" fmla="*/ 526 w 884"/>
              <a:gd name="T39" fmla="*/ 302 h 634"/>
              <a:gd name="T40" fmla="*/ 500 w 884"/>
              <a:gd name="T41" fmla="*/ 222 h 634"/>
              <a:gd name="T42" fmla="*/ 482 w 884"/>
              <a:gd name="T43" fmla="*/ 138 h 634"/>
              <a:gd name="T44" fmla="*/ 474 w 884"/>
              <a:gd name="T45" fmla="*/ 80 h 634"/>
              <a:gd name="T46" fmla="*/ 466 w 884"/>
              <a:gd name="T47" fmla="*/ 26 h 634"/>
              <a:gd name="T48" fmla="*/ 458 w 884"/>
              <a:gd name="T49" fmla="*/ 2 h 634"/>
              <a:gd name="T50" fmla="*/ 442 w 884"/>
              <a:gd name="T51" fmla="*/ 0 h 6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4"/>
              <a:gd name="T79" fmla="*/ 0 h 634"/>
              <a:gd name="T80" fmla="*/ 884 w 884"/>
              <a:gd name="T81" fmla="*/ 634 h 6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4" h="634">
                <a:moveTo>
                  <a:pt x="442" y="0"/>
                </a:moveTo>
                <a:lnTo>
                  <a:pt x="430" y="22"/>
                </a:lnTo>
                <a:lnTo>
                  <a:pt x="416" y="88"/>
                </a:lnTo>
                <a:lnTo>
                  <a:pt x="402" y="188"/>
                </a:lnTo>
                <a:lnTo>
                  <a:pt x="378" y="288"/>
                </a:lnTo>
                <a:lnTo>
                  <a:pt x="328" y="352"/>
                </a:lnTo>
                <a:lnTo>
                  <a:pt x="258" y="390"/>
                </a:lnTo>
                <a:lnTo>
                  <a:pt x="170" y="426"/>
                </a:lnTo>
                <a:lnTo>
                  <a:pt x="82" y="472"/>
                </a:lnTo>
                <a:lnTo>
                  <a:pt x="24" y="538"/>
                </a:lnTo>
                <a:lnTo>
                  <a:pt x="4" y="600"/>
                </a:lnTo>
                <a:lnTo>
                  <a:pt x="0" y="634"/>
                </a:lnTo>
                <a:lnTo>
                  <a:pt x="884" y="634"/>
                </a:lnTo>
                <a:lnTo>
                  <a:pt x="864" y="546"/>
                </a:lnTo>
                <a:lnTo>
                  <a:pt x="838" y="500"/>
                </a:lnTo>
                <a:lnTo>
                  <a:pt x="766" y="450"/>
                </a:lnTo>
                <a:lnTo>
                  <a:pt x="690" y="414"/>
                </a:lnTo>
                <a:lnTo>
                  <a:pt x="606" y="382"/>
                </a:lnTo>
                <a:lnTo>
                  <a:pt x="558" y="354"/>
                </a:lnTo>
                <a:lnTo>
                  <a:pt x="526" y="302"/>
                </a:lnTo>
                <a:lnTo>
                  <a:pt x="500" y="222"/>
                </a:lnTo>
                <a:lnTo>
                  <a:pt x="482" y="138"/>
                </a:lnTo>
                <a:lnTo>
                  <a:pt x="474" y="80"/>
                </a:lnTo>
                <a:lnTo>
                  <a:pt x="466" y="26"/>
                </a:lnTo>
                <a:lnTo>
                  <a:pt x="458" y="2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7070725" y="1298576"/>
            <a:ext cx="1403350" cy="1692275"/>
            <a:chOff x="232" y="1705"/>
            <a:chExt cx="1400" cy="1689"/>
          </a:xfrm>
        </p:grpSpPr>
        <p:sp>
          <p:nvSpPr>
            <p:cNvPr id="96295" name="Freeform 63"/>
            <p:cNvSpPr>
              <a:spLocks/>
            </p:cNvSpPr>
            <p:nvPr/>
          </p:nvSpPr>
          <p:spPr bwMode="auto">
            <a:xfrm>
              <a:off x="233" y="2728"/>
              <a:ext cx="1392" cy="632"/>
            </a:xfrm>
            <a:custGeom>
              <a:avLst/>
              <a:gdLst>
                <a:gd name="T0" fmla="*/ 8 w 1392"/>
                <a:gd name="T1" fmla="*/ 0 h 632"/>
                <a:gd name="T2" fmla="*/ 1388 w 1392"/>
                <a:gd name="T3" fmla="*/ 0 h 632"/>
                <a:gd name="T4" fmla="*/ 1392 w 1392"/>
                <a:gd name="T5" fmla="*/ 76 h 632"/>
                <a:gd name="T6" fmla="*/ 1356 w 1392"/>
                <a:gd name="T7" fmla="*/ 160 h 632"/>
                <a:gd name="T8" fmla="*/ 1312 w 1392"/>
                <a:gd name="T9" fmla="*/ 244 h 632"/>
                <a:gd name="T10" fmla="*/ 1232 w 1392"/>
                <a:gd name="T11" fmla="*/ 292 h 632"/>
                <a:gd name="T12" fmla="*/ 1164 w 1392"/>
                <a:gd name="T13" fmla="*/ 328 h 632"/>
                <a:gd name="T14" fmla="*/ 1064 w 1392"/>
                <a:gd name="T15" fmla="*/ 364 h 632"/>
                <a:gd name="T16" fmla="*/ 960 w 1392"/>
                <a:gd name="T17" fmla="*/ 424 h 632"/>
                <a:gd name="T18" fmla="*/ 896 w 1392"/>
                <a:gd name="T19" fmla="*/ 484 h 632"/>
                <a:gd name="T20" fmla="*/ 872 w 1392"/>
                <a:gd name="T21" fmla="*/ 564 h 632"/>
                <a:gd name="T22" fmla="*/ 840 w 1392"/>
                <a:gd name="T23" fmla="*/ 608 h 632"/>
                <a:gd name="T24" fmla="*/ 752 w 1392"/>
                <a:gd name="T25" fmla="*/ 632 h 632"/>
                <a:gd name="T26" fmla="*/ 672 w 1392"/>
                <a:gd name="T27" fmla="*/ 632 h 632"/>
                <a:gd name="T28" fmla="*/ 584 w 1392"/>
                <a:gd name="T29" fmla="*/ 620 h 632"/>
                <a:gd name="T30" fmla="*/ 532 w 1392"/>
                <a:gd name="T31" fmla="*/ 584 h 632"/>
                <a:gd name="T32" fmla="*/ 504 w 1392"/>
                <a:gd name="T33" fmla="*/ 500 h 632"/>
                <a:gd name="T34" fmla="*/ 488 w 1392"/>
                <a:gd name="T35" fmla="*/ 464 h 632"/>
                <a:gd name="T36" fmla="*/ 412 w 1392"/>
                <a:gd name="T37" fmla="*/ 416 h 632"/>
                <a:gd name="T38" fmla="*/ 288 w 1392"/>
                <a:gd name="T39" fmla="*/ 352 h 632"/>
                <a:gd name="T40" fmla="*/ 172 w 1392"/>
                <a:gd name="T41" fmla="*/ 304 h 632"/>
                <a:gd name="T42" fmla="*/ 124 w 1392"/>
                <a:gd name="T43" fmla="*/ 276 h 632"/>
                <a:gd name="T44" fmla="*/ 72 w 1392"/>
                <a:gd name="T45" fmla="*/ 232 h 632"/>
                <a:gd name="T46" fmla="*/ 40 w 1392"/>
                <a:gd name="T47" fmla="*/ 172 h 632"/>
                <a:gd name="T48" fmla="*/ 16 w 1392"/>
                <a:gd name="T49" fmla="*/ 100 h 632"/>
                <a:gd name="T50" fmla="*/ 0 w 1392"/>
                <a:gd name="T51" fmla="*/ 44 h 632"/>
                <a:gd name="T52" fmla="*/ 8 w 1392"/>
                <a:gd name="T53" fmla="*/ 0 h 6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2"/>
                <a:gd name="T82" fmla="*/ 0 h 632"/>
                <a:gd name="T83" fmla="*/ 1392 w 1392"/>
                <a:gd name="T84" fmla="*/ 632 h 6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2" h="632">
                  <a:moveTo>
                    <a:pt x="8" y="0"/>
                  </a:moveTo>
                  <a:lnTo>
                    <a:pt x="1388" y="0"/>
                  </a:lnTo>
                  <a:lnTo>
                    <a:pt x="1392" y="76"/>
                  </a:lnTo>
                  <a:lnTo>
                    <a:pt x="1356" y="160"/>
                  </a:lnTo>
                  <a:lnTo>
                    <a:pt x="1312" y="244"/>
                  </a:lnTo>
                  <a:lnTo>
                    <a:pt x="1232" y="292"/>
                  </a:lnTo>
                  <a:lnTo>
                    <a:pt x="1164" y="328"/>
                  </a:lnTo>
                  <a:lnTo>
                    <a:pt x="1064" y="364"/>
                  </a:lnTo>
                  <a:lnTo>
                    <a:pt x="960" y="424"/>
                  </a:lnTo>
                  <a:lnTo>
                    <a:pt x="896" y="484"/>
                  </a:lnTo>
                  <a:lnTo>
                    <a:pt x="872" y="564"/>
                  </a:lnTo>
                  <a:lnTo>
                    <a:pt x="840" y="608"/>
                  </a:lnTo>
                  <a:lnTo>
                    <a:pt x="752" y="632"/>
                  </a:lnTo>
                  <a:lnTo>
                    <a:pt x="672" y="632"/>
                  </a:lnTo>
                  <a:lnTo>
                    <a:pt x="584" y="620"/>
                  </a:lnTo>
                  <a:lnTo>
                    <a:pt x="532" y="584"/>
                  </a:lnTo>
                  <a:lnTo>
                    <a:pt x="504" y="500"/>
                  </a:lnTo>
                  <a:lnTo>
                    <a:pt x="488" y="464"/>
                  </a:lnTo>
                  <a:lnTo>
                    <a:pt x="412" y="416"/>
                  </a:lnTo>
                  <a:lnTo>
                    <a:pt x="288" y="352"/>
                  </a:lnTo>
                  <a:lnTo>
                    <a:pt x="172" y="304"/>
                  </a:lnTo>
                  <a:lnTo>
                    <a:pt x="124" y="276"/>
                  </a:lnTo>
                  <a:lnTo>
                    <a:pt x="72" y="232"/>
                  </a:lnTo>
                  <a:lnTo>
                    <a:pt x="40" y="172"/>
                  </a:lnTo>
                  <a:lnTo>
                    <a:pt x="16" y="100"/>
                  </a:lnTo>
                  <a:lnTo>
                    <a:pt x="0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232" y="1705"/>
              <a:ext cx="1400" cy="1689"/>
              <a:chOff x="3659" y="1313"/>
              <a:chExt cx="1400" cy="1689"/>
            </a:xfrm>
          </p:grpSpPr>
          <p:sp>
            <p:nvSpPr>
              <p:cNvPr id="96297" name="Freeform 65"/>
              <p:cNvSpPr>
                <a:spLocks/>
              </p:cNvSpPr>
              <p:nvPr/>
            </p:nvSpPr>
            <p:spPr bwMode="auto">
              <a:xfrm>
                <a:off x="365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298" name="Freeform 66"/>
              <p:cNvSpPr>
                <a:spLocks/>
              </p:cNvSpPr>
              <p:nvPr/>
            </p:nvSpPr>
            <p:spPr bwMode="auto">
              <a:xfrm flipH="1">
                <a:off x="433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299" name="Freeform 67"/>
              <p:cNvSpPr>
                <a:spLocks/>
              </p:cNvSpPr>
              <p:nvPr/>
            </p:nvSpPr>
            <p:spPr bwMode="auto">
              <a:xfrm>
                <a:off x="4326" y="2973"/>
                <a:ext cx="68" cy="29"/>
              </a:xfrm>
              <a:custGeom>
                <a:avLst/>
                <a:gdLst>
                  <a:gd name="T0" fmla="*/ 1709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6294" name="Line 69"/>
          <p:cNvSpPr>
            <a:spLocks noChangeShapeType="1"/>
          </p:cNvSpPr>
          <p:nvPr/>
        </p:nvSpPr>
        <p:spPr bwMode="auto">
          <a:xfrm>
            <a:off x="7775575" y="2444751"/>
            <a:ext cx="0" cy="830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291" name="Text Box 71"/>
          <p:cNvSpPr txBox="1">
            <a:spLocks noChangeArrowheads="1"/>
          </p:cNvSpPr>
          <p:nvPr/>
        </p:nvSpPr>
        <p:spPr bwMode="auto">
          <a:xfrm>
            <a:off x="7608888" y="3287713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000000"/>
                </a:solidFill>
                <a:latin typeface="Arial"/>
              </a:rPr>
              <a:t>P</a:t>
            </a:r>
            <a:r>
              <a:rPr lang="es-ES" sz="1800" b="1" baseline="-25000">
                <a:solidFill>
                  <a:srgbClr val="000000"/>
                </a:solidFill>
                <a:latin typeface="Arial"/>
              </a:rPr>
              <a:t>4</a:t>
            </a:r>
            <a:endParaRPr lang="es-E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300" name="Freeform 45"/>
          <p:cNvSpPr>
            <a:spLocks/>
          </p:cNvSpPr>
          <p:nvPr/>
        </p:nvSpPr>
        <p:spPr bwMode="auto">
          <a:xfrm>
            <a:off x="4935538" y="1319213"/>
            <a:ext cx="1403350" cy="1006475"/>
          </a:xfrm>
          <a:custGeom>
            <a:avLst/>
            <a:gdLst>
              <a:gd name="T0" fmla="*/ 442 w 884"/>
              <a:gd name="T1" fmla="*/ 0 h 634"/>
              <a:gd name="T2" fmla="*/ 430 w 884"/>
              <a:gd name="T3" fmla="*/ 22 h 634"/>
              <a:gd name="T4" fmla="*/ 416 w 884"/>
              <a:gd name="T5" fmla="*/ 88 h 634"/>
              <a:gd name="T6" fmla="*/ 402 w 884"/>
              <a:gd name="T7" fmla="*/ 188 h 634"/>
              <a:gd name="T8" fmla="*/ 378 w 884"/>
              <a:gd name="T9" fmla="*/ 288 h 634"/>
              <a:gd name="T10" fmla="*/ 328 w 884"/>
              <a:gd name="T11" fmla="*/ 352 h 634"/>
              <a:gd name="T12" fmla="*/ 258 w 884"/>
              <a:gd name="T13" fmla="*/ 390 h 634"/>
              <a:gd name="T14" fmla="*/ 170 w 884"/>
              <a:gd name="T15" fmla="*/ 426 h 634"/>
              <a:gd name="T16" fmla="*/ 82 w 884"/>
              <a:gd name="T17" fmla="*/ 472 h 634"/>
              <a:gd name="T18" fmla="*/ 24 w 884"/>
              <a:gd name="T19" fmla="*/ 538 h 634"/>
              <a:gd name="T20" fmla="*/ 4 w 884"/>
              <a:gd name="T21" fmla="*/ 600 h 634"/>
              <a:gd name="T22" fmla="*/ 0 w 884"/>
              <a:gd name="T23" fmla="*/ 634 h 634"/>
              <a:gd name="T24" fmla="*/ 884 w 884"/>
              <a:gd name="T25" fmla="*/ 634 h 634"/>
              <a:gd name="T26" fmla="*/ 864 w 884"/>
              <a:gd name="T27" fmla="*/ 546 h 634"/>
              <a:gd name="T28" fmla="*/ 838 w 884"/>
              <a:gd name="T29" fmla="*/ 500 h 634"/>
              <a:gd name="T30" fmla="*/ 766 w 884"/>
              <a:gd name="T31" fmla="*/ 450 h 634"/>
              <a:gd name="T32" fmla="*/ 690 w 884"/>
              <a:gd name="T33" fmla="*/ 414 h 634"/>
              <a:gd name="T34" fmla="*/ 606 w 884"/>
              <a:gd name="T35" fmla="*/ 382 h 634"/>
              <a:gd name="T36" fmla="*/ 558 w 884"/>
              <a:gd name="T37" fmla="*/ 354 h 634"/>
              <a:gd name="T38" fmla="*/ 526 w 884"/>
              <a:gd name="T39" fmla="*/ 302 h 634"/>
              <a:gd name="T40" fmla="*/ 500 w 884"/>
              <a:gd name="T41" fmla="*/ 222 h 634"/>
              <a:gd name="T42" fmla="*/ 482 w 884"/>
              <a:gd name="T43" fmla="*/ 138 h 634"/>
              <a:gd name="T44" fmla="*/ 474 w 884"/>
              <a:gd name="T45" fmla="*/ 80 h 634"/>
              <a:gd name="T46" fmla="*/ 466 w 884"/>
              <a:gd name="T47" fmla="*/ 26 h 634"/>
              <a:gd name="T48" fmla="*/ 458 w 884"/>
              <a:gd name="T49" fmla="*/ 2 h 634"/>
              <a:gd name="T50" fmla="*/ 442 w 884"/>
              <a:gd name="T51" fmla="*/ 0 h 6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4"/>
              <a:gd name="T79" fmla="*/ 0 h 634"/>
              <a:gd name="T80" fmla="*/ 884 w 884"/>
              <a:gd name="T81" fmla="*/ 634 h 6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4" h="634">
                <a:moveTo>
                  <a:pt x="442" y="0"/>
                </a:moveTo>
                <a:lnTo>
                  <a:pt x="430" y="22"/>
                </a:lnTo>
                <a:lnTo>
                  <a:pt x="416" y="88"/>
                </a:lnTo>
                <a:lnTo>
                  <a:pt x="402" y="188"/>
                </a:lnTo>
                <a:lnTo>
                  <a:pt x="378" y="288"/>
                </a:lnTo>
                <a:lnTo>
                  <a:pt x="328" y="352"/>
                </a:lnTo>
                <a:lnTo>
                  <a:pt x="258" y="390"/>
                </a:lnTo>
                <a:lnTo>
                  <a:pt x="170" y="426"/>
                </a:lnTo>
                <a:lnTo>
                  <a:pt x="82" y="472"/>
                </a:lnTo>
                <a:lnTo>
                  <a:pt x="24" y="538"/>
                </a:lnTo>
                <a:lnTo>
                  <a:pt x="4" y="600"/>
                </a:lnTo>
                <a:lnTo>
                  <a:pt x="0" y="634"/>
                </a:lnTo>
                <a:lnTo>
                  <a:pt x="884" y="634"/>
                </a:lnTo>
                <a:lnTo>
                  <a:pt x="864" y="546"/>
                </a:lnTo>
                <a:lnTo>
                  <a:pt x="838" y="500"/>
                </a:lnTo>
                <a:lnTo>
                  <a:pt x="766" y="450"/>
                </a:lnTo>
                <a:lnTo>
                  <a:pt x="690" y="414"/>
                </a:lnTo>
                <a:lnTo>
                  <a:pt x="606" y="382"/>
                </a:lnTo>
                <a:lnTo>
                  <a:pt x="558" y="354"/>
                </a:lnTo>
                <a:lnTo>
                  <a:pt x="526" y="302"/>
                </a:lnTo>
                <a:lnTo>
                  <a:pt x="500" y="222"/>
                </a:lnTo>
                <a:lnTo>
                  <a:pt x="482" y="138"/>
                </a:lnTo>
                <a:lnTo>
                  <a:pt x="474" y="80"/>
                </a:lnTo>
                <a:lnTo>
                  <a:pt x="466" y="26"/>
                </a:lnTo>
                <a:lnTo>
                  <a:pt x="458" y="2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308" name="Freeform 49"/>
          <p:cNvSpPr>
            <a:spLocks/>
          </p:cNvSpPr>
          <p:nvPr/>
        </p:nvSpPr>
        <p:spPr bwMode="auto">
          <a:xfrm>
            <a:off x="4938127" y="2323560"/>
            <a:ext cx="1395331" cy="633225"/>
          </a:xfrm>
          <a:custGeom>
            <a:avLst/>
            <a:gdLst>
              <a:gd name="T0" fmla="*/ 8 w 1392"/>
              <a:gd name="T1" fmla="*/ 0 h 632"/>
              <a:gd name="T2" fmla="*/ 1388 w 1392"/>
              <a:gd name="T3" fmla="*/ 0 h 632"/>
              <a:gd name="T4" fmla="*/ 1392 w 1392"/>
              <a:gd name="T5" fmla="*/ 76 h 632"/>
              <a:gd name="T6" fmla="*/ 1356 w 1392"/>
              <a:gd name="T7" fmla="*/ 160 h 632"/>
              <a:gd name="T8" fmla="*/ 1312 w 1392"/>
              <a:gd name="T9" fmla="*/ 244 h 632"/>
              <a:gd name="T10" fmla="*/ 1232 w 1392"/>
              <a:gd name="T11" fmla="*/ 292 h 632"/>
              <a:gd name="T12" fmla="*/ 1164 w 1392"/>
              <a:gd name="T13" fmla="*/ 328 h 632"/>
              <a:gd name="T14" fmla="*/ 1064 w 1392"/>
              <a:gd name="T15" fmla="*/ 364 h 632"/>
              <a:gd name="T16" fmla="*/ 960 w 1392"/>
              <a:gd name="T17" fmla="*/ 424 h 632"/>
              <a:gd name="T18" fmla="*/ 896 w 1392"/>
              <a:gd name="T19" fmla="*/ 484 h 632"/>
              <a:gd name="T20" fmla="*/ 872 w 1392"/>
              <a:gd name="T21" fmla="*/ 564 h 632"/>
              <a:gd name="T22" fmla="*/ 840 w 1392"/>
              <a:gd name="T23" fmla="*/ 608 h 632"/>
              <a:gd name="T24" fmla="*/ 752 w 1392"/>
              <a:gd name="T25" fmla="*/ 632 h 632"/>
              <a:gd name="T26" fmla="*/ 672 w 1392"/>
              <a:gd name="T27" fmla="*/ 632 h 632"/>
              <a:gd name="T28" fmla="*/ 584 w 1392"/>
              <a:gd name="T29" fmla="*/ 620 h 632"/>
              <a:gd name="T30" fmla="*/ 532 w 1392"/>
              <a:gd name="T31" fmla="*/ 584 h 632"/>
              <a:gd name="T32" fmla="*/ 504 w 1392"/>
              <a:gd name="T33" fmla="*/ 500 h 632"/>
              <a:gd name="T34" fmla="*/ 488 w 1392"/>
              <a:gd name="T35" fmla="*/ 464 h 632"/>
              <a:gd name="T36" fmla="*/ 412 w 1392"/>
              <a:gd name="T37" fmla="*/ 416 h 632"/>
              <a:gd name="T38" fmla="*/ 288 w 1392"/>
              <a:gd name="T39" fmla="*/ 352 h 632"/>
              <a:gd name="T40" fmla="*/ 172 w 1392"/>
              <a:gd name="T41" fmla="*/ 304 h 632"/>
              <a:gd name="T42" fmla="*/ 124 w 1392"/>
              <a:gd name="T43" fmla="*/ 276 h 632"/>
              <a:gd name="T44" fmla="*/ 72 w 1392"/>
              <a:gd name="T45" fmla="*/ 232 h 632"/>
              <a:gd name="T46" fmla="*/ 40 w 1392"/>
              <a:gd name="T47" fmla="*/ 172 h 632"/>
              <a:gd name="T48" fmla="*/ 16 w 1392"/>
              <a:gd name="T49" fmla="*/ 100 h 632"/>
              <a:gd name="T50" fmla="*/ 0 w 1392"/>
              <a:gd name="T51" fmla="*/ 44 h 632"/>
              <a:gd name="T52" fmla="*/ 8 w 1392"/>
              <a:gd name="T53" fmla="*/ 0 h 6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92"/>
              <a:gd name="T82" fmla="*/ 0 h 632"/>
              <a:gd name="T83" fmla="*/ 1392 w 1392"/>
              <a:gd name="T84" fmla="*/ 632 h 63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92" h="632">
                <a:moveTo>
                  <a:pt x="8" y="0"/>
                </a:moveTo>
                <a:lnTo>
                  <a:pt x="1388" y="0"/>
                </a:lnTo>
                <a:lnTo>
                  <a:pt x="1392" y="76"/>
                </a:lnTo>
                <a:lnTo>
                  <a:pt x="1356" y="160"/>
                </a:lnTo>
                <a:lnTo>
                  <a:pt x="1312" y="244"/>
                </a:lnTo>
                <a:lnTo>
                  <a:pt x="1232" y="292"/>
                </a:lnTo>
                <a:lnTo>
                  <a:pt x="1164" y="328"/>
                </a:lnTo>
                <a:lnTo>
                  <a:pt x="1064" y="364"/>
                </a:lnTo>
                <a:lnTo>
                  <a:pt x="960" y="424"/>
                </a:lnTo>
                <a:lnTo>
                  <a:pt x="896" y="484"/>
                </a:lnTo>
                <a:lnTo>
                  <a:pt x="872" y="564"/>
                </a:lnTo>
                <a:lnTo>
                  <a:pt x="840" y="608"/>
                </a:lnTo>
                <a:lnTo>
                  <a:pt x="752" y="632"/>
                </a:lnTo>
                <a:lnTo>
                  <a:pt x="672" y="632"/>
                </a:lnTo>
                <a:lnTo>
                  <a:pt x="584" y="620"/>
                </a:lnTo>
                <a:lnTo>
                  <a:pt x="532" y="584"/>
                </a:lnTo>
                <a:lnTo>
                  <a:pt x="504" y="500"/>
                </a:lnTo>
                <a:lnTo>
                  <a:pt x="488" y="464"/>
                </a:lnTo>
                <a:lnTo>
                  <a:pt x="412" y="416"/>
                </a:lnTo>
                <a:lnTo>
                  <a:pt x="288" y="352"/>
                </a:lnTo>
                <a:lnTo>
                  <a:pt x="172" y="304"/>
                </a:lnTo>
                <a:lnTo>
                  <a:pt x="124" y="276"/>
                </a:lnTo>
                <a:lnTo>
                  <a:pt x="72" y="232"/>
                </a:lnTo>
                <a:lnTo>
                  <a:pt x="40" y="172"/>
                </a:lnTo>
                <a:lnTo>
                  <a:pt x="16" y="100"/>
                </a:lnTo>
                <a:lnTo>
                  <a:pt x="0" y="44"/>
                </a:lnTo>
                <a:lnTo>
                  <a:pt x="8" y="0"/>
                </a:lnTo>
                <a:close/>
              </a:path>
            </a:pathLst>
          </a:custGeom>
          <a:solidFill>
            <a:srgbClr val="EA6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4937125" y="1298576"/>
            <a:ext cx="1403350" cy="1692275"/>
            <a:chOff x="3659" y="1313"/>
            <a:chExt cx="1400" cy="1689"/>
          </a:xfrm>
        </p:grpSpPr>
        <p:sp>
          <p:nvSpPr>
            <p:cNvPr id="96310" name="Freeform 51"/>
            <p:cNvSpPr>
              <a:spLocks/>
            </p:cNvSpPr>
            <p:nvPr/>
          </p:nvSpPr>
          <p:spPr bwMode="auto">
            <a:xfrm>
              <a:off x="3659" y="1313"/>
              <a:ext cx="720" cy="1659"/>
            </a:xfrm>
            <a:custGeom>
              <a:avLst/>
              <a:gdLst>
                <a:gd name="T0" fmla="*/ 720 w 720"/>
                <a:gd name="T1" fmla="*/ 19 h 1659"/>
                <a:gd name="T2" fmla="*/ 676 w 720"/>
                <a:gd name="T3" fmla="*/ 27 h 1659"/>
                <a:gd name="T4" fmla="*/ 648 w 720"/>
                <a:gd name="T5" fmla="*/ 179 h 1659"/>
                <a:gd name="T6" fmla="*/ 588 w 720"/>
                <a:gd name="T7" fmla="*/ 451 h 1659"/>
                <a:gd name="T8" fmla="*/ 496 w 720"/>
                <a:gd name="T9" fmla="*/ 595 h 1659"/>
                <a:gd name="T10" fmla="*/ 256 w 720"/>
                <a:gd name="T11" fmla="*/ 695 h 1659"/>
                <a:gd name="T12" fmla="*/ 116 w 720"/>
                <a:gd name="T13" fmla="*/ 775 h 1659"/>
                <a:gd name="T14" fmla="*/ 32 w 720"/>
                <a:gd name="T15" fmla="*/ 879 h 1659"/>
                <a:gd name="T16" fmla="*/ 0 w 720"/>
                <a:gd name="T17" fmla="*/ 1023 h 1659"/>
                <a:gd name="T18" fmla="*/ 32 w 720"/>
                <a:gd name="T19" fmla="*/ 1175 h 1659"/>
                <a:gd name="T20" fmla="*/ 124 w 720"/>
                <a:gd name="T21" fmla="*/ 1299 h 1659"/>
                <a:gd name="T22" fmla="*/ 388 w 720"/>
                <a:gd name="T23" fmla="*/ 1423 h 1659"/>
                <a:gd name="T24" fmla="*/ 496 w 720"/>
                <a:gd name="T25" fmla="*/ 1511 h 1659"/>
                <a:gd name="T26" fmla="*/ 520 w 720"/>
                <a:gd name="T27" fmla="*/ 1575 h 1659"/>
                <a:gd name="T28" fmla="*/ 568 w 720"/>
                <a:gd name="T29" fmla="*/ 1639 h 1659"/>
                <a:gd name="T30" fmla="*/ 668 w 720"/>
                <a:gd name="T31" fmla="*/ 1659 h 16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0"/>
                <a:gd name="T49" fmla="*/ 0 h 1659"/>
                <a:gd name="T50" fmla="*/ 720 w 720"/>
                <a:gd name="T51" fmla="*/ 1659 h 16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0" h="1659">
                  <a:moveTo>
                    <a:pt x="720" y="19"/>
                  </a:moveTo>
                  <a:cubicBezTo>
                    <a:pt x="704" y="9"/>
                    <a:pt x="688" y="0"/>
                    <a:pt x="676" y="27"/>
                  </a:cubicBezTo>
                  <a:cubicBezTo>
                    <a:pt x="664" y="54"/>
                    <a:pt x="663" y="108"/>
                    <a:pt x="648" y="179"/>
                  </a:cubicBezTo>
                  <a:cubicBezTo>
                    <a:pt x="633" y="250"/>
                    <a:pt x="613" y="382"/>
                    <a:pt x="588" y="451"/>
                  </a:cubicBezTo>
                  <a:cubicBezTo>
                    <a:pt x="563" y="520"/>
                    <a:pt x="551" y="554"/>
                    <a:pt x="496" y="595"/>
                  </a:cubicBezTo>
                  <a:cubicBezTo>
                    <a:pt x="441" y="636"/>
                    <a:pt x="319" y="665"/>
                    <a:pt x="256" y="695"/>
                  </a:cubicBezTo>
                  <a:cubicBezTo>
                    <a:pt x="193" y="725"/>
                    <a:pt x="153" y="744"/>
                    <a:pt x="116" y="775"/>
                  </a:cubicBezTo>
                  <a:cubicBezTo>
                    <a:pt x="79" y="806"/>
                    <a:pt x="51" y="838"/>
                    <a:pt x="32" y="879"/>
                  </a:cubicBezTo>
                  <a:cubicBezTo>
                    <a:pt x="13" y="920"/>
                    <a:pt x="0" y="974"/>
                    <a:pt x="0" y="1023"/>
                  </a:cubicBezTo>
                  <a:cubicBezTo>
                    <a:pt x="0" y="1072"/>
                    <a:pt x="11" y="1129"/>
                    <a:pt x="32" y="1175"/>
                  </a:cubicBezTo>
                  <a:cubicBezTo>
                    <a:pt x="53" y="1221"/>
                    <a:pt x="65" y="1258"/>
                    <a:pt x="124" y="1299"/>
                  </a:cubicBezTo>
                  <a:cubicBezTo>
                    <a:pt x="183" y="1340"/>
                    <a:pt x="326" y="1388"/>
                    <a:pt x="388" y="1423"/>
                  </a:cubicBezTo>
                  <a:cubicBezTo>
                    <a:pt x="450" y="1458"/>
                    <a:pt x="474" y="1486"/>
                    <a:pt x="496" y="1511"/>
                  </a:cubicBezTo>
                  <a:cubicBezTo>
                    <a:pt x="518" y="1536"/>
                    <a:pt x="508" y="1554"/>
                    <a:pt x="520" y="1575"/>
                  </a:cubicBezTo>
                  <a:cubicBezTo>
                    <a:pt x="532" y="1596"/>
                    <a:pt x="543" y="1625"/>
                    <a:pt x="568" y="1639"/>
                  </a:cubicBezTo>
                  <a:cubicBezTo>
                    <a:pt x="593" y="1653"/>
                    <a:pt x="630" y="1656"/>
                    <a:pt x="668" y="16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11" name="Freeform 52"/>
            <p:cNvSpPr>
              <a:spLocks/>
            </p:cNvSpPr>
            <p:nvPr/>
          </p:nvSpPr>
          <p:spPr bwMode="auto">
            <a:xfrm flipH="1">
              <a:off x="4339" y="1313"/>
              <a:ext cx="720" cy="1659"/>
            </a:xfrm>
            <a:custGeom>
              <a:avLst/>
              <a:gdLst>
                <a:gd name="T0" fmla="*/ 720 w 720"/>
                <a:gd name="T1" fmla="*/ 19 h 1659"/>
                <a:gd name="T2" fmla="*/ 676 w 720"/>
                <a:gd name="T3" fmla="*/ 27 h 1659"/>
                <a:gd name="T4" fmla="*/ 648 w 720"/>
                <a:gd name="T5" fmla="*/ 179 h 1659"/>
                <a:gd name="T6" fmla="*/ 588 w 720"/>
                <a:gd name="T7" fmla="*/ 451 h 1659"/>
                <a:gd name="T8" fmla="*/ 496 w 720"/>
                <a:gd name="T9" fmla="*/ 595 h 1659"/>
                <a:gd name="T10" fmla="*/ 256 w 720"/>
                <a:gd name="T11" fmla="*/ 695 h 1659"/>
                <a:gd name="T12" fmla="*/ 116 w 720"/>
                <a:gd name="T13" fmla="*/ 775 h 1659"/>
                <a:gd name="T14" fmla="*/ 32 w 720"/>
                <a:gd name="T15" fmla="*/ 879 h 1659"/>
                <a:gd name="T16" fmla="*/ 0 w 720"/>
                <a:gd name="T17" fmla="*/ 1023 h 1659"/>
                <a:gd name="T18" fmla="*/ 32 w 720"/>
                <a:gd name="T19" fmla="*/ 1175 h 1659"/>
                <a:gd name="T20" fmla="*/ 124 w 720"/>
                <a:gd name="T21" fmla="*/ 1299 h 1659"/>
                <a:gd name="T22" fmla="*/ 388 w 720"/>
                <a:gd name="T23" fmla="*/ 1423 h 1659"/>
                <a:gd name="T24" fmla="*/ 496 w 720"/>
                <a:gd name="T25" fmla="*/ 1511 h 1659"/>
                <a:gd name="T26" fmla="*/ 520 w 720"/>
                <a:gd name="T27" fmla="*/ 1575 h 1659"/>
                <a:gd name="T28" fmla="*/ 568 w 720"/>
                <a:gd name="T29" fmla="*/ 1639 h 1659"/>
                <a:gd name="T30" fmla="*/ 668 w 720"/>
                <a:gd name="T31" fmla="*/ 1659 h 16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0"/>
                <a:gd name="T49" fmla="*/ 0 h 1659"/>
                <a:gd name="T50" fmla="*/ 720 w 720"/>
                <a:gd name="T51" fmla="*/ 1659 h 16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0" h="1659">
                  <a:moveTo>
                    <a:pt x="720" y="19"/>
                  </a:moveTo>
                  <a:cubicBezTo>
                    <a:pt x="704" y="9"/>
                    <a:pt x="688" y="0"/>
                    <a:pt x="676" y="27"/>
                  </a:cubicBezTo>
                  <a:cubicBezTo>
                    <a:pt x="664" y="54"/>
                    <a:pt x="663" y="108"/>
                    <a:pt x="648" y="179"/>
                  </a:cubicBezTo>
                  <a:cubicBezTo>
                    <a:pt x="633" y="250"/>
                    <a:pt x="613" y="382"/>
                    <a:pt x="588" y="451"/>
                  </a:cubicBezTo>
                  <a:cubicBezTo>
                    <a:pt x="563" y="520"/>
                    <a:pt x="551" y="554"/>
                    <a:pt x="496" y="595"/>
                  </a:cubicBezTo>
                  <a:cubicBezTo>
                    <a:pt x="441" y="636"/>
                    <a:pt x="319" y="665"/>
                    <a:pt x="256" y="695"/>
                  </a:cubicBezTo>
                  <a:cubicBezTo>
                    <a:pt x="193" y="725"/>
                    <a:pt x="153" y="744"/>
                    <a:pt x="116" y="775"/>
                  </a:cubicBezTo>
                  <a:cubicBezTo>
                    <a:pt x="79" y="806"/>
                    <a:pt x="51" y="838"/>
                    <a:pt x="32" y="879"/>
                  </a:cubicBezTo>
                  <a:cubicBezTo>
                    <a:pt x="13" y="920"/>
                    <a:pt x="0" y="974"/>
                    <a:pt x="0" y="1023"/>
                  </a:cubicBezTo>
                  <a:cubicBezTo>
                    <a:pt x="0" y="1072"/>
                    <a:pt x="11" y="1129"/>
                    <a:pt x="32" y="1175"/>
                  </a:cubicBezTo>
                  <a:cubicBezTo>
                    <a:pt x="53" y="1221"/>
                    <a:pt x="65" y="1258"/>
                    <a:pt x="124" y="1299"/>
                  </a:cubicBezTo>
                  <a:cubicBezTo>
                    <a:pt x="183" y="1340"/>
                    <a:pt x="326" y="1388"/>
                    <a:pt x="388" y="1423"/>
                  </a:cubicBezTo>
                  <a:cubicBezTo>
                    <a:pt x="450" y="1458"/>
                    <a:pt x="474" y="1486"/>
                    <a:pt x="496" y="1511"/>
                  </a:cubicBezTo>
                  <a:cubicBezTo>
                    <a:pt x="518" y="1536"/>
                    <a:pt x="508" y="1554"/>
                    <a:pt x="520" y="1575"/>
                  </a:cubicBezTo>
                  <a:cubicBezTo>
                    <a:pt x="532" y="1596"/>
                    <a:pt x="543" y="1625"/>
                    <a:pt x="568" y="1639"/>
                  </a:cubicBezTo>
                  <a:cubicBezTo>
                    <a:pt x="593" y="1653"/>
                    <a:pt x="630" y="1656"/>
                    <a:pt x="668" y="16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12" name="Freeform 53"/>
            <p:cNvSpPr>
              <a:spLocks/>
            </p:cNvSpPr>
            <p:nvPr/>
          </p:nvSpPr>
          <p:spPr bwMode="auto">
            <a:xfrm>
              <a:off x="4326" y="2973"/>
              <a:ext cx="68" cy="29"/>
            </a:xfrm>
            <a:custGeom>
              <a:avLst/>
              <a:gdLst>
                <a:gd name="T0" fmla="*/ 1709 w 54"/>
                <a:gd name="T1" fmla="*/ 0 h 1"/>
                <a:gd name="T2" fmla="*/ 0 w 54"/>
                <a:gd name="T3" fmla="*/ 0 h 1"/>
                <a:gd name="T4" fmla="*/ 0 60000 65536"/>
                <a:gd name="T5" fmla="*/ 0 60000 65536"/>
                <a:gd name="T6" fmla="*/ 0 w 54"/>
                <a:gd name="T7" fmla="*/ 0 h 1"/>
                <a:gd name="T8" fmla="*/ 54 w 5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1">
                  <a:moveTo>
                    <a:pt x="54" y="0"/>
                  </a:moveTo>
                  <a:cubicBezTo>
                    <a:pt x="54" y="0"/>
                    <a:pt x="27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96307" name="Line 55"/>
          <p:cNvSpPr>
            <a:spLocks noChangeShapeType="1"/>
          </p:cNvSpPr>
          <p:nvPr/>
        </p:nvSpPr>
        <p:spPr bwMode="auto">
          <a:xfrm>
            <a:off x="5641975" y="2444751"/>
            <a:ext cx="0" cy="1200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304" name="Text Box 57"/>
          <p:cNvSpPr txBox="1">
            <a:spLocks noChangeArrowheads="1"/>
          </p:cNvSpPr>
          <p:nvPr/>
        </p:nvSpPr>
        <p:spPr bwMode="auto">
          <a:xfrm>
            <a:off x="5487988" y="3627438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s-ES" sz="1800" b="1" baseline="-25000" dirty="0">
                <a:solidFill>
                  <a:srgbClr val="000000"/>
                </a:solidFill>
                <a:latin typeface="Arial"/>
              </a:rPr>
              <a:t>3</a:t>
            </a:r>
            <a:endParaRPr lang="es-ES" sz="18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79 Grupo"/>
          <p:cNvGrpSpPr/>
          <p:nvPr/>
        </p:nvGrpSpPr>
        <p:grpSpPr>
          <a:xfrm>
            <a:off x="5459159" y="979551"/>
            <a:ext cx="609600" cy="1467865"/>
            <a:chOff x="5459159" y="979551"/>
            <a:chExt cx="609600" cy="1467865"/>
          </a:xfrm>
        </p:grpSpPr>
        <p:sp>
          <p:nvSpPr>
            <p:cNvPr id="96303" name="Text Box 56"/>
            <p:cNvSpPr txBox="1">
              <a:spLocks noChangeArrowheads="1"/>
            </p:cNvSpPr>
            <p:nvPr/>
          </p:nvSpPr>
          <p:spPr bwMode="auto">
            <a:xfrm>
              <a:off x="5459159" y="979551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73" name="Line 54"/>
            <p:cNvSpPr>
              <a:spLocks noChangeShapeType="1"/>
            </p:cNvSpPr>
            <p:nvPr/>
          </p:nvSpPr>
          <p:spPr bwMode="auto">
            <a:xfrm flipV="1">
              <a:off x="5648008" y="1302106"/>
              <a:ext cx="0" cy="114531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96336" name="Freeform 5"/>
          <p:cNvSpPr>
            <a:spLocks/>
          </p:cNvSpPr>
          <p:nvPr/>
        </p:nvSpPr>
        <p:spPr bwMode="auto">
          <a:xfrm>
            <a:off x="596900" y="3306509"/>
            <a:ext cx="1403350" cy="1006475"/>
          </a:xfrm>
          <a:custGeom>
            <a:avLst/>
            <a:gdLst>
              <a:gd name="T0" fmla="*/ 442 w 884"/>
              <a:gd name="T1" fmla="*/ 0 h 634"/>
              <a:gd name="T2" fmla="*/ 430 w 884"/>
              <a:gd name="T3" fmla="*/ 22 h 634"/>
              <a:gd name="T4" fmla="*/ 416 w 884"/>
              <a:gd name="T5" fmla="*/ 88 h 634"/>
              <a:gd name="T6" fmla="*/ 402 w 884"/>
              <a:gd name="T7" fmla="*/ 188 h 634"/>
              <a:gd name="T8" fmla="*/ 378 w 884"/>
              <a:gd name="T9" fmla="*/ 288 h 634"/>
              <a:gd name="T10" fmla="*/ 328 w 884"/>
              <a:gd name="T11" fmla="*/ 352 h 634"/>
              <a:gd name="T12" fmla="*/ 258 w 884"/>
              <a:gd name="T13" fmla="*/ 390 h 634"/>
              <a:gd name="T14" fmla="*/ 170 w 884"/>
              <a:gd name="T15" fmla="*/ 426 h 634"/>
              <a:gd name="T16" fmla="*/ 82 w 884"/>
              <a:gd name="T17" fmla="*/ 472 h 634"/>
              <a:gd name="T18" fmla="*/ 24 w 884"/>
              <a:gd name="T19" fmla="*/ 538 h 634"/>
              <a:gd name="T20" fmla="*/ 4 w 884"/>
              <a:gd name="T21" fmla="*/ 600 h 634"/>
              <a:gd name="T22" fmla="*/ 0 w 884"/>
              <a:gd name="T23" fmla="*/ 634 h 634"/>
              <a:gd name="T24" fmla="*/ 884 w 884"/>
              <a:gd name="T25" fmla="*/ 634 h 634"/>
              <a:gd name="T26" fmla="*/ 864 w 884"/>
              <a:gd name="T27" fmla="*/ 546 h 634"/>
              <a:gd name="T28" fmla="*/ 838 w 884"/>
              <a:gd name="T29" fmla="*/ 500 h 634"/>
              <a:gd name="T30" fmla="*/ 766 w 884"/>
              <a:gd name="T31" fmla="*/ 450 h 634"/>
              <a:gd name="T32" fmla="*/ 690 w 884"/>
              <a:gd name="T33" fmla="*/ 414 h 634"/>
              <a:gd name="T34" fmla="*/ 606 w 884"/>
              <a:gd name="T35" fmla="*/ 382 h 634"/>
              <a:gd name="T36" fmla="*/ 558 w 884"/>
              <a:gd name="T37" fmla="*/ 354 h 634"/>
              <a:gd name="T38" fmla="*/ 526 w 884"/>
              <a:gd name="T39" fmla="*/ 302 h 634"/>
              <a:gd name="T40" fmla="*/ 500 w 884"/>
              <a:gd name="T41" fmla="*/ 222 h 634"/>
              <a:gd name="T42" fmla="*/ 482 w 884"/>
              <a:gd name="T43" fmla="*/ 138 h 634"/>
              <a:gd name="T44" fmla="*/ 474 w 884"/>
              <a:gd name="T45" fmla="*/ 80 h 634"/>
              <a:gd name="T46" fmla="*/ 466 w 884"/>
              <a:gd name="T47" fmla="*/ 26 h 634"/>
              <a:gd name="T48" fmla="*/ 458 w 884"/>
              <a:gd name="T49" fmla="*/ 2 h 634"/>
              <a:gd name="T50" fmla="*/ 442 w 884"/>
              <a:gd name="T51" fmla="*/ 0 h 6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4"/>
              <a:gd name="T79" fmla="*/ 0 h 634"/>
              <a:gd name="T80" fmla="*/ 884 w 884"/>
              <a:gd name="T81" fmla="*/ 634 h 6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4" h="634">
                <a:moveTo>
                  <a:pt x="442" y="0"/>
                </a:moveTo>
                <a:lnTo>
                  <a:pt x="430" y="22"/>
                </a:lnTo>
                <a:lnTo>
                  <a:pt x="416" y="88"/>
                </a:lnTo>
                <a:lnTo>
                  <a:pt x="402" y="188"/>
                </a:lnTo>
                <a:lnTo>
                  <a:pt x="378" y="288"/>
                </a:lnTo>
                <a:lnTo>
                  <a:pt x="328" y="352"/>
                </a:lnTo>
                <a:lnTo>
                  <a:pt x="258" y="390"/>
                </a:lnTo>
                <a:lnTo>
                  <a:pt x="170" y="426"/>
                </a:lnTo>
                <a:lnTo>
                  <a:pt x="82" y="472"/>
                </a:lnTo>
                <a:lnTo>
                  <a:pt x="24" y="538"/>
                </a:lnTo>
                <a:lnTo>
                  <a:pt x="4" y="600"/>
                </a:lnTo>
                <a:lnTo>
                  <a:pt x="0" y="634"/>
                </a:lnTo>
                <a:lnTo>
                  <a:pt x="884" y="634"/>
                </a:lnTo>
                <a:lnTo>
                  <a:pt x="864" y="546"/>
                </a:lnTo>
                <a:lnTo>
                  <a:pt x="838" y="500"/>
                </a:lnTo>
                <a:lnTo>
                  <a:pt x="766" y="450"/>
                </a:lnTo>
                <a:lnTo>
                  <a:pt x="690" y="414"/>
                </a:lnTo>
                <a:lnTo>
                  <a:pt x="606" y="382"/>
                </a:lnTo>
                <a:lnTo>
                  <a:pt x="558" y="354"/>
                </a:lnTo>
                <a:lnTo>
                  <a:pt x="526" y="302"/>
                </a:lnTo>
                <a:lnTo>
                  <a:pt x="500" y="222"/>
                </a:lnTo>
                <a:lnTo>
                  <a:pt x="482" y="138"/>
                </a:lnTo>
                <a:lnTo>
                  <a:pt x="474" y="80"/>
                </a:lnTo>
                <a:lnTo>
                  <a:pt x="466" y="26"/>
                </a:lnTo>
                <a:lnTo>
                  <a:pt x="458" y="2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344" name="Freeform 9"/>
          <p:cNvSpPr>
            <a:spLocks/>
          </p:cNvSpPr>
          <p:nvPr/>
        </p:nvSpPr>
        <p:spPr bwMode="auto">
          <a:xfrm>
            <a:off x="601077" y="4310856"/>
            <a:ext cx="1395331" cy="633226"/>
          </a:xfrm>
          <a:custGeom>
            <a:avLst/>
            <a:gdLst>
              <a:gd name="T0" fmla="*/ 8 w 1392"/>
              <a:gd name="T1" fmla="*/ 0 h 632"/>
              <a:gd name="T2" fmla="*/ 1388 w 1392"/>
              <a:gd name="T3" fmla="*/ 0 h 632"/>
              <a:gd name="T4" fmla="*/ 1392 w 1392"/>
              <a:gd name="T5" fmla="*/ 76 h 632"/>
              <a:gd name="T6" fmla="*/ 1356 w 1392"/>
              <a:gd name="T7" fmla="*/ 160 h 632"/>
              <a:gd name="T8" fmla="*/ 1312 w 1392"/>
              <a:gd name="T9" fmla="*/ 244 h 632"/>
              <a:gd name="T10" fmla="*/ 1232 w 1392"/>
              <a:gd name="T11" fmla="*/ 292 h 632"/>
              <a:gd name="T12" fmla="*/ 1164 w 1392"/>
              <a:gd name="T13" fmla="*/ 328 h 632"/>
              <a:gd name="T14" fmla="*/ 1064 w 1392"/>
              <a:gd name="T15" fmla="*/ 364 h 632"/>
              <a:gd name="T16" fmla="*/ 960 w 1392"/>
              <a:gd name="T17" fmla="*/ 424 h 632"/>
              <a:gd name="T18" fmla="*/ 896 w 1392"/>
              <a:gd name="T19" fmla="*/ 484 h 632"/>
              <a:gd name="T20" fmla="*/ 872 w 1392"/>
              <a:gd name="T21" fmla="*/ 564 h 632"/>
              <a:gd name="T22" fmla="*/ 840 w 1392"/>
              <a:gd name="T23" fmla="*/ 608 h 632"/>
              <a:gd name="T24" fmla="*/ 752 w 1392"/>
              <a:gd name="T25" fmla="*/ 632 h 632"/>
              <a:gd name="T26" fmla="*/ 672 w 1392"/>
              <a:gd name="T27" fmla="*/ 632 h 632"/>
              <a:gd name="T28" fmla="*/ 584 w 1392"/>
              <a:gd name="T29" fmla="*/ 620 h 632"/>
              <a:gd name="T30" fmla="*/ 532 w 1392"/>
              <a:gd name="T31" fmla="*/ 584 h 632"/>
              <a:gd name="T32" fmla="*/ 504 w 1392"/>
              <a:gd name="T33" fmla="*/ 500 h 632"/>
              <a:gd name="T34" fmla="*/ 488 w 1392"/>
              <a:gd name="T35" fmla="*/ 464 h 632"/>
              <a:gd name="T36" fmla="*/ 412 w 1392"/>
              <a:gd name="T37" fmla="*/ 416 h 632"/>
              <a:gd name="T38" fmla="*/ 288 w 1392"/>
              <a:gd name="T39" fmla="*/ 352 h 632"/>
              <a:gd name="T40" fmla="*/ 172 w 1392"/>
              <a:gd name="T41" fmla="*/ 304 h 632"/>
              <a:gd name="T42" fmla="*/ 124 w 1392"/>
              <a:gd name="T43" fmla="*/ 276 h 632"/>
              <a:gd name="T44" fmla="*/ 72 w 1392"/>
              <a:gd name="T45" fmla="*/ 232 h 632"/>
              <a:gd name="T46" fmla="*/ 40 w 1392"/>
              <a:gd name="T47" fmla="*/ 172 h 632"/>
              <a:gd name="T48" fmla="*/ 16 w 1392"/>
              <a:gd name="T49" fmla="*/ 100 h 632"/>
              <a:gd name="T50" fmla="*/ 0 w 1392"/>
              <a:gd name="T51" fmla="*/ 44 h 632"/>
              <a:gd name="T52" fmla="*/ 8 w 1392"/>
              <a:gd name="T53" fmla="*/ 0 h 6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92"/>
              <a:gd name="T82" fmla="*/ 0 h 632"/>
              <a:gd name="T83" fmla="*/ 1392 w 1392"/>
              <a:gd name="T84" fmla="*/ 632 h 63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92" h="632">
                <a:moveTo>
                  <a:pt x="8" y="0"/>
                </a:moveTo>
                <a:lnTo>
                  <a:pt x="1388" y="0"/>
                </a:lnTo>
                <a:lnTo>
                  <a:pt x="1392" y="76"/>
                </a:lnTo>
                <a:lnTo>
                  <a:pt x="1356" y="160"/>
                </a:lnTo>
                <a:lnTo>
                  <a:pt x="1312" y="244"/>
                </a:lnTo>
                <a:lnTo>
                  <a:pt x="1232" y="292"/>
                </a:lnTo>
                <a:lnTo>
                  <a:pt x="1164" y="328"/>
                </a:lnTo>
                <a:lnTo>
                  <a:pt x="1064" y="364"/>
                </a:lnTo>
                <a:lnTo>
                  <a:pt x="960" y="424"/>
                </a:lnTo>
                <a:lnTo>
                  <a:pt x="896" y="484"/>
                </a:lnTo>
                <a:lnTo>
                  <a:pt x="872" y="564"/>
                </a:lnTo>
                <a:lnTo>
                  <a:pt x="840" y="608"/>
                </a:lnTo>
                <a:lnTo>
                  <a:pt x="752" y="632"/>
                </a:lnTo>
                <a:lnTo>
                  <a:pt x="672" y="632"/>
                </a:lnTo>
                <a:lnTo>
                  <a:pt x="584" y="620"/>
                </a:lnTo>
                <a:lnTo>
                  <a:pt x="532" y="584"/>
                </a:lnTo>
                <a:lnTo>
                  <a:pt x="504" y="500"/>
                </a:lnTo>
                <a:lnTo>
                  <a:pt x="488" y="464"/>
                </a:lnTo>
                <a:lnTo>
                  <a:pt x="412" y="416"/>
                </a:lnTo>
                <a:lnTo>
                  <a:pt x="288" y="352"/>
                </a:lnTo>
                <a:lnTo>
                  <a:pt x="172" y="304"/>
                </a:lnTo>
                <a:lnTo>
                  <a:pt x="124" y="276"/>
                </a:lnTo>
                <a:lnTo>
                  <a:pt x="72" y="232"/>
                </a:lnTo>
                <a:lnTo>
                  <a:pt x="40" y="172"/>
                </a:lnTo>
                <a:lnTo>
                  <a:pt x="16" y="100"/>
                </a:lnTo>
                <a:lnTo>
                  <a:pt x="0" y="44"/>
                </a:lnTo>
                <a:lnTo>
                  <a:pt x="8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00075" y="3285872"/>
            <a:ext cx="1403350" cy="1692276"/>
            <a:chOff x="3659" y="1313"/>
            <a:chExt cx="1400" cy="1689"/>
          </a:xfrm>
        </p:grpSpPr>
        <p:sp>
          <p:nvSpPr>
            <p:cNvPr id="96346" name="Freeform 11"/>
            <p:cNvSpPr>
              <a:spLocks/>
            </p:cNvSpPr>
            <p:nvPr/>
          </p:nvSpPr>
          <p:spPr bwMode="auto">
            <a:xfrm>
              <a:off x="3659" y="1313"/>
              <a:ext cx="720" cy="1659"/>
            </a:xfrm>
            <a:custGeom>
              <a:avLst/>
              <a:gdLst>
                <a:gd name="T0" fmla="*/ 720 w 720"/>
                <a:gd name="T1" fmla="*/ 19 h 1659"/>
                <a:gd name="T2" fmla="*/ 676 w 720"/>
                <a:gd name="T3" fmla="*/ 27 h 1659"/>
                <a:gd name="T4" fmla="*/ 648 w 720"/>
                <a:gd name="T5" fmla="*/ 179 h 1659"/>
                <a:gd name="T6" fmla="*/ 588 w 720"/>
                <a:gd name="T7" fmla="*/ 451 h 1659"/>
                <a:gd name="T8" fmla="*/ 496 w 720"/>
                <a:gd name="T9" fmla="*/ 595 h 1659"/>
                <a:gd name="T10" fmla="*/ 256 w 720"/>
                <a:gd name="T11" fmla="*/ 695 h 1659"/>
                <a:gd name="T12" fmla="*/ 116 w 720"/>
                <a:gd name="T13" fmla="*/ 775 h 1659"/>
                <a:gd name="T14" fmla="*/ 32 w 720"/>
                <a:gd name="T15" fmla="*/ 879 h 1659"/>
                <a:gd name="T16" fmla="*/ 0 w 720"/>
                <a:gd name="T17" fmla="*/ 1023 h 1659"/>
                <a:gd name="T18" fmla="*/ 32 w 720"/>
                <a:gd name="T19" fmla="*/ 1175 h 1659"/>
                <a:gd name="T20" fmla="*/ 124 w 720"/>
                <a:gd name="T21" fmla="*/ 1299 h 1659"/>
                <a:gd name="T22" fmla="*/ 388 w 720"/>
                <a:gd name="T23" fmla="*/ 1423 h 1659"/>
                <a:gd name="T24" fmla="*/ 496 w 720"/>
                <a:gd name="T25" fmla="*/ 1511 h 1659"/>
                <a:gd name="T26" fmla="*/ 520 w 720"/>
                <a:gd name="T27" fmla="*/ 1575 h 1659"/>
                <a:gd name="T28" fmla="*/ 568 w 720"/>
                <a:gd name="T29" fmla="*/ 1639 h 1659"/>
                <a:gd name="T30" fmla="*/ 668 w 720"/>
                <a:gd name="T31" fmla="*/ 1659 h 16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0"/>
                <a:gd name="T49" fmla="*/ 0 h 1659"/>
                <a:gd name="T50" fmla="*/ 720 w 720"/>
                <a:gd name="T51" fmla="*/ 1659 h 16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0" h="1659">
                  <a:moveTo>
                    <a:pt x="720" y="19"/>
                  </a:moveTo>
                  <a:cubicBezTo>
                    <a:pt x="704" y="9"/>
                    <a:pt x="688" y="0"/>
                    <a:pt x="676" y="27"/>
                  </a:cubicBezTo>
                  <a:cubicBezTo>
                    <a:pt x="664" y="54"/>
                    <a:pt x="663" y="108"/>
                    <a:pt x="648" y="179"/>
                  </a:cubicBezTo>
                  <a:cubicBezTo>
                    <a:pt x="633" y="250"/>
                    <a:pt x="613" y="382"/>
                    <a:pt x="588" y="451"/>
                  </a:cubicBezTo>
                  <a:cubicBezTo>
                    <a:pt x="563" y="520"/>
                    <a:pt x="551" y="554"/>
                    <a:pt x="496" y="595"/>
                  </a:cubicBezTo>
                  <a:cubicBezTo>
                    <a:pt x="441" y="636"/>
                    <a:pt x="319" y="665"/>
                    <a:pt x="256" y="695"/>
                  </a:cubicBezTo>
                  <a:cubicBezTo>
                    <a:pt x="193" y="725"/>
                    <a:pt x="153" y="744"/>
                    <a:pt x="116" y="775"/>
                  </a:cubicBezTo>
                  <a:cubicBezTo>
                    <a:pt x="79" y="806"/>
                    <a:pt x="51" y="838"/>
                    <a:pt x="32" y="879"/>
                  </a:cubicBezTo>
                  <a:cubicBezTo>
                    <a:pt x="13" y="920"/>
                    <a:pt x="0" y="974"/>
                    <a:pt x="0" y="1023"/>
                  </a:cubicBezTo>
                  <a:cubicBezTo>
                    <a:pt x="0" y="1072"/>
                    <a:pt x="11" y="1129"/>
                    <a:pt x="32" y="1175"/>
                  </a:cubicBezTo>
                  <a:cubicBezTo>
                    <a:pt x="53" y="1221"/>
                    <a:pt x="65" y="1258"/>
                    <a:pt x="124" y="1299"/>
                  </a:cubicBezTo>
                  <a:cubicBezTo>
                    <a:pt x="183" y="1340"/>
                    <a:pt x="326" y="1388"/>
                    <a:pt x="388" y="1423"/>
                  </a:cubicBezTo>
                  <a:cubicBezTo>
                    <a:pt x="450" y="1458"/>
                    <a:pt x="474" y="1486"/>
                    <a:pt x="496" y="1511"/>
                  </a:cubicBezTo>
                  <a:cubicBezTo>
                    <a:pt x="518" y="1536"/>
                    <a:pt x="508" y="1554"/>
                    <a:pt x="520" y="1575"/>
                  </a:cubicBezTo>
                  <a:cubicBezTo>
                    <a:pt x="532" y="1596"/>
                    <a:pt x="543" y="1625"/>
                    <a:pt x="568" y="1639"/>
                  </a:cubicBezTo>
                  <a:cubicBezTo>
                    <a:pt x="593" y="1653"/>
                    <a:pt x="630" y="1656"/>
                    <a:pt x="668" y="16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47" name="Freeform 12"/>
            <p:cNvSpPr>
              <a:spLocks/>
            </p:cNvSpPr>
            <p:nvPr/>
          </p:nvSpPr>
          <p:spPr bwMode="auto">
            <a:xfrm flipH="1">
              <a:off x="4339" y="1313"/>
              <a:ext cx="720" cy="1659"/>
            </a:xfrm>
            <a:custGeom>
              <a:avLst/>
              <a:gdLst>
                <a:gd name="T0" fmla="*/ 720 w 720"/>
                <a:gd name="T1" fmla="*/ 19 h 1659"/>
                <a:gd name="T2" fmla="*/ 676 w 720"/>
                <a:gd name="T3" fmla="*/ 27 h 1659"/>
                <a:gd name="T4" fmla="*/ 648 w 720"/>
                <a:gd name="T5" fmla="*/ 179 h 1659"/>
                <a:gd name="T6" fmla="*/ 588 w 720"/>
                <a:gd name="T7" fmla="*/ 451 h 1659"/>
                <a:gd name="T8" fmla="*/ 496 w 720"/>
                <a:gd name="T9" fmla="*/ 595 h 1659"/>
                <a:gd name="T10" fmla="*/ 256 w 720"/>
                <a:gd name="T11" fmla="*/ 695 h 1659"/>
                <a:gd name="T12" fmla="*/ 116 w 720"/>
                <a:gd name="T13" fmla="*/ 775 h 1659"/>
                <a:gd name="T14" fmla="*/ 32 w 720"/>
                <a:gd name="T15" fmla="*/ 879 h 1659"/>
                <a:gd name="T16" fmla="*/ 0 w 720"/>
                <a:gd name="T17" fmla="*/ 1023 h 1659"/>
                <a:gd name="T18" fmla="*/ 32 w 720"/>
                <a:gd name="T19" fmla="*/ 1175 h 1659"/>
                <a:gd name="T20" fmla="*/ 124 w 720"/>
                <a:gd name="T21" fmla="*/ 1299 h 1659"/>
                <a:gd name="T22" fmla="*/ 388 w 720"/>
                <a:gd name="T23" fmla="*/ 1423 h 1659"/>
                <a:gd name="T24" fmla="*/ 496 w 720"/>
                <a:gd name="T25" fmla="*/ 1511 h 1659"/>
                <a:gd name="T26" fmla="*/ 520 w 720"/>
                <a:gd name="T27" fmla="*/ 1575 h 1659"/>
                <a:gd name="T28" fmla="*/ 568 w 720"/>
                <a:gd name="T29" fmla="*/ 1639 h 1659"/>
                <a:gd name="T30" fmla="*/ 668 w 720"/>
                <a:gd name="T31" fmla="*/ 1659 h 16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0"/>
                <a:gd name="T49" fmla="*/ 0 h 1659"/>
                <a:gd name="T50" fmla="*/ 720 w 720"/>
                <a:gd name="T51" fmla="*/ 1659 h 16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0" h="1659">
                  <a:moveTo>
                    <a:pt x="720" y="19"/>
                  </a:moveTo>
                  <a:cubicBezTo>
                    <a:pt x="704" y="9"/>
                    <a:pt x="688" y="0"/>
                    <a:pt x="676" y="27"/>
                  </a:cubicBezTo>
                  <a:cubicBezTo>
                    <a:pt x="664" y="54"/>
                    <a:pt x="663" y="108"/>
                    <a:pt x="648" y="179"/>
                  </a:cubicBezTo>
                  <a:cubicBezTo>
                    <a:pt x="633" y="250"/>
                    <a:pt x="613" y="382"/>
                    <a:pt x="588" y="451"/>
                  </a:cubicBezTo>
                  <a:cubicBezTo>
                    <a:pt x="563" y="520"/>
                    <a:pt x="551" y="554"/>
                    <a:pt x="496" y="595"/>
                  </a:cubicBezTo>
                  <a:cubicBezTo>
                    <a:pt x="441" y="636"/>
                    <a:pt x="319" y="665"/>
                    <a:pt x="256" y="695"/>
                  </a:cubicBezTo>
                  <a:cubicBezTo>
                    <a:pt x="193" y="725"/>
                    <a:pt x="153" y="744"/>
                    <a:pt x="116" y="775"/>
                  </a:cubicBezTo>
                  <a:cubicBezTo>
                    <a:pt x="79" y="806"/>
                    <a:pt x="51" y="838"/>
                    <a:pt x="32" y="879"/>
                  </a:cubicBezTo>
                  <a:cubicBezTo>
                    <a:pt x="13" y="920"/>
                    <a:pt x="0" y="974"/>
                    <a:pt x="0" y="1023"/>
                  </a:cubicBezTo>
                  <a:cubicBezTo>
                    <a:pt x="0" y="1072"/>
                    <a:pt x="11" y="1129"/>
                    <a:pt x="32" y="1175"/>
                  </a:cubicBezTo>
                  <a:cubicBezTo>
                    <a:pt x="53" y="1221"/>
                    <a:pt x="65" y="1258"/>
                    <a:pt x="124" y="1299"/>
                  </a:cubicBezTo>
                  <a:cubicBezTo>
                    <a:pt x="183" y="1340"/>
                    <a:pt x="326" y="1388"/>
                    <a:pt x="388" y="1423"/>
                  </a:cubicBezTo>
                  <a:cubicBezTo>
                    <a:pt x="450" y="1458"/>
                    <a:pt x="474" y="1486"/>
                    <a:pt x="496" y="1511"/>
                  </a:cubicBezTo>
                  <a:cubicBezTo>
                    <a:pt x="518" y="1536"/>
                    <a:pt x="508" y="1554"/>
                    <a:pt x="520" y="1575"/>
                  </a:cubicBezTo>
                  <a:cubicBezTo>
                    <a:pt x="532" y="1596"/>
                    <a:pt x="543" y="1625"/>
                    <a:pt x="568" y="1639"/>
                  </a:cubicBezTo>
                  <a:cubicBezTo>
                    <a:pt x="593" y="1653"/>
                    <a:pt x="630" y="1656"/>
                    <a:pt x="668" y="16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48" name="Freeform 13"/>
            <p:cNvSpPr>
              <a:spLocks/>
            </p:cNvSpPr>
            <p:nvPr/>
          </p:nvSpPr>
          <p:spPr bwMode="auto">
            <a:xfrm>
              <a:off x="4326" y="2973"/>
              <a:ext cx="68" cy="29"/>
            </a:xfrm>
            <a:custGeom>
              <a:avLst/>
              <a:gdLst>
                <a:gd name="T0" fmla="*/ 1709 w 54"/>
                <a:gd name="T1" fmla="*/ 0 h 1"/>
                <a:gd name="T2" fmla="*/ 0 w 54"/>
                <a:gd name="T3" fmla="*/ 0 h 1"/>
                <a:gd name="T4" fmla="*/ 0 60000 65536"/>
                <a:gd name="T5" fmla="*/ 0 60000 65536"/>
                <a:gd name="T6" fmla="*/ 0 w 54"/>
                <a:gd name="T7" fmla="*/ 0 h 1"/>
                <a:gd name="T8" fmla="*/ 54 w 5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1">
                  <a:moveTo>
                    <a:pt x="54" y="0"/>
                  </a:moveTo>
                  <a:cubicBezTo>
                    <a:pt x="54" y="0"/>
                    <a:pt x="27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96343" name="Line 15"/>
          <p:cNvSpPr>
            <a:spLocks noChangeShapeType="1"/>
          </p:cNvSpPr>
          <p:nvPr/>
        </p:nvSpPr>
        <p:spPr bwMode="auto">
          <a:xfrm flipH="1">
            <a:off x="1304925" y="4452685"/>
            <a:ext cx="0" cy="188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340" name="Text Box 17"/>
          <p:cNvSpPr txBox="1">
            <a:spLocks noChangeArrowheads="1"/>
          </p:cNvSpPr>
          <p:nvPr/>
        </p:nvSpPr>
        <p:spPr bwMode="auto">
          <a:xfrm>
            <a:off x="1163638" y="632593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s-ES" sz="1800" b="1" baseline="-25000" dirty="0">
                <a:solidFill>
                  <a:srgbClr val="000000"/>
                </a:solidFill>
                <a:latin typeface="Arial"/>
              </a:rPr>
              <a:t>1</a:t>
            </a:r>
            <a:endParaRPr lang="es-ES" sz="18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" name="64 Grupo"/>
          <p:cNvGrpSpPr/>
          <p:nvPr/>
        </p:nvGrpSpPr>
        <p:grpSpPr>
          <a:xfrm>
            <a:off x="7610666" y="930783"/>
            <a:ext cx="609600" cy="1513586"/>
            <a:chOff x="8001191" y="930783"/>
            <a:chExt cx="609600" cy="1513586"/>
          </a:xfrm>
        </p:grpSpPr>
        <p:sp>
          <p:nvSpPr>
            <p:cNvPr id="74" name="Line 68"/>
            <p:cNvSpPr>
              <a:spLocks noChangeShapeType="1"/>
            </p:cNvSpPr>
            <p:nvPr/>
          </p:nvSpPr>
          <p:spPr bwMode="auto">
            <a:xfrm flipV="1">
              <a:off x="8165656" y="1294637"/>
              <a:ext cx="0" cy="11497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4" name="Text Box 70"/>
            <p:cNvSpPr txBox="1">
              <a:spLocks noChangeArrowheads="1"/>
            </p:cNvSpPr>
            <p:nvPr/>
          </p:nvSpPr>
          <p:spPr bwMode="auto">
            <a:xfrm>
              <a:off x="8001191" y="930783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grpSp>
        <p:nvGrpSpPr>
          <p:cNvPr id="8" name="75 Grupo"/>
          <p:cNvGrpSpPr/>
          <p:nvPr/>
        </p:nvGrpSpPr>
        <p:grpSpPr>
          <a:xfrm>
            <a:off x="2732088" y="2458593"/>
            <a:ext cx="1416050" cy="3920300"/>
            <a:chOff x="2732088" y="2458593"/>
            <a:chExt cx="1416050" cy="3920300"/>
          </a:xfrm>
        </p:grpSpPr>
        <p:sp>
          <p:nvSpPr>
            <p:cNvPr id="96313" name="Freeform 31"/>
            <p:cNvSpPr>
              <a:spLocks/>
            </p:cNvSpPr>
            <p:nvPr/>
          </p:nvSpPr>
          <p:spPr bwMode="auto">
            <a:xfrm>
              <a:off x="2732088" y="3334068"/>
              <a:ext cx="1403350" cy="1006475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21" name="Freeform 35"/>
            <p:cNvSpPr>
              <a:spLocks/>
            </p:cNvSpPr>
            <p:nvPr/>
          </p:nvSpPr>
          <p:spPr bwMode="auto">
            <a:xfrm>
              <a:off x="2745790" y="4335240"/>
              <a:ext cx="1395331" cy="633225"/>
            </a:xfrm>
            <a:custGeom>
              <a:avLst/>
              <a:gdLst>
                <a:gd name="T0" fmla="*/ 8 w 1392"/>
                <a:gd name="T1" fmla="*/ 0 h 632"/>
                <a:gd name="T2" fmla="*/ 1388 w 1392"/>
                <a:gd name="T3" fmla="*/ 0 h 632"/>
                <a:gd name="T4" fmla="*/ 1392 w 1392"/>
                <a:gd name="T5" fmla="*/ 76 h 632"/>
                <a:gd name="T6" fmla="*/ 1356 w 1392"/>
                <a:gd name="T7" fmla="*/ 160 h 632"/>
                <a:gd name="T8" fmla="*/ 1312 w 1392"/>
                <a:gd name="T9" fmla="*/ 244 h 632"/>
                <a:gd name="T10" fmla="*/ 1232 w 1392"/>
                <a:gd name="T11" fmla="*/ 292 h 632"/>
                <a:gd name="T12" fmla="*/ 1164 w 1392"/>
                <a:gd name="T13" fmla="*/ 328 h 632"/>
                <a:gd name="T14" fmla="*/ 1064 w 1392"/>
                <a:gd name="T15" fmla="*/ 364 h 632"/>
                <a:gd name="T16" fmla="*/ 960 w 1392"/>
                <a:gd name="T17" fmla="*/ 424 h 632"/>
                <a:gd name="T18" fmla="*/ 896 w 1392"/>
                <a:gd name="T19" fmla="*/ 484 h 632"/>
                <a:gd name="T20" fmla="*/ 872 w 1392"/>
                <a:gd name="T21" fmla="*/ 564 h 632"/>
                <a:gd name="T22" fmla="*/ 840 w 1392"/>
                <a:gd name="T23" fmla="*/ 608 h 632"/>
                <a:gd name="T24" fmla="*/ 752 w 1392"/>
                <a:gd name="T25" fmla="*/ 632 h 632"/>
                <a:gd name="T26" fmla="*/ 672 w 1392"/>
                <a:gd name="T27" fmla="*/ 632 h 632"/>
                <a:gd name="T28" fmla="*/ 584 w 1392"/>
                <a:gd name="T29" fmla="*/ 620 h 632"/>
                <a:gd name="T30" fmla="*/ 532 w 1392"/>
                <a:gd name="T31" fmla="*/ 584 h 632"/>
                <a:gd name="T32" fmla="*/ 504 w 1392"/>
                <a:gd name="T33" fmla="*/ 500 h 632"/>
                <a:gd name="T34" fmla="*/ 488 w 1392"/>
                <a:gd name="T35" fmla="*/ 464 h 632"/>
                <a:gd name="T36" fmla="*/ 412 w 1392"/>
                <a:gd name="T37" fmla="*/ 416 h 632"/>
                <a:gd name="T38" fmla="*/ 288 w 1392"/>
                <a:gd name="T39" fmla="*/ 352 h 632"/>
                <a:gd name="T40" fmla="*/ 172 w 1392"/>
                <a:gd name="T41" fmla="*/ 304 h 632"/>
                <a:gd name="T42" fmla="*/ 124 w 1392"/>
                <a:gd name="T43" fmla="*/ 276 h 632"/>
                <a:gd name="T44" fmla="*/ 72 w 1392"/>
                <a:gd name="T45" fmla="*/ 232 h 632"/>
                <a:gd name="T46" fmla="*/ 40 w 1392"/>
                <a:gd name="T47" fmla="*/ 172 h 632"/>
                <a:gd name="T48" fmla="*/ 16 w 1392"/>
                <a:gd name="T49" fmla="*/ 100 h 632"/>
                <a:gd name="T50" fmla="*/ 0 w 1392"/>
                <a:gd name="T51" fmla="*/ 44 h 632"/>
                <a:gd name="T52" fmla="*/ 8 w 1392"/>
                <a:gd name="T53" fmla="*/ 0 h 6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2"/>
                <a:gd name="T82" fmla="*/ 0 h 632"/>
                <a:gd name="T83" fmla="*/ 1392 w 1392"/>
                <a:gd name="T84" fmla="*/ 632 h 6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2" h="632">
                  <a:moveTo>
                    <a:pt x="8" y="0"/>
                  </a:moveTo>
                  <a:lnTo>
                    <a:pt x="1388" y="0"/>
                  </a:lnTo>
                  <a:lnTo>
                    <a:pt x="1392" y="76"/>
                  </a:lnTo>
                  <a:lnTo>
                    <a:pt x="1356" y="160"/>
                  </a:lnTo>
                  <a:lnTo>
                    <a:pt x="1312" y="244"/>
                  </a:lnTo>
                  <a:lnTo>
                    <a:pt x="1232" y="292"/>
                  </a:lnTo>
                  <a:lnTo>
                    <a:pt x="1164" y="328"/>
                  </a:lnTo>
                  <a:lnTo>
                    <a:pt x="1064" y="364"/>
                  </a:lnTo>
                  <a:lnTo>
                    <a:pt x="960" y="424"/>
                  </a:lnTo>
                  <a:lnTo>
                    <a:pt x="896" y="484"/>
                  </a:lnTo>
                  <a:lnTo>
                    <a:pt x="872" y="564"/>
                  </a:lnTo>
                  <a:lnTo>
                    <a:pt x="840" y="608"/>
                  </a:lnTo>
                  <a:lnTo>
                    <a:pt x="752" y="632"/>
                  </a:lnTo>
                  <a:lnTo>
                    <a:pt x="672" y="632"/>
                  </a:lnTo>
                  <a:lnTo>
                    <a:pt x="584" y="620"/>
                  </a:lnTo>
                  <a:lnTo>
                    <a:pt x="532" y="584"/>
                  </a:lnTo>
                  <a:lnTo>
                    <a:pt x="504" y="500"/>
                  </a:lnTo>
                  <a:lnTo>
                    <a:pt x="488" y="464"/>
                  </a:lnTo>
                  <a:lnTo>
                    <a:pt x="412" y="416"/>
                  </a:lnTo>
                  <a:lnTo>
                    <a:pt x="288" y="352"/>
                  </a:lnTo>
                  <a:lnTo>
                    <a:pt x="172" y="304"/>
                  </a:lnTo>
                  <a:lnTo>
                    <a:pt x="124" y="276"/>
                  </a:lnTo>
                  <a:lnTo>
                    <a:pt x="72" y="232"/>
                  </a:lnTo>
                  <a:lnTo>
                    <a:pt x="40" y="172"/>
                  </a:lnTo>
                  <a:lnTo>
                    <a:pt x="16" y="100"/>
                  </a:lnTo>
                  <a:lnTo>
                    <a:pt x="0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2744788" y="3310256"/>
              <a:ext cx="1403350" cy="1692275"/>
              <a:chOff x="3659" y="1313"/>
              <a:chExt cx="1400" cy="1689"/>
            </a:xfrm>
          </p:grpSpPr>
          <p:sp>
            <p:nvSpPr>
              <p:cNvPr id="96323" name="Freeform 37"/>
              <p:cNvSpPr>
                <a:spLocks/>
              </p:cNvSpPr>
              <p:nvPr/>
            </p:nvSpPr>
            <p:spPr bwMode="auto">
              <a:xfrm>
                <a:off x="365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324" name="Freeform 38"/>
              <p:cNvSpPr>
                <a:spLocks/>
              </p:cNvSpPr>
              <p:nvPr/>
            </p:nvSpPr>
            <p:spPr bwMode="auto">
              <a:xfrm flipH="1">
                <a:off x="433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6325" name="Freeform 39"/>
              <p:cNvSpPr>
                <a:spLocks/>
              </p:cNvSpPr>
              <p:nvPr/>
            </p:nvSpPr>
            <p:spPr bwMode="auto">
              <a:xfrm>
                <a:off x="4326" y="2973"/>
                <a:ext cx="68" cy="29"/>
              </a:xfrm>
              <a:custGeom>
                <a:avLst/>
                <a:gdLst>
                  <a:gd name="T0" fmla="*/ 1709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6320" name="Line 41"/>
            <p:cNvSpPr>
              <a:spLocks noChangeShapeType="1"/>
            </p:cNvSpPr>
            <p:nvPr/>
          </p:nvSpPr>
          <p:spPr bwMode="auto">
            <a:xfrm>
              <a:off x="3449638" y="4456431"/>
              <a:ext cx="0" cy="15668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317" name="Text Box 43"/>
            <p:cNvSpPr txBox="1">
              <a:spLocks noChangeArrowheads="1"/>
            </p:cNvSpPr>
            <p:nvPr/>
          </p:nvSpPr>
          <p:spPr bwMode="auto">
            <a:xfrm>
              <a:off x="3273426" y="6012180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sz="1800" b="1" baseline="-25000" dirty="0">
                  <a:solidFill>
                    <a:srgbClr val="000000"/>
                  </a:solidFill>
                  <a:latin typeface="Arial"/>
                </a:rPr>
                <a:t>2</a:t>
              </a:r>
              <a:endParaRPr lang="es-ES" sz="1800" b="1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0" name="62 Grupo"/>
            <p:cNvGrpSpPr/>
            <p:nvPr/>
          </p:nvGrpSpPr>
          <p:grpSpPr>
            <a:xfrm>
              <a:off x="3294063" y="2458593"/>
              <a:ext cx="609600" cy="2011171"/>
              <a:chOff x="3289872" y="2454783"/>
              <a:chExt cx="609600" cy="2011171"/>
            </a:xfrm>
          </p:grpSpPr>
          <p:sp>
            <p:nvSpPr>
              <p:cNvPr id="65" name="Line 40"/>
              <p:cNvSpPr>
                <a:spLocks noChangeShapeType="1"/>
              </p:cNvSpPr>
              <p:nvPr/>
            </p:nvSpPr>
            <p:spPr bwMode="auto">
              <a:xfrm flipV="1">
                <a:off x="3452623" y="2804159"/>
                <a:ext cx="0" cy="166179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 Box 42"/>
              <p:cNvSpPr txBox="1">
                <a:spLocks noChangeArrowheads="1"/>
              </p:cNvSpPr>
              <p:nvPr/>
            </p:nvSpPr>
            <p:spPr bwMode="auto">
              <a:xfrm>
                <a:off x="3289872" y="2454783"/>
                <a:ext cx="609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 dirty="0">
                    <a:solidFill>
                      <a:srgbClr val="FF3300"/>
                    </a:solidFill>
                    <a:latin typeface="Arial"/>
                  </a:rPr>
                  <a:t>E</a:t>
                </a:r>
              </a:p>
            </p:txBody>
          </p:sp>
        </p:grpSp>
      </p:grpSp>
      <p:grpSp>
        <p:nvGrpSpPr>
          <p:cNvPr id="11" name="67 Grupo"/>
          <p:cNvGrpSpPr/>
          <p:nvPr/>
        </p:nvGrpSpPr>
        <p:grpSpPr>
          <a:xfrm>
            <a:off x="1127125" y="2466975"/>
            <a:ext cx="609600" cy="1996692"/>
            <a:chOff x="1114933" y="2454783"/>
            <a:chExt cx="609600" cy="1996692"/>
          </a:xfrm>
        </p:grpSpPr>
        <p:sp>
          <p:nvSpPr>
            <p:cNvPr id="71" name="Line 14"/>
            <p:cNvSpPr>
              <a:spLocks noChangeShapeType="1"/>
            </p:cNvSpPr>
            <p:nvPr/>
          </p:nvSpPr>
          <p:spPr bwMode="auto">
            <a:xfrm flipV="1">
              <a:off x="1294194" y="2791968"/>
              <a:ext cx="0" cy="165950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114933" y="2454783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grpSp>
        <p:nvGrpSpPr>
          <p:cNvPr id="12" name="75 Grupo"/>
          <p:cNvGrpSpPr/>
          <p:nvPr/>
        </p:nvGrpSpPr>
        <p:grpSpPr>
          <a:xfrm>
            <a:off x="5476431" y="422529"/>
            <a:ext cx="609600" cy="2011171"/>
            <a:chOff x="3289872" y="2454783"/>
            <a:chExt cx="609600" cy="2011171"/>
          </a:xfrm>
        </p:grpSpPr>
        <p:sp>
          <p:nvSpPr>
            <p:cNvPr id="77" name="Line 40"/>
            <p:cNvSpPr>
              <a:spLocks noChangeShapeType="1"/>
            </p:cNvSpPr>
            <p:nvPr/>
          </p:nvSpPr>
          <p:spPr bwMode="auto">
            <a:xfrm flipV="1">
              <a:off x="3452623" y="2804159"/>
              <a:ext cx="0" cy="166179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9" name="Text Box 42"/>
            <p:cNvSpPr txBox="1">
              <a:spLocks noChangeArrowheads="1"/>
            </p:cNvSpPr>
            <p:nvPr/>
          </p:nvSpPr>
          <p:spPr bwMode="auto">
            <a:xfrm>
              <a:off x="3289872" y="2454783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grpSp>
        <p:nvGrpSpPr>
          <p:cNvPr id="13" name="75 Grupo"/>
          <p:cNvGrpSpPr/>
          <p:nvPr/>
        </p:nvGrpSpPr>
        <p:grpSpPr>
          <a:xfrm>
            <a:off x="7610031" y="422529"/>
            <a:ext cx="609600" cy="2011171"/>
            <a:chOff x="3289872" y="2454783"/>
            <a:chExt cx="609600" cy="2011171"/>
          </a:xfrm>
        </p:grpSpPr>
        <p:sp>
          <p:nvSpPr>
            <p:cNvPr id="67" name="Line 40"/>
            <p:cNvSpPr>
              <a:spLocks noChangeShapeType="1"/>
            </p:cNvSpPr>
            <p:nvPr/>
          </p:nvSpPr>
          <p:spPr bwMode="auto">
            <a:xfrm flipV="1">
              <a:off x="3452623" y="2804159"/>
              <a:ext cx="0" cy="166179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8" name="Text Box 42"/>
            <p:cNvSpPr txBox="1">
              <a:spLocks noChangeArrowheads="1"/>
            </p:cNvSpPr>
            <p:nvPr/>
          </p:nvSpPr>
          <p:spPr bwMode="auto">
            <a:xfrm>
              <a:off x="3289872" y="2454783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</p:grpSp>
      <p:grpSp>
        <p:nvGrpSpPr>
          <p:cNvPr id="14" name="79 Grupo"/>
          <p:cNvGrpSpPr/>
          <p:nvPr/>
        </p:nvGrpSpPr>
        <p:grpSpPr>
          <a:xfrm>
            <a:off x="4949952" y="4007041"/>
            <a:ext cx="1487424" cy="1006550"/>
            <a:chOff x="7095744" y="5921185"/>
            <a:chExt cx="1487424" cy="1006550"/>
          </a:xfrm>
        </p:grpSpPr>
        <p:sp>
          <p:nvSpPr>
            <p:cNvPr id="81" name="80 CuadroTexto"/>
            <p:cNvSpPr txBox="1"/>
            <p:nvPr/>
          </p:nvSpPr>
          <p:spPr>
            <a:xfrm>
              <a:off x="7095744" y="6281404"/>
              <a:ext cx="1487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Permanece flotando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Text Box 72"/>
            <p:cNvSpPr txBox="1">
              <a:spLocks noChangeArrowheads="1"/>
            </p:cNvSpPr>
            <p:nvPr/>
          </p:nvSpPr>
          <p:spPr bwMode="auto">
            <a:xfrm>
              <a:off x="7377748" y="5921185"/>
              <a:ext cx="12054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FF3300"/>
                  </a:solidFill>
                  <a:latin typeface="Arial"/>
                </a:rPr>
                <a:t>E &gt; 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3</a:t>
              </a:r>
              <a:endParaRPr lang="es-ES" b="1" dirty="0">
                <a:solidFill>
                  <a:srgbClr val="FF3300"/>
                </a:solidFill>
                <a:latin typeface="Arial"/>
              </a:endParaRPr>
            </a:p>
          </p:txBody>
        </p:sp>
      </p:grpSp>
      <p:grpSp>
        <p:nvGrpSpPr>
          <p:cNvPr id="15" name="82 Grupo"/>
          <p:cNvGrpSpPr/>
          <p:nvPr/>
        </p:nvGrpSpPr>
        <p:grpSpPr>
          <a:xfrm>
            <a:off x="7034784" y="3702241"/>
            <a:ext cx="1511808" cy="1006550"/>
            <a:chOff x="7095744" y="5921185"/>
            <a:chExt cx="1511808" cy="1006550"/>
          </a:xfrm>
        </p:grpSpPr>
        <p:sp>
          <p:nvSpPr>
            <p:cNvPr id="84" name="83 CuadroTexto"/>
            <p:cNvSpPr txBox="1"/>
            <p:nvPr/>
          </p:nvSpPr>
          <p:spPr>
            <a:xfrm>
              <a:off x="7095744" y="6281404"/>
              <a:ext cx="1487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Permanece flotando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Text Box 72"/>
            <p:cNvSpPr txBox="1">
              <a:spLocks noChangeArrowheads="1"/>
            </p:cNvSpPr>
            <p:nvPr/>
          </p:nvSpPr>
          <p:spPr bwMode="auto">
            <a:xfrm>
              <a:off x="7377748" y="5921185"/>
              <a:ext cx="12298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FF3300"/>
                  </a:solidFill>
                  <a:latin typeface="Arial"/>
                </a:rPr>
                <a:t>E &gt; 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4</a:t>
              </a:r>
              <a:endParaRPr lang="es-ES" b="1" dirty="0">
                <a:solidFill>
                  <a:srgbClr val="FF3300"/>
                </a:solidFill>
                <a:latin typeface="Arial"/>
              </a:endParaRPr>
            </a:p>
          </p:txBody>
        </p:sp>
      </p:grpSp>
      <p:grpSp>
        <p:nvGrpSpPr>
          <p:cNvPr id="16" name="85 Grupo"/>
          <p:cNvGrpSpPr/>
          <p:nvPr/>
        </p:nvGrpSpPr>
        <p:grpSpPr>
          <a:xfrm>
            <a:off x="682752" y="1471105"/>
            <a:ext cx="1438656" cy="1006550"/>
            <a:chOff x="682752" y="5921185"/>
            <a:chExt cx="1438656" cy="1006550"/>
          </a:xfrm>
        </p:grpSpPr>
        <p:sp>
          <p:nvSpPr>
            <p:cNvPr id="87" name="Text Box 70"/>
            <p:cNvSpPr txBox="1">
              <a:spLocks noChangeArrowheads="1"/>
            </p:cNvSpPr>
            <p:nvPr/>
          </p:nvSpPr>
          <p:spPr bwMode="auto">
            <a:xfrm>
              <a:off x="895477" y="5921185"/>
              <a:ext cx="12137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s-ES" b="1" baseline="-25000" dirty="0" smtClean="0">
                  <a:solidFill>
                    <a:srgbClr val="000000"/>
                  </a:solidFill>
                  <a:latin typeface="Arial"/>
                </a:rPr>
                <a:t>1</a:t>
              </a:r>
              <a:r>
                <a:rPr lang="es-ES" b="1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" b="1" dirty="0">
                  <a:solidFill>
                    <a:srgbClr val="000000"/>
                  </a:solidFill>
                  <a:latin typeface="Arial"/>
                </a:rPr>
                <a:t>&gt; </a:t>
              </a:r>
              <a:r>
                <a:rPr lang="es-ES" b="1" dirty="0">
                  <a:solidFill>
                    <a:srgbClr val="FF3300"/>
                  </a:solidFill>
                  <a:latin typeface="Arial"/>
                </a:rPr>
                <a:t>E</a:t>
              </a:r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682752" y="6281404"/>
              <a:ext cx="1438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Permanece  hundido</a:t>
              </a:r>
              <a:endParaRPr lang="es-ES_tradnl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 rot="5915857">
            <a:off x="4886858" y="1075429"/>
            <a:ext cx="769937" cy="388938"/>
            <a:chOff x="1110" y="3894"/>
            <a:chExt cx="841" cy="426"/>
          </a:xfrm>
        </p:grpSpPr>
        <p:sp>
          <p:nvSpPr>
            <p:cNvPr id="90" name="Freeform 4"/>
            <p:cNvSpPr>
              <a:spLocks/>
            </p:cNvSpPr>
            <p:nvPr/>
          </p:nvSpPr>
          <p:spPr bwMode="auto">
            <a:xfrm>
              <a:off x="1234" y="4003"/>
              <a:ext cx="571" cy="251"/>
            </a:xfrm>
            <a:custGeom>
              <a:avLst/>
              <a:gdLst>
                <a:gd name="T0" fmla="*/ 142 w 571"/>
                <a:gd name="T1" fmla="*/ 10 h 251"/>
                <a:gd name="T2" fmla="*/ 134 w 571"/>
                <a:gd name="T3" fmla="*/ 28 h 251"/>
                <a:gd name="T4" fmla="*/ 158 w 571"/>
                <a:gd name="T5" fmla="*/ 55 h 251"/>
                <a:gd name="T6" fmla="*/ 212 w 571"/>
                <a:gd name="T7" fmla="*/ 71 h 251"/>
                <a:gd name="T8" fmla="*/ 284 w 571"/>
                <a:gd name="T9" fmla="*/ 77 h 251"/>
                <a:gd name="T10" fmla="*/ 338 w 571"/>
                <a:gd name="T11" fmla="*/ 71 h 251"/>
                <a:gd name="T12" fmla="*/ 388 w 571"/>
                <a:gd name="T13" fmla="*/ 56 h 251"/>
                <a:gd name="T14" fmla="*/ 412 w 571"/>
                <a:gd name="T15" fmla="*/ 25 h 251"/>
                <a:gd name="T16" fmla="*/ 397 w 571"/>
                <a:gd name="T17" fmla="*/ 1 h 251"/>
                <a:gd name="T18" fmla="*/ 436 w 571"/>
                <a:gd name="T19" fmla="*/ 17 h 251"/>
                <a:gd name="T20" fmla="*/ 506 w 571"/>
                <a:gd name="T21" fmla="*/ 53 h 251"/>
                <a:gd name="T22" fmla="*/ 547 w 571"/>
                <a:gd name="T23" fmla="*/ 83 h 251"/>
                <a:gd name="T24" fmla="*/ 566 w 571"/>
                <a:gd name="T25" fmla="*/ 98 h 251"/>
                <a:gd name="T26" fmla="*/ 518 w 571"/>
                <a:gd name="T27" fmla="*/ 109 h 251"/>
                <a:gd name="T28" fmla="*/ 436 w 571"/>
                <a:gd name="T29" fmla="*/ 139 h 251"/>
                <a:gd name="T30" fmla="*/ 355 w 571"/>
                <a:gd name="T31" fmla="*/ 191 h 251"/>
                <a:gd name="T32" fmla="*/ 298 w 571"/>
                <a:gd name="T33" fmla="*/ 247 h 251"/>
                <a:gd name="T34" fmla="*/ 265 w 571"/>
                <a:gd name="T35" fmla="*/ 212 h 251"/>
                <a:gd name="T36" fmla="*/ 221 w 571"/>
                <a:gd name="T37" fmla="*/ 179 h 251"/>
                <a:gd name="T38" fmla="*/ 160 w 571"/>
                <a:gd name="T39" fmla="*/ 140 h 251"/>
                <a:gd name="T40" fmla="*/ 103 w 571"/>
                <a:gd name="T41" fmla="*/ 119 h 251"/>
                <a:gd name="T42" fmla="*/ 28 w 571"/>
                <a:gd name="T43" fmla="*/ 98 h 251"/>
                <a:gd name="T44" fmla="*/ 2 w 571"/>
                <a:gd name="T45" fmla="*/ 98 h 251"/>
                <a:gd name="T46" fmla="*/ 19 w 571"/>
                <a:gd name="T47" fmla="*/ 80 h 251"/>
                <a:gd name="T48" fmla="*/ 47 w 571"/>
                <a:gd name="T49" fmla="*/ 59 h 251"/>
                <a:gd name="T50" fmla="*/ 79 w 571"/>
                <a:gd name="T51" fmla="*/ 38 h 251"/>
                <a:gd name="T52" fmla="*/ 110 w 571"/>
                <a:gd name="T53" fmla="*/ 25 h 251"/>
                <a:gd name="T54" fmla="*/ 142 w 571"/>
                <a:gd name="T55" fmla="*/ 10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1"/>
                <a:gd name="T85" fmla="*/ 0 h 251"/>
                <a:gd name="T86" fmla="*/ 571 w 571"/>
                <a:gd name="T87" fmla="*/ 251 h 2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1" h="251">
                  <a:moveTo>
                    <a:pt x="142" y="10"/>
                  </a:moveTo>
                  <a:cubicBezTo>
                    <a:pt x="146" y="11"/>
                    <a:pt x="131" y="21"/>
                    <a:pt x="134" y="28"/>
                  </a:cubicBezTo>
                  <a:cubicBezTo>
                    <a:pt x="137" y="35"/>
                    <a:pt x="145" y="48"/>
                    <a:pt x="158" y="55"/>
                  </a:cubicBezTo>
                  <a:cubicBezTo>
                    <a:pt x="171" y="62"/>
                    <a:pt x="191" y="67"/>
                    <a:pt x="212" y="71"/>
                  </a:cubicBezTo>
                  <a:cubicBezTo>
                    <a:pt x="233" y="75"/>
                    <a:pt x="263" y="77"/>
                    <a:pt x="284" y="77"/>
                  </a:cubicBezTo>
                  <a:cubicBezTo>
                    <a:pt x="305" y="77"/>
                    <a:pt x="321" y="75"/>
                    <a:pt x="338" y="71"/>
                  </a:cubicBezTo>
                  <a:cubicBezTo>
                    <a:pt x="355" y="67"/>
                    <a:pt x="376" y="64"/>
                    <a:pt x="388" y="56"/>
                  </a:cubicBezTo>
                  <a:cubicBezTo>
                    <a:pt x="400" y="48"/>
                    <a:pt x="411" y="34"/>
                    <a:pt x="412" y="25"/>
                  </a:cubicBezTo>
                  <a:cubicBezTo>
                    <a:pt x="413" y="16"/>
                    <a:pt x="393" y="2"/>
                    <a:pt x="397" y="1"/>
                  </a:cubicBezTo>
                  <a:cubicBezTo>
                    <a:pt x="401" y="0"/>
                    <a:pt x="418" y="8"/>
                    <a:pt x="436" y="17"/>
                  </a:cubicBezTo>
                  <a:cubicBezTo>
                    <a:pt x="454" y="26"/>
                    <a:pt x="487" y="42"/>
                    <a:pt x="506" y="53"/>
                  </a:cubicBezTo>
                  <a:cubicBezTo>
                    <a:pt x="525" y="64"/>
                    <a:pt x="537" y="76"/>
                    <a:pt x="547" y="83"/>
                  </a:cubicBezTo>
                  <a:cubicBezTo>
                    <a:pt x="557" y="90"/>
                    <a:pt x="571" y="94"/>
                    <a:pt x="566" y="98"/>
                  </a:cubicBezTo>
                  <a:cubicBezTo>
                    <a:pt x="561" y="102"/>
                    <a:pt x="540" y="102"/>
                    <a:pt x="518" y="109"/>
                  </a:cubicBezTo>
                  <a:cubicBezTo>
                    <a:pt x="496" y="116"/>
                    <a:pt x="463" y="125"/>
                    <a:pt x="436" y="139"/>
                  </a:cubicBezTo>
                  <a:cubicBezTo>
                    <a:pt x="409" y="153"/>
                    <a:pt x="378" y="173"/>
                    <a:pt x="355" y="191"/>
                  </a:cubicBezTo>
                  <a:cubicBezTo>
                    <a:pt x="332" y="209"/>
                    <a:pt x="313" y="243"/>
                    <a:pt x="298" y="247"/>
                  </a:cubicBezTo>
                  <a:cubicBezTo>
                    <a:pt x="283" y="251"/>
                    <a:pt x="278" y="223"/>
                    <a:pt x="265" y="212"/>
                  </a:cubicBezTo>
                  <a:cubicBezTo>
                    <a:pt x="252" y="201"/>
                    <a:pt x="238" y="191"/>
                    <a:pt x="221" y="179"/>
                  </a:cubicBezTo>
                  <a:cubicBezTo>
                    <a:pt x="204" y="167"/>
                    <a:pt x="180" y="150"/>
                    <a:pt x="160" y="140"/>
                  </a:cubicBezTo>
                  <a:cubicBezTo>
                    <a:pt x="140" y="130"/>
                    <a:pt x="125" y="126"/>
                    <a:pt x="103" y="119"/>
                  </a:cubicBezTo>
                  <a:cubicBezTo>
                    <a:pt x="81" y="112"/>
                    <a:pt x="45" y="101"/>
                    <a:pt x="28" y="98"/>
                  </a:cubicBezTo>
                  <a:cubicBezTo>
                    <a:pt x="11" y="95"/>
                    <a:pt x="4" y="101"/>
                    <a:pt x="2" y="98"/>
                  </a:cubicBezTo>
                  <a:cubicBezTo>
                    <a:pt x="0" y="95"/>
                    <a:pt x="12" y="86"/>
                    <a:pt x="19" y="80"/>
                  </a:cubicBezTo>
                  <a:cubicBezTo>
                    <a:pt x="26" y="74"/>
                    <a:pt x="37" y="66"/>
                    <a:pt x="47" y="59"/>
                  </a:cubicBezTo>
                  <a:cubicBezTo>
                    <a:pt x="57" y="52"/>
                    <a:pt x="69" y="44"/>
                    <a:pt x="79" y="38"/>
                  </a:cubicBezTo>
                  <a:cubicBezTo>
                    <a:pt x="89" y="32"/>
                    <a:pt x="100" y="30"/>
                    <a:pt x="110" y="25"/>
                  </a:cubicBezTo>
                  <a:cubicBezTo>
                    <a:pt x="120" y="20"/>
                    <a:pt x="138" y="9"/>
                    <a:pt x="142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8" name="Group 5"/>
            <p:cNvGrpSpPr>
              <a:grpSpLocks/>
            </p:cNvGrpSpPr>
            <p:nvPr/>
          </p:nvGrpSpPr>
          <p:grpSpPr bwMode="auto">
            <a:xfrm rot="-5400000">
              <a:off x="1320" y="3690"/>
              <a:ext cx="425" cy="841"/>
              <a:chOff x="1588" y="1253"/>
              <a:chExt cx="734" cy="1499"/>
            </a:xfrm>
          </p:grpSpPr>
          <p:sp>
            <p:nvSpPr>
              <p:cNvPr id="92" name="Freeform 6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" name="Arc 7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" name="Oval 8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5" name="Oval 9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6" name="Freeform 10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5915857">
            <a:off x="7105801" y="1075429"/>
            <a:ext cx="769937" cy="388938"/>
            <a:chOff x="1110" y="3894"/>
            <a:chExt cx="841" cy="426"/>
          </a:xfrm>
        </p:grpSpPr>
        <p:sp>
          <p:nvSpPr>
            <p:cNvPr id="98" name="Freeform 4"/>
            <p:cNvSpPr>
              <a:spLocks/>
            </p:cNvSpPr>
            <p:nvPr/>
          </p:nvSpPr>
          <p:spPr bwMode="auto">
            <a:xfrm>
              <a:off x="1234" y="4003"/>
              <a:ext cx="571" cy="251"/>
            </a:xfrm>
            <a:custGeom>
              <a:avLst/>
              <a:gdLst>
                <a:gd name="T0" fmla="*/ 142 w 571"/>
                <a:gd name="T1" fmla="*/ 10 h 251"/>
                <a:gd name="T2" fmla="*/ 134 w 571"/>
                <a:gd name="T3" fmla="*/ 28 h 251"/>
                <a:gd name="T4" fmla="*/ 158 w 571"/>
                <a:gd name="T5" fmla="*/ 55 h 251"/>
                <a:gd name="T6" fmla="*/ 212 w 571"/>
                <a:gd name="T7" fmla="*/ 71 h 251"/>
                <a:gd name="T8" fmla="*/ 284 w 571"/>
                <a:gd name="T9" fmla="*/ 77 h 251"/>
                <a:gd name="T10" fmla="*/ 338 w 571"/>
                <a:gd name="T11" fmla="*/ 71 h 251"/>
                <a:gd name="T12" fmla="*/ 388 w 571"/>
                <a:gd name="T13" fmla="*/ 56 h 251"/>
                <a:gd name="T14" fmla="*/ 412 w 571"/>
                <a:gd name="T15" fmla="*/ 25 h 251"/>
                <a:gd name="T16" fmla="*/ 397 w 571"/>
                <a:gd name="T17" fmla="*/ 1 h 251"/>
                <a:gd name="T18" fmla="*/ 436 w 571"/>
                <a:gd name="T19" fmla="*/ 17 h 251"/>
                <a:gd name="T20" fmla="*/ 506 w 571"/>
                <a:gd name="T21" fmla="*/ 53 h 251"/>
                <a:gd name="T22" fmla="*/ 547 w 571"/>
                <a:gd name="T23" fmla="*/ 83 h 251"/>
                <a:gd name="T24" fmla="*/ 566 w 571"/>
                <a:gd name="T25" fmla="*/ 98 h 251"/>
                <a:gd name="T26" fmla="*/ 518 w 571"/>
                <a:gd name="T27" fmla="*/ 109 h 251"/>
                <a:gd name="T28" fmla="*/ 436 w 571"/>
                <a:gd name="T29" fmla="*/ 139 h 251"/>
                <a:gd name="T30" fmla="*/ 355 w 571"/>
                <a:gd name="T31" fmla="*/ 191 h 251"/>
                <a:gd name="T32" fmla="*/ 298 w 571"/>
                <a:gd name="T33" fmla="*/ 247 h 251"/>
                <a:gd name="T34" fmla="*/ 265 w 571"/>
                <a:gd name="T35" fmla="*/ 212 h 251"/>
                <a:gd name="T36" fmla="*/ 221 w 571"/>
                <a:gd name="T37" fmla="*/ 179 h 251"/>
                <a:gd name="T38" fmla="*/ 160 w 571"/>
                <a:gd name="T39" fmla="*/ 140 h 251"/>
                <a:gd name="T40" fmla="*/ 103 w 571"/>
                <a:gd name="T41" fmla="*/ 119 h 251"/>
                <a:gd name="T42" fmla="*/ 28 w 571"/>
                <a:gd name="T43" fmla="*/ 98 h 251"/>
                <a:gd name="T44" fmla="*/ 2 w 571"/>
                <a:gd name="T45" fmla="*/ 98 h 251"/>
                <a:gd name="T46" fmla="*/ 19 w 571"/>
                <a:gd name="T47" fmla="*/ 80 h 251"/>
                <a:gd name="T48" fmla="*/ 47 w 571"/>
                <a:gd name="T49" fmla="*/ 59 h 251"/>
                <a:gd name="T50" fmla="*/ 79 w 571"/>
                <a:gd name="T51" fmla="*/ 38 h 251"/>
                <a:gd name="T52" fmla="*/ 110 w 571"/>
                <a:gd name="T53" fmla="*/ 25 h 251"/>
                <a:gd name="T54" fmla="*/ 142 w 571"/>
                <a:gd name="T55" fmla="*/ 10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1"/>
                <a:gd name="T85" fmla="*/ 0 h 251"/>
                <a:gd name="T86" fmla="*/ 571 w 571"/>
                <a:gd name="T87" fmla="*/ 251 h 2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1" h="251">
                  <a:moveTo>
                    <a:pt x="142" y="10"/>
                  </a:moveTo>
                  <a:cubicBezTo>
                    <a:pt x="146" y="11"/>
                    <a:pt x="131" y="21"/>
                    <a:pt x="134" y="28"/>
                  </a:cubicBezTo>
                  <a:cubicBezTo>
                    <a:pt x="137" y="35"/>
                    <a:pt x="145" y="48"/>
                    <a:pt x="158" y="55"/>
                  </a:cubicBezTo>
                  <a:cubicBezTo>
                    <a:pt x="171" y="62"/>
                    <a:pt x="191" y="67"/>
                    <a:pt x="212" y="71"/>
                  </a:cubicBezTo>
                  <a:cubicBezTo>
                    <a:pt x="233" y="75"/>
                    <a:pt x="263" y="77"/>
                    <a:pt x="284" y="77"/>
                  </a:cubicBezTo>
                  <a:cubicBezTo>
                    <a:pt x="305" y="77"/>
                    <a:pt x="321" y="75"/>
                    <a:pt x="338" y="71"/>
                  </a:cubicBezTo>
                  <a:cubicBezTo>
                    <a:pt x="355" y="67"/>
                    <a:pt x="376" y="64"/>
                    <a:pt x="388" y="56"/>
                  </a:cubicBezTo>
                  <a:cubicBezTo>
                    <a:pt x="400" y="48"/>
                    <a:pt x="411" y="34"/>
                    <a:pt x="412" y="25"/>
                  </a:cubicBezTo>
                  <a:cubicBezTo>
                    <a:pt x="413" y="16"/>
                    <a:pt x="393" y="2"/>
                    <a:pt x="397" y="1"/>
                  </a:cubicBezTo>
                  <a:cubicBezTo>
                    <a:pt x="401" y="0"/>
                    <a:pt x="418" y="8"/>
                    <a:pt x="436" y="17"/>
                  </a:cubicBezTo>
                  <a:cubicBezTo>
                    <a:pt x="454" y="26"/>
                    <a:pt x="487" y="42"/>
                    <a:pt x="506" y="53"/>
                  </a:cubicBezTo>
                  <a:cubicBezTo>
                    <a:pt x="525" y="64"/>
                    <a:pt x="537" y="76"/>
                    <a:pt x="547" y="83"/>
                  </a:cubicBezTo>
                  <a:cubicBezTo>
                    <a:pt x="557" y="90"/>
                    <a:pt x="571" y="94"/>
                    <a:pt x="566" y="98"/>
                  </a:cubicBezTo>
                  <a:cubicBezTo>
                    <a:pt x="561" y="102"/>
                    <a:pt x="540" y="102"/>
                    <a:pt x="518" y="109"/>
                  </a:cubicBezTo>
                  <a:cubicBezTo>
                    <a:pt x="496" y="116"/>
                    <a:pt x="463" y="125"/>
                    <a:pt x="436" y="139"/>
                  </a:cubicBezTo>
                  <a:cubicBezTo>
                    <a:pt x="409" y="153"/>
                    <a:pt x="378" y="173"/>
                    <a:pt x="355" y="191"/>
                  </a:cubicBezTo>
                  <a:cubicBezTo>
                    <a:pt x="332" y="209"/>
                    <a:pt x="313" y="243"/>
                    <a:pt x="298" y="247"/>
                  </a:cubicBezTo>
                  <a:cubicBezTo>
                    <a:pt x="283" y="251"/>
                    <a:pt x="278" y="223"/>
                    <a:pt x="265" y="212"/>
                  </a:cubicBezTo>
                  <a:cubicBezTo>
                    <a:pt x="252" y="201"/>
                    <a:pt x="238" y="191"/>
                    <a:pt x="221" y="179"/>
                  </a:cubicBezTo>
                  <a:cubicBezTo>
                    <a:pt x="204" y="167"/>
                    <a:pt x="180" y="150"/>
                    <a:pt x="160" y="140"/>
                  </a:cubicBezTo>
                  <a:cubicBezTo>
                    <a:pt x="140" y="130"/>
                    <a:pt x="125" y="126"/>
                    <a:pt x="103" y="119"/>
                  </a:cubicBezTo>
                  <a:cubicBezTo>
                    <a:pt x="81" y="112"/>
                    <a:pt x="45" y="101"/>
                    <a:pt x="28" y="98"/>
                  </a:cubicBezTo>
                  <a:cubicBezTo>
                    <a:pt x="11" y="95"/>
                    <a:pt x="4" y="101"/>
                    <a:pt x="2" y="98"/>
                  </a:cubicBezTo>
                  <a:cubicBezTo>
                    <a:pt x="0" y="95"/>
                    <a:pt x="12" y="86"/>
                    <a:pt x="19" y="80"/>
                  </a:cubicBezTo>
                  <a:cubicBezTo>
                    <a:pt x="26" y="74"/>
                    <a:pt x="37" y="66"/>
                    <a:pt x="47" y="59"/>
                  </a:cubicBezTo>
                  <a:cubicBezTo>
                    <a:pt x="57" y="52"/>
                    <a:pt x="69" y="44"/>
                    <a:pt x="79" y="38"/>
                  </a:cubicBezTo>
                  <a:cubicBezTo>
                    <a:pt x="89" y="32"/>
                    <a:pt x="100" y="30"/>
                    <a:pt x="110" y="25"/>
                  </a:cubicBezTo>
                  <a:cubicBezTo>
                    <a:pt x="120" y="20"/>
                    <a:pt x="138" y="9"/>
                    <a:pt x="142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0" name="Group 5"/>
            <p:cNvGrpSpPr>
              <a:grpSpLocks/>
            </p:cNvGrpSpPr>
            <p:nvPr/>
          </p:nvGrpSpPr>
          <p:grpSpPr bwMode="auto">
            <a:xfrm rot="-5400000">
              <a:off x="1320" y="3690"/>
              <a:ext cx="425" cy="841"/>
              <a:chOff x="1588" y="1253"/>
              <a:chExt cx="734" cy="1499"/>
            </a:xfrm>
          </p:grpSpPr>
          <p:sp>
            <p:nvSpPr>
              <p:cNvPr id="100" name="Freeform 6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" name="Arc 7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Oval 8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" name="Oval 9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4" name="Freeform 10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7872E-6 L 4.72222E-6 -0.284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19649" t="2744" r="25844" b="4173"/>
          <a:stretch>
            <a:fillRect/>
          </a:stretch>
        </p:blipFill>
        <p:spPr bwMode="auto">
          <a:xfrm>
            <a:off x="0" y="0"/>
            <a:ext cx="3011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3116263" y="546769"/>
            <a:ext cx="35829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FFFFFF"/>
                </a:solidFill>
                <a:latin typeface="Arial" charset="0"/>
              </a:rPr>
              <a:t>En el termómetro de la fotografía la temperatura ambiente </a:t>
            </a:r>
            <a:r>
              <a:rPr lang="es-ES" sz="1800" b="1" dirty="0" smtClean="0">
                <a:solidFill>
                  <a:srgbClr val="FFFFFF"/>
                </a:solidFill>
                <a:latin typeface="Arial" charset="0"/>
              </a:rPr>
              <a:t>determinaba </a:t>
            </a:r>
            <a:r>
              <a:rPr lang="es-ES" sz="1800" b="1" dirty="0">
                <a:solidFill>
                  <a:srgbClr val="FFFFFF"/>
                </a:solidFill>
                <a:latin typeface="Arial" charset="0"/>
              </a:rPr>
              <a:t>que </a:t>
            </a:r>
            <a:r>
              <a:rPr lang="es-ES" sz="1800" b="1" dirty="0" smtClean="0">
                <a:solidFill>
                  <a:srgbClr val="FFFFFF"/>
                </a:solidFill>
                <a:latin typeface="Arial" charset="0"/>
              </a:rPr>
              <a:t>el empuje fuera </a:t>
            </a:r>
            <a:r>
              <a:rPr lang="es-ES" sz="1800" b="1" dirty="0" smtClean="0">
                <a:solidFill>
                  <a:srgbClr val="FF0000"/>
                </a:solidFill>
                <a:latin typeface="Arial" charset="0"/>
              </a:rPr>
              <a:t>superior</a:t>
            </a:r>
            <a:r>
              <a:rPr lang="es-ES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sz="1800" b="1" dirty="0">
                <a:solidFill>
                  <a:srgbClr val="FFFFFF"/>
                </a:solidFill>
                <a:latin typeface="Arial" charset="0"/>
              </a:rPr>
              <a:t>al peso de los cuerpos 3, 4 y 5, por lo que tienden a ascender, pero </a:t>
            </a:r>
            <a:r>
              <a:rPr lang="es-ES" sz="1800" b="1" dirty="0">
                <a:solidFill>
                  <a:srgbClr val="FF0000"/>
                </a:solidFill>
                <a:latin typeface="Arial" charset="0"/>
              </a:rPr>
              <a:t>inferior</a:t>
            </a:r>
            <a:r>
              <a:rPr lang="es-ES" sz="1800" b="1" dirty="0">
                <a:solidFill>
                  <a:srgbClr val="FFFFFF"/>
                </a:solidFill>
                <a:latin typeface="Arial" charset="0"/>
              </a:rPr>
              <a:t> al peso de los cuerpos 1 y 2, razón por la que se hunden.</a:t>
            </a:r>
          </a:p>
        </p:txBody>
      </p:sp>
      <p:grpSp>
        <p:nvGrpSpPr>
          <p:cNvPr id="99332" name="Group 4"/>
          <p:cNvGrpSpPr>
            <a:grpSpLocks/>
          </p:cNvGrpSpPr>
          <p:nvPr/>
        </p:nvGrpSpPr>
        <p:grpSpPr bwMode="auto">
          <a:xfrm>
            <a:off x="2263775" y="5326063"/>
            <a:ext cx="687388" cy="531812"/>
            <a:chOff x="659" y="3789"/>
            <a:chExt cx="433" cy="335"/>
          </a:xfrm>
        </p:grpSpPr>
        <p:sp>
          <p:nvSpPr>
            <p:cNvPr id="99417" name="Oval 5"/>
            <p:cNvSpPr>
              <a:spLocks noChangeArrowheads="1"/>
            </p:cNvSpPr>
            <p:nvPr/>
          </p:nvSpPr>
          <p:spPr bwMode="auto">
            <a:xfrm>
              <a:off x="659" y="3789"/>
              <a:ext cx="334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418" name="Text Box 6"/>
            <p:cNvSpPr txBox="1">
              <a:spLocks noChangeArrowheads="1"/>
            </p:cNvSpPr>
            <p:nvPr/>
          </p:nvSpPr>
          <p:spPr bwMode="auto">
            <a:xfrm>
              <a:off x="698" y="3797"/>
              <a:ext cx="3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99333" name="Group 7"/>
          <p:cNvGrpSpPr>
            <a:grpSpLocks/>
          </p:cNvGrpSpPr>
          <p:nvPr/>
        </p:nvGrpSpPr>
        <p:grpSpPr bwMode="auto">
          <a:xfrm>
            <a:off x="2257425" y="4543425"/>
            <a:ext cx="685800" cy="531813"/>
            <a:chOff x="2023" y="3789"/>
            <a:chExt cx="432" cy="335"/>
          </a:xfrm>
        </p:grpSpPr>
        <p:sp>
          <p:nvSpPr>
            <p:cNvPr id="99415" name="Oval 8"/>
            <p:cNvSpPr>
              <a:spLocks noChangeArrowheads="1"/>
            </p:cNvSpPr>
            <p:nvPr/>
          </p:nvSpPr>
          <p:spPr bwMode="auto">
            <a:xfrm>
              <a:off x="2023" y="3789"/>
              <a:ext cx="334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416" name="Text Box 9"/>
            <p:cNvSpPr txBox="1">
              <a:spLocks noChangeArrowheads="1"/>
            </p:cNvSpPr>
            <p:nvPr/>
          </p:nvSpPr>
          <p:spPr bwMode="auto">
            <a:xfrm>
              <a:off x="2061" y="3797"/>
              <a:ext cx="3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99334" name="Group 10"/>
          <p:cNvGrpSpPr>
            <a:grpSpLocks/>
          </p:cNvGrpSpPr>
          <p:nvPr/>
        </p:nvGrpSpPr>
        <p:grpSpPr bwMode="auto">
          <a:xfrm>
            <a:off x="2262188" y="2530475"/>
            <a:ext cx="687387" cy="531813"/>
            <a:chOff x="3387" y="3789"/>
            <a:chExt cx="433" cy="335"/>
          </a:xfrm>
        </p:grpSpPr>
        <p:sp>
          <p:nvSpPr>
            <p:cNvPr id="99413" name="Oval 11"/>
            <p:cNvSpPr>
              <a:spLocks noChangeArrowheads="1"/>
            </p:cNvSpPr>
            <p:nvPr/>
          </p:nvSpPr>
          <p:spPr bwMode="auto">
            <a:xfrm>
              <a:off x="3387" y="3789"/>
              <a:ext cx="334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414" name="Text Box 12"/>
            <p:cNvSpPr txBox="1">
              <a:spLocks noChangeArrowheads="1"/>
            </p:cNvSpPr>
            <p:nvPr/>
          </p:nvSpPr>
          <p:spPr bwMode="auto">
            <a:xfrm>
              <a:off x="3426" y="3797"/>
              <a:ext cx="3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99335" name="Group 13"/>
          <p:cNvGrpSpPr>
            <a:grpSpLocks/>
          </p:cNvGrpSpPr>
          <p:nvPr/>
        </p:nvGrpSpPr>
        <p:grpSpPr bwMode="auto">
          <a:xfrm>
            <a:off x="2270125" y="1417638"/>
            <a:ext cx="684213" cy="531812"/>
            <a:chOff x="4744" y="3789"/>
            <a:chExt cx="431" cy="335"/>
          </a:xfrm>
        </p:grpSpPr>
        <p:sp>
          <p:nvSpPr>
            <p:cNvPr id="99411" name="Oval 14"/>
            <p:cNvSpPr>
              <a:spLocks noChangeArrowheads="1"/>
            </p:cNvSpPr>
            <p:nvPr/>
          </p:nvSpPr>
          <p:spPr bwMode="auto">
            <a:xfrm>
              <a:off x="4744" y="3789"/>
              <a:ext cx="334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412" name="Text Box 15"/>
            <p:cNvSpPr txBox="1">
              <a:spLocks noChangeArrowheads="1"/>
            </p:cNvSpPr>
            <p:nvPr/>
          </p:nvSpPr>
          <p:spPr bwMode="auto">
            <a:xfrm>
              <a:off x="4781" y="3797"/>
              <a:ext cx="3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99336" name="Group 16"/>
          <p:cNvGrpSpPr>
            <a:grpSpLocks/>
          </p:cNvGrpSpPr>
          <p:nvPr/>
        </p:nvGrpSpPr>
        <p:grpSpPr bwMode="auto">
          <a:xfrm>
            <a:off x="2270125" y="835025"/>
            <a:ext cx="684213" cy="531813"/>
            <a:chOff x="4744" y="3789"/>
            <a:chExt cx="431" cy="335"/>
          </a:xfrm>
        </p:grpSpPr>
        <p:sp>
          <p:nvSpPr>
            <p:cNvPr id="99409" name="Oval 17"/>
            <p:cNvSpPr>
              <a:spLocks noChangeArrowheads="1"/>
            </p:cNvSpPr>
            <p:nvPr/>
          </p:nvSpPr>
          <p:spPr bwMode="auto">
            <a:xfrm>
              <a:off x="4744" y="3789"/>
              <a:ext cx="334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410" name="Text Box 18"/>
            <p:cNvSpPr txBox="1">
              <a:spLocks noChangeArrowheads="1"/>
            </p:cNvSpPr>
            <p:nvPr/>
          </p:nvSpPr>
          <p:spPr bwMode="auto">
            <a:xfrm>
              <a:off x="4781" y="3797"/>
              <a:ext cx="3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99337" name="Group 19"/>
          <p:cNvGrpSpPr>
            <a:grpSpLocks/>
          </p:cNvGrpSpPr>
          <p:nvPr/>
        </p:nvGrpSpPr>
        <p:grpSpPr bwMode="auto">
          <a:xfrm>
            <a:off x="211138" y="1525588"/>
            <a:ext cx="1365250" cy="4806950"/>
            <a:chOff x="326" y="961"/>
            <a:chExt cx="860" cy="3028"/>
          </a:xfrm>
        </p:grpSpPr>
        <p:sp>
          <p:nvSpPr>
            <p:cNvPr id="99399" name="Text Box 20"/>
            <p:cNvSpPr txBox="1">
              <a:spLocks noChangeArrowheads="1"/>
            </p:cNvSpPr>
            <p:nvPr/>
          </p:nvSpPr>
          <p:spPr bwMode="auto">
            <a:xfrm>
              <a:off x="326" y="1963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 charset="0"/>
                </a:rPr>
                <a:t>22 ºC</a:t>
              </a:r>
            </a:p>
          </p:txBody>
        </p:sp>
        <p:sp>
          <p:nvSpPr>
            <p:cNvPr id="99400" name="Text Box 21"/>
            <p:cNvSpPr txBox="1">
              <a:spLocks noChangeArrowheads="1"/>
            </p:cNvSpPr>
            <p:nvPr/>
          </p:nvSpPr>
          <p:spPr bwMode="auto">
            <a:xfrm>
              <a:off x="326" y="3758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 charset="0"/>
                </a:rPr>
                <a:t>18 ºC</a:t>
              </a:r>
            </a:p>
          </p:txBody>
        </p:sp>
        <p:sp>
          <p:nvSpPr>
            <p:cNvPr id="99401" name="Text Box 22"/>
            <p:cNvSpPr txBox="1">
              <a:spLocks noChangeArrowheads="1"/>
            </p:cNvSpPr>
            <p:nvPr/>
          </p:nvSpPr>
          <p:spPr bwMode="auto">
            <a:xfrm>
              <a:off x="326" y="3257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 charset="0"/>
                </a:rPr>
                <a:t>20 ºC</a:t>
              </a:r>
            </a:p>
          </p:txBody>
        </p:sp>
        <p:sp>
          <p:nvSpPr>
            <p:cNvPr id="99402" name="Text Box 23"/>
            <p:cNvSpPr txBox="1">
              <a:spLocks noChangeArrowheads="1"/>
            </p:cNvSpPr>
            <p:nvPr/>
          </p:nvSpPr>
          <p:spPr bwMode="auto">
            <a:xfrm>
              <a:off x="326" y="1345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 charset="0"/>
                </a:rPr>
                <a:t>24 ºC</a:t>
              </a:r>
            </a:p>
          </p:txBody>
        </p:sp>
        <p:sp>
          <p:nvSpPr>
            <p:cNvPr id="99403" name="Text Box 24"/>
            <p:cNvSpPr txBox="1">
              <a:spLocks noChangeArrowheads="1"/>
            </p:cNvSpPr>
            <p:nvPr/>
          </p:nvSpPr>
          <p:spPr bwMode="auto">
            <a:xfrm>
              <a:off x="326" y="961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 charset="0"/>
                </a:rPr>
                <a:t>26 ºC</a:t>
              </a:r>
            </a:p>
          </p:txBody>
        </p:sp>
        <p:sp>
          <p:nvSpPr>
            <p:cNvPr id="99404" name="Line 25"/>
            <p:cNvSpPr>
              <a:spLocks noChangeShapeType="1"/>
            </p:cNvSpPr>
            <p:nvPr/>
          </p:nvSpPr>
          <p:spPr bwMode="auto">
            <a:xfrm>
              <a:off x="785" y="3873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9405" name="Line 26"/>
            <p:cNvSpPr>
              <a:spLocks noChangeShapeType="1"/>
            </p:cNvSpPr>
            <p:nvPr/>
          </p:nvSpPr>
          <p:spPr bwMode="auto">
            <a:xfrm>
              <a:off x="785" y="3381"/>
              <a:ext cx="4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9406" name="Line 27"/>
            <p:cNvSpPr>
              <a:spLocks noChangeShapeType="1"/>
            </p:cNvSpPr>
            <p:nvPr/>
          </p:nvSpPr>
          <p:spPr bwMode="auto">
            <a:xfrm>
              <a:off x="785" y="2095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9407" name="Line 28"/>
            <p:cNvSpPr>
              <a:spLocks noChangeShapeType="1"/>
            </p:cNvSpPr>
            <p:nvPr/>
          </p:nvSpPr>
          <p:spPr bwMode="auto">
            <a:xfrm>
              <a:off x="785" y="1461"/>
              <a:ext cx="4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9408" name="Line 29"/>
            <p:cNvSpPr>
              <a:spLocks noChangeShapeType="1"/>
            </p:cNvSpPr>
            <p:nvPr/>
          </p:nvSpPr>
          <p:spPr bwMode="auto">
            <a:xfrm>
              <a:off x="785" y="1085"/>
              <a:ext cx="1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99338" name="Freeform 30"/>
          <p:cNvSpPr>
            <a:spLocks/>
          </p:cNvSpPr>
          <p:nvPr/>
        </p:nvSpPr>
        <p:spPr bwMode="auto">
          <a:xfrm>
            <a:off x="7770813" y="1712913"/>
            <a:ext cx="80962" cy="33337"/>
          </a:xfrm>
          <a:custGeom>
            <a:avLst/>
            <a:gdLst>
              <a:gd name="T0" fmla="*/ 2147483647 w 54"/>
              <a:gd name="T1" fmla="*/ 0 h 1"/>
              <a:gd name="T2" fmla="*/ 0 w 54"/>
              <a:gd name="T3" fmla="*/ 0 h 1"/>
              <a:gd name="T4" fmla="*/ 0 60000 65536"/>
              <a:gd name="T5" fmla="*/ 0 60000 65536"/>
              <a:gd name="T6" fmla="*/ 0 w 54"/>
              <a:gd name="T7" fmla="*/ 0 h 1"/>
              <a:gd name="T8" fmla="*/ 54 w 5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" h="1">
                <a:moveTo>
                  <a:pt x="54" y="0"/>
                </a:moveTo>
                <a:cubicBezTo>
                  <a:pt x="54" y="0"/>
                  <a:pt x="27" y="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99339" name="Rectangle 31"/>
          <p:cNvSpPr>
            <a:spLocks noChangeArrowheads="1"/>
          </p:cNvSpPr>
          <p:nvPr/>
        </p:nvSpPr>
        <p:spPr bwMode="auto">
          <a:xfrm>
            <a:off x="6821488" y="0"/>
            <a:ext cx="2322512" cy="6858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99340" name="Group 32"/>
          <p:cNvGrpSpPr>
            <a:grpSpLocks/>
          </p:cNvGrpSpPr>
          <p:nvPr/>
        </p:nvGrpSpPr>
        <p:grpSpPr bwMode="auto">
          <a:xfrm>
            <a:off x="7131050" y="333375"/>
            <a:ext cx="1746250" cy="5951538"/>
            <a:chOff x="595" y="210"/>
            <a:chExt cx="1100" cy="3749"/>
          </a:xfrm>
        </p:grpSpPr>
        <p:sp>
          <p:nvSpPr>
            <p:cNvPr id="99394" name="Oval 33"/>
            <p:cNvSpPr>
              <a:spLocks noChangeArrowheads="1"/>
            </p:cNvSpPr>
            <p:nvPr/>
          </p:nvSpPr>
          <p:spPr bwMode="auto">
            <a:xfrm>
              <a:off x="750" y="210"/>
              <a:ext cx="798" cy="8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s-ES" sz="18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9395" name="Group 34"/>
            <p:cNvGrpSpPr>
              <a:grpSpLocks/>
            </p:cNvGrpSpPr>
            <p:nvPr/>
          </p:nvGrpSpPr>
          <p:grpSpPr bwMode="auto">
            <a:xfrm>
              <a:off x="748" y="572"/>
              <a:ext cx="798" cy="3335"/>
              <a:chOff x="2830" y="768"/>
              <a:chExt cx="1052" cy="3335"/>
            </a:xfrm>
          </p:grpSpPr>
          <p:sp>
            <p:nvSpPr>
              <p:cNvPr id="99397" name="Rectangle 35"/>
              <p:cNvSpPr>
                <a:spLocks noChangeArrowheads="1"/>
              </p:cNvSpPr>
              <p:nvPr/>
            </p:nvSpPr>
            <p:spPr bwMode="auto">
              <a:xfrm>
                <a:off x="2830" y="791"/>
                <a:ext cx="1052" cy="32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9398" name="Freeform 36"/>
              <p:cNvSpPr>
                <a:spLocks/>
              </p:cNvSpPr>
              <p:nvPr/>
            </p:nvSpPr>
            <p:spPr bwMode="auto">
              <a:xfrm>
                <a:off x="2836" y="768"/>
                <a:ext cx="1046" cy="3335"/>
              </a:xfrm>
              <a:custGeom>
                <a:avLst/>
                <a:gdLst>
                  <a:gd name="T0" fmla="*/ 0 w 1050"/>
                  <a:gd name="T1" fmla="*/ 842 h 2508"/>
                  <a:gd name="T2" fmla="*/ 0 w 1050"/>
                  <a:gd name="T3" fmla="*/ 180255 h 2508"/>
                  <a:gd name="T4" fmla="*/ 990 w 1050"/>
                  <a:gd name="T5" fmla="*/ 180255 h 2508"/>
                  <a:gd name="T6" fmla="*/ 990 w 1050"/>
                  <a:gd name="T7" fmla="*/ 0 h 25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0"/>
                  <a:gd name="T13" fmla="*/ 0 h 2508"/>
                  <a:gd name="T14" fmla="*/ 1050 w 1050"/>
                  <a:gd name="T15" fmla="*/ 2508 h 25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0" h="2508">
                    <a:moveTo>
                      <a:pt x="0" y="12"/>
                    </a:moveTo>
                    <a:lnTo>
                      <a:pt x="0" y="2508"/>
                    </a:lnTo>
                    <a:lnTo>
                      <a:pt x="1050" y="2508"/>
                    </a:lnTo>
                    <a:lnTo>
                      <a:pt x="105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9396" name="Rectangle 37"/>
            <p:cNvSpPr>
              <a:spLocks noChangeArrowheads="1"/>
            </p:cNvSpPr>
            <p:nvPr/>
          </p:nvSpPr>
          <p:spPr bwMode="auto">
            <a:xfrm>
              <a:off x="595" y="3878"/>
              <a:ext cx="1100" cy="81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grpSp>
        <p:nvGrpSpPr>
          <p:cNvPr id="99341" name="Group 38"/>
          <p:cNvGrpSpPr>
            <a:grpSpLocks/>
          </p:cNvGrpSpPr>
          <p:nvPr/>
        </p:nvGrpSpPr>
        <p:grpSpPr bwMode="auto">
          <a:xfrm>
            <a:off x="7404100" y="722313"/>
            <a:ext cx="698500" cy="1239837"/>
            <a:chOff x="4014" y="935"/>
            <a:chExt cx="440" cy="781"/>
          </a:xfrm>
        </p:grpSpPr>
        <p:grpSp>
          <p:nvGrpSpPr>
            <p:cNvPr id="99385" name="Group 39"/>
            <p:cNvGrpSpPr>
              <a:grpSpLocks/>
            </p:cNvGrpSpPr>
            <p:nvPr/>
          </p:nvGrpSpPr>
          <p:grpSpPr bwMode="auto">
            <a:xfrm>
              <a:off x="4014" y="935"/>
              <a:ext cx="440" cy="528"/>
              <a:chOff x="4449" y="1970"/>
              <a:chExt cx="889" cy="1066"/>
            </a:xfrm>
          </p:grpSpPr>
          <p:sp>
            <p:nvSpPr>
              <p:cNvPr id="99389" name="Freeform 40"/>
              <p:cNvSpPr>
                <a:spLocks/>
              </p:cNvSpPr>
              <p:nvPr/>
            </p:nvSpPr>
            <p:spPr bwMode="auto">
              <a:xfrm>
                <a:off x="4449" y="1989"/>
                <a:ext cx="884" cy="634"/>
              </a:xfrm>
              <a:custGeom>
                <a:avLst/>
                <a:gdLst>
                  <a:gd name="T0" fmla="*/ 442 w 884"/>
                  <a:gd name="T1" fmla="*/ 0 h 634"/>
                  <a:gd name="T2" fmla="*/ 430 w 884"/>
                  <a:gd name="T3" fmla="*/ 22 h 634"/>
                  <a:gd name="T4" fmla="*/ 416 w 884"/>
                  <a:gd name="T5" fmla="*/ 88 h 634"/>
                  <a:gd name="T6" fmla="*/ 402 w 884"/>
                  <a:gd name="T7" fmla="*/ 188 h 634"/>
                  <a:gd name="T8" fmla="*/ 378 w 884"/>
                  <a:gd name="T9" fmla="*/ 288 h 634"/>
                  <a:gd name="T10" fmla="*/ 328 w 884"/>
                  <a:gd name="T11" fmla="*/ 352 h 634"/>
                  <a:gd name="T12" fmla="*/ 258 w 884"/>
                  <a:gd name="T13" fmla="*/ 390 h 634"/>
                  <a:gd name="T14" fmla="*/ 170 w 884"/>
                  <a:gd name="T15" fmla="*/ 426 h 634"/>
                  <a:gd name="T16" fmla="*/ 82 w 884"/>
                  <a:gd name="T17" fmla="*/ 472 h 634"/>
                  <a:gd name="T18" fmla="*/ 24 w 884"/>
                  <a:gd name="T19" fmla="*/ 538 h 634"/>
                  <a:gd name="T20" fmla="*/ 4 w 884"/>
                  <a:gd name="T21" fmla="*/ 600 h 634"/>
                  <a:gd name="T22" fmla="*/ 0 w 884"/>
                  <a:gd name="T23" fmla="*/ 634 h 634"/>
                  <a:gd name="T24" fmla="*/ 884 w 884"/>
                  <a:gd name="T25" fmla="*/ 634 h 634"/>
                  <a:gd name="T26" fmla="*/ 864 w 884"/>
                  <a:gd name="T27" fmla="*/ 546 h 634"/>
                  <a:gd name="T28" fmla="*/ 838 w 884"/>
                  <a:gd name="T29" fmla="*/ 500 h 634"/>
                  <a:gd name="T30" fmla="*/ 766 w 884"/>
                  <a:gd name="T31" fmla="*/ 450 h 634"/>
                  <a:gd name="T32" fmla="*/ 690 w 884"/>
                  <a:gd name="T33" fmla="*/ 414 h 634"/>
                  <a:gd name="T34" fmla="*/ 606 w 884"/>
                  <a:gd name="T35" fmla="*/ 382 h 634"/>
                  <a:gd name="T36" fmla="*/ 558 w 884"/>
                  <a:gd name="T37" fmla="*/ 354 h 634"/>
                  <a:gd name="T38" fmla="*/ 526 w 884"/>
                  <a:gd name="T39" fmla="*/ 302 h 634"/>
                  <a:gd name="T40" fmla="*/ 500 w 884"/>
                  <a:gd name="T41" fmla="*/ 222 h 634"/>
                  <a:gd name="T42" fmla="*/ 482 w 884"/>
                  <a:gd name="T43" fmla="*/ 138 h 634"/>
                  <a:gd name="T44" fmla="*/ 474 w 884"/>
                  <a:gd name="T45" fmla="*/ 80 h 634"/>
                  <a:gd name="T46" fmla="*/ 466 w 884"/>
                  <a:gd name="T47" fmla="*/ 26 h 634"/>
                  <a:gd name="T48" fmla="*/ 458 w 884"/>
                  <a:gd name="T49" fmla="*/ 2 h 634"/>
                  <a:gd name="T50" fmla="*/ 442 w 884"/>
                  <a:gd name="T51" fmla="*/ 0 h 6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4"/>
                  <a:gd name="T79" fmla="*/ 0 h 634"/>
                  <a:gd name="T80" fmla="*/ 884 w 884"/>
                  <a:gd name="T81" fmla="*/ 634 h 6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4" h="634">
                    <a:moveTo>
                      <a:pt x="442" y="0"/>
                    </a:moveTo>
                    <a:lnTo>
                      <a:pt x="430" y="22"/>
                    </a:lnTo>
                    <a:lnTo>
                      <a:pt x="416" y="88"/>
                    </a:lnTo>
                    <a:lnTo>
                      <a:pt x="402" y="188"/>
                    </a:lnTo>
                    <a:lnTo>
                      <a:pt x="378" y="288"/>
                    </a:lnTo>
                    <a:lnTo>
                      <a:pt x="328" y="352"/>
                    </a:lnTo>
                    <a:lnTo>
                      <a:pt x="258" y="390"/>
                    </a:lnTo>
                    <a:lnTo>
                      <a:pt x="170" y="426"/>
                    </a:lnTo>
                    <a:lnTo>
                      <a:pt x="82" y="472"/>
                    </a:lnTo>
                    <a:lnTo>
                      <a:pt x="24" y="538"/>
                    </a:lnTo>
                    <a:lnTo>
                      <a:pt x="4" y="600"/>
                    </a:lnTo>
                    <a:lnTo>
                      <a:pt x="0" y="634"/>
                    </a:lnTo>
                    <a:lnTo>
                      <a:pt x="884" y="634"/>
                    </a:lnTo>
                    <a:lnTo>
                      <a:pt x="864" y="546"/>
                    </a:lnTo>
                    <a:lnTo>
                      <a:pt x="838" y="500"/>
                    </a:lnTo>
                    <a:lnTo>
                      <a:pt x="766" y="450"/>
                    </a:lnTo>
                    <a:lnTo>
                      <a:pt x="690" y="414"/>
                    </a:lnTo>
                    <a:lnTo>
                      <a:pt x="606" y="382"/>
                    </a:lnTo>
                    <a:lnTo>
                      <a:pt x="558" y="354"/>
                    </a:lnTo>
                    <a:lnTo>
                      <a:pt x="526" y="302"/>
                    </a:lnTo>
                    <a:lnTo>
                      <a:pt x="500" y="222"/>
                    </a:lnTo>
                    <a:lnTo>
                      <a:pt x="482" y="138"/>
                    </a:lnTo>
                    <a:lnTo>
                      <a:pt x="474" y="80"/>
                    </a:lnTo>
                    <a:lnTo>
                      <a:pt x="466" y="26"/>
                    </a:lnTo>
                    <a:lnTo>
                      <a:pt x="458" y="2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90" name="Freeform 41"/>
              <p:cNvSpPr>
                <a:spLocks/>
              </p:cNvSpPr>
              <p:nvPr/>
            </p:nvSpPr>
            <p:spPr bwMode="auto">
              <a:xfrm>
                <a:off x="4455" y="2616"/>
                <a:ext cx="879" cy="399"/>
              </a:xfrm>
              <a:custGeom>
                <a:avLst/>
                <a:gdLst>
                  <a:gd name="T0" fmla="*/ 1 w 1392"/>
                  <a:gd name="T1" fmla="*/ 0 h 632"/>
                  <a:gd name="T2" fmla="*/ 2 w 1392"/>
                  <a:gd name="T3" fmla="*/ 0 h 632"/>
                  <a:gd name="T4" fmla="*/ 2 w 1392"/>
                  <a:gd name="T5" fmla="*/ 1 h 632"/>
                  <a:gd name="T6" fmla="*/ 1 w 1392"/>
                  <a:gd name="T7" fmla="*/ 1 h 632"/>
                  <a:gd name="T8" fmla="*/ 1 w 1392"/>
                  <a:gd name="T9" fmla="*/ 1 h 632"/>
                  <a:gd name="T10" fmla="*/ 1 w 1392"/>
                  <a:gd name="T11" fmla="*/ 1 h 632"/>
                  <a:gd name="T12" fmla="*/ 1 w 1392"/>
                  <a:gd name="T13" fmla="*/ 1 h 632"/>
                  <a:gd name="T14" fmla="*/ 1 w 1392"/>
                  <a:gd name="T15" fmla="*/ 1 h 632"/>
                  <a:gd name="T16" fmla="*/ 1 w 1392"/>
                  <a:gd name="T17" fmla="*/ 1 h 632"/>
                  <a:gd name="T18" fmla="*/ 1 w 1392"/>
                  <a:gd name="T19" fmla="*/ 1 h 632"/>
                  <a:gd name="T20" fmla="*/ 1 w 1392"/>
                  <a:gd name="T21" fmla="*/ 1 h 632"/>
                  <a:gd name="T22" fmla="*/ 1 w 1392"/>
                  <a:gd name="T23" fmla="*/ 1 h 632"/>
                  <a:gd name="T24" fmla="*/ 1 w 1392"/>
                  <a:gd name="T25" fmla="*/ 1 h 632"/>
                  <a:gd name="T26" fmla="*/ 1 w 1392"/>
                  <a:gd name="T27" fmla="*/ 1 h 632"/>
                  <a:gd name="T28" fmla="*/ 1 w 1392"/>
                  <a:gd name="T29" fmla="*/ 1 h 632"/>
                  <a:gd name="T30" fmla="*/ 1 w 1392"/>
                  <a:gd name="T31" fmla="*/ 1 h 632"/>
                  <a:gd name="T32" fmla="*/ 1 w 1392"/>
                  <a:gd name="T33" fmla="*/ 1 h 632"/>
                  <a:gd name="T34" fmla="*/ 1 w 1392"/>
                  <a:gd name="T35" fmla="*/ 1 h 632"/>
                  <a:gd name="T36" fmla="*/ 1 w 1392"/>
                  <a:gd name="T37" fmla="*/ 1 h 632"/>
                  <a:gd name="T38" fmla="*/ 1 w 1392"/>
                  <a:gd name="T39" fmla="*/ 1 h 632"/>
                  <a:gd name="T40" fmla="*/ 1 w 1392"/>
                  <a:gd name="T41" fmla="*/ 1 h 632"/>
                  <a:gd name="T42" fmla="*/ 1 w 1392"/>
                  <a:gd name="T43" fmla="*/ 1 h 632"/>
                  <a:gd name="T44" fmla="*/ 1 w 1392"/>
                  <a:gd name="T45" fmla="*/ 1 h 632"/>
                  <a:gd name="T46" fmla="*/ 1 w 1392"/>
                  <a:gd name="T47" fmla="*/ 1 h 632"/>
                  <a:gd name="T48" fmla="*/ 1 w 1392"/>
                  <a:gd name="T49" fmla="*/ 1 h 632"/>
                  <a:gd name="T50" fmla="*/ 0 w 1392"/>
                  <a:gd name="T51" fmla="*/ 1 h 632"/>
                  <a:gd name="T52" fmla="*/ 1 w 1392"/>
                  <a:gd name="T53" fmla="*/ 0 h 6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2"/>
                  <a:gd name="T82" fmla="*/ 0 h 632"/>
                  <a:gd name="T83" fmla="*/ 1392 w 1392"/>
                  <a:gd name="T84" fmla="*/ 632 h 6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2" h="632">
                    <a:moveTo>
                      <a:pt x="8" y="0"/>
                    </a:moveTo>
                    <a:lnTo>
                      <a:pt x="1388" y="0"/>
                    </a:lnTo>
                    <a:lnTo>
                      <a:pt x="1392" y="76"/>
                    </a:lnTo>
                    <a:lnTo>
                      <a:pt x="1356" y="160"/>
                    </a:lnTo>
                    <a:lnTo>
                      <a:pt x="1312" y="244"/>
                    </a:lnTo>
                    <a:lnTo>
                      <a:pt x="1232" y="292"/>
                    </a:lnTo>
                    <a:lnTo>
                      <a:pt x="1164" y="328"/>
                    </a:lnTo>
                    <a:lnTo>
                      <a:pt x="1064" y="364"/>
                    </a:lnTo>
                    <a:lnTo>
                      <a:pt x="960" y="424"/>
                    </a:lnTo>
                    <a:lnTo>
                      <a:pt x="896" y="484"/>
                    </a:lnTo>
                    <a:lnTo>
                      <a:pt x="872" y="564"/>
                    </a:lnTo>
                    <a:lnTo>
                      <a:pt x="840" y="608"/>
                    </a:lnTo>
                    <a:lnTo>
                      <a:pt x="752" y="632"/>
                    </a:lnTo>
                    <a:lnTo>
                      <a:pt x="672" y="632"/>
                    </a:lnTo>
                    <a:lnTo>
                      <a:pt x="584" y="620"/>
                    </a:lnTo>
                    <a:lnTo>
                      <a:pt x="532" y="584"/>
                    </a:lnTo>
                    <a:lnTo>
                      <a:pt x="504" y="500"/>
                    </a:lnTo>
                    <a:lnTo>
                      <a:pt x="488" y="464"/>
                    </a:lnTo>
                    <a:lnTo>
                      <a:pt x="412" y="416"/>
                    </a:lnTo>
                    <a:lnTo>
                      <a:pt x="288" y="352"/>
                    </a:lnTo>
                    <a:lnTo>
                      <a:pt x="172" y="304"/>
                    </a:lnTo>
                    <a:lnTo>
                      <a:pt x="124" y="276"/>
                    </a:lnTo>
                    <a:lnTo>
                      <a:pt x="72" y="232"/>
                    </a:lnTo>
                    <a:lnTo>
                      <a:pt x="40" y="172"/>
                    </a:lnTo>
                    <a:lnTo>
                      <a:pt x="16" y="100"/>
                    </a:lnTo>
                    <a:lnTo>
                      <a:pt x="0" y="4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91" name="Freeform 42"/>
              <p:cNvSpPr>
                <a:spLocks/>
              </p:cNvSpPr>
              <p:nvPr/>
            </p:nvSpPr>
            <p:spPr bwMode="auto">
              <a:xfrm>
                <a:off x="4454" y="1970"/>
                <a:ext cx="455" cy="1047"/>
              </a:xfrm>
              <a:custGeom>
                <a:avLst/>
                <a:gdLst>
                  <a:gd name="T0" fmla="*/ 1 w 720"/>
                  <a:gd name="T1" fmla="*/ 1 h 1659"/>
                  <a:gd name="T2" fmla="*/ 1 w 720"/>
                  <a:gd name="T3" fmla="*/ 1 h 1659"/>
                  <a:gd name="T4" fmla="*/ 1 w 720"/>
                  <a:gd name="T5" fmla="*/ 1 h 1659"/>
                  <a:gd name="T6" fmla="*/ 1 w 720"/>
                  <a:gd name="T7" fmla="*/ 1 h 1659"/>
                  <a:gd name="T8" fmla="*/ 1 w 720"/>
                  <a:gd name="T9" fmla="*/ 1 h 1659"/>
                  <a:gd name="T10" fmla="*/ 1 w 720"/>
                  <a:gd name="T11" fmla="*/ 1 h 1659"/>
                  <a:gd name="T12" fmla="*/ 1 w 720"/>
                  <a:gd name="T13" fmla="*/ 1 h 1659"/>
                  <a:gd name="T14" fmla="*/ 1 w 720"/>
                  <a:gd name="T15" fmla="*/ 1 h 1659"/>
                  <a:gd name="T16" fmla="*/ 0 w 720"/>
                  <a:gd name="T17" fmla="*/ 1 h 1659"/>
                  <a:gd name="T18" fmla="*/ 1 w 720"/>
                  <a:gd name="T19" fmla="*/ 1 h 1659"/>
                  <a:gd name="T20" fmla="*/ 1 w 720"/>
                  <a:gd name="T21" fmla="*/ 1 h 1659"/>
                  <a:gd name="T22" fmla="*/ 1 w 720"/>
                  <a:gd name="T23" fmla="*/ 2 h 1659"/>
                  <a:gd name="T24" fmla="*/ 1 w 720"/>
                  <a:gd name="T25" fmla="*/ 2 h 1659"/>
                  <a:gd name="T26" fmla="*/ 1 w 720"/>
                  <a:gd name="T27" fmla="*/ 2 h 1659"/>
                  <a:gd name="T28" fmla="*/ 1 w 720"/>
                  <a:gd name="T29" fmla="*/ 2 h 1659"/>
                  <a:gd name="T30" fmla="*/ 1 w 720"/>
                  <a:gd name="T31" fmla="*/ 2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92" name="Freeform 43"/>
              <p:cNvSpPr>
                <a:spLocks/>
              </p:cNvSpPr>
              <p:nvPr/>
            </p:nvSpPr>
            <p:spPr bwMode="auto">
              <a:xfrm flipH="1">
                <a:off x="4883" y="1970"/>
                <a:ext cx="455" cy="1047"/>
              </a:xfrm>
              <a:custGeom>
                <a:avLst/>
                <a:gdLst>
                  <a:gd name="T0" fmla="*/ 1 w 720"/>
                  <a:gd name="T1" fmla="*/ 1 h 1659"/>
                  <a:gd name="T2" fmla="*/ 1 w 720"/>
                  <a:gd name="T3" fmla="*/ 1 h 1659"/>
                  <a:gd name="T4" fmla="*/ 1 w 720"/>
                  <a:gd name="T5" fmla="*/ 1 h 1659"/>
                  <a:gd name="T6" fmla="*/ 1 w 720"/>
                  <a:gd name="T7" fmla="*/ 1 h 1659"/>
                  <a:gd name="T8" fmla="*/ 1 w 720"/>
                  <a:gd name="T9" fmla="*/ 1 h 1659"/>
                  <a:gd name="T10" fmla="*/ 1 w 720"/>
                  <a:gd name="T11" fmla="*/ 1 h 1659"/>
                  <a:gd name="T12" fmla="*/ 1 w 720"/>
                  <a:gd name="T13" fmla="*/ 1 h 1659"/>
                  <a:gd name="T14" fmla="*/ 1 w 720"/>
                  <a:gd name="T15" fmla="*/ 1 h 1659"/>
                  <a:gd name="T16" fmla="*/ 0 w 720"/>
                  <a:gd name="T17" fmla="*/ 1 h 1659"/>
                  <a:gd name="T18" fmla="*/ 1 w 720"/>
                  <a:gd name="T19" fmla="*/ 1 h 1659"/>
                  <a:gd name="T20" fmla="*/ 1 w 720"/>
                  <a:gd name="T21" fmla="*/ 1 h 1659"/>
                  <a:gd name="T22" fmla="*/ 1 w 720"/>
                  <a:gd name="T23" fmla="*/ 2 h 1659"/>
                  <a:gd name="T24" fmla="*/ 1 w 720"/>
                  <a:gd name="T25" fmla="*/ 2 h 1659"/>
                  <a:gd name="T26" fmla="*/ 1 w 720"/>
                  <a:gd name="T27" fmla="*/ 2 h 1659"/>
                  <a:gd name="T28" fmla="*/ 1 w 720"/>
                  <a:gd name="T29" fmla="*/ 2 h 1659"/>
                  <a:gd name="T30" fmla="*/ 1 w 720"/>
                  <a:gd name="T31" fmla="*/ 2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93" name="Freeform 44"/>
              <p:cNvSpPr>
                <a:spLocks/>
              </p:cNvSpPr>
              <p:nvPr/>
            </p:nvSpPr>
            <p:spPr bwMode="auto">
              <a:xfrm>
                <a:off x="4875" y="3018"/>
                <a:ext cx="43" cy="18"/>
              </a:xfrm>
              <a:custGeom>
                <a:avLst/>
                <a:gdLst>
                  <a:gd name="T0" fmla="*/ 2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9386" name="Oval 45"/>
            <p:cNvSpPr>
              <a:spLocks noChangeArrowheads="1"/>
            </p:cNvSpPr>
            <p:nvPr/>
          </p:nvSpPr>
          <p:spPr bwMode="auto">
            <a:xfrm>
              <a:off x="4154" y="1528"/>
              <a:ext cx="174" cy="174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387" name="Oval 46"/>
            <p:cNvSpPr>
              <a:spLocks noChangeArrowheads="1"/>
            </p:cNvSpPr>
            <p:nvPr/>
          </p:nvSpPr>
          <p:spPr bwMode="auto">
            <a:xfrm>
              <a:off x="4218" y="1456"/>
              <a:ext cx="40" cy="7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388" name="Text Box 47"/>
            <p:cNvSpPr txBox="1">
              <a:spLocks noChangeArrowheads="1"/>
            </p:cNvSpPr>
            <p:nvPr/>
          </p:nvSpPr>
          <p:spPr bwMode="auto">
            <a:xfrm>
              <a:off x="4056" y="1504"/>
              <a:ext cx="3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s-ES" sz="1600" b="1">
                  <a:solidFill>
                    <a:srgbClr val="000000"/>
                  </a:solidFill>
                  <a:latin typeface="Arial" charset="0"/>
                </a:rPr>
                <a:t>26</a:t>
              </a:r>
            </a:p>
          </p:txBody>
        </p:sp>
      </p:grpSp>
      <p:grpSp>
        <p:nvGrpSpPr>
          <p:cNvPr id="99342" name="Group 48"/>
          <p:cNvGrpSpPr>
            <a:grpSpLocks/>
          </p:cNvGrpSpPr>
          <p:nvPr/>
        </p:nvGrpSpPr>
        <p:grpSpPr bwMode="auto">
          <a:xfrm>
            <a:off x="7910513" y="1066800"/>
            <a:ext cx="698500" cy="1239838"/>
            <a:chOff x="3356" y="935"/>
            <a:chExt cx="440" cy="781"/>
          </a:xfrm>
        </p:grpSpPr>
        <p:grpSp>
          <p:nvGrpSpPr>
            <p:cNvPr id="99376" name="Group 49"/>
            <p:cNvGrpSpPr>
              <a:grpSpLocks/>
            </p:cNvGrpSpPr>
            <p:nvPr/>
          </p:nvGrpSpPr>
          <p:grpSpPr bwMode="auto">
            <a:xfrm>
              <a:off x="3356" y="935"/>
              <a:ext cx="440" cy="528"/>
              <a:chOff x="4449" y="1970"/>
              <a:chExt cx="889" cy="1066"/>
            </a:xfrm>
          </p:grpSpPr>
          <p:sp>
            <p:nvSpPr>
              <p:cNvPr id="99380" name="Freeform 50"/>
              <p:cNvSpPr>
                <a:spLocks/>
              </p:cNvSpPr>
              <p:nvPr/>
            </p:nvSpPr>
            <p:spPr bwMode="auto">
              <a:xfrm>
                <a:off x="4449" y="1989"/>
                <a:ext cx="884" cy="634"/>
              </a:xfrm>
              <a:custGeom>
                <a:avLst/>
                <a:gdLst>
                  <a:gd name="T0" fmla="*/ 442 w 884"/>
                  <a:gd name="T1" fmla="*/ 0 h 634"/>
                  <a:gd name="T2" fmla="*/ 430 w 884"/>
                  <a:gd name="T3" fmla="*/ 22 h 634"/>
                  <a:gd name="T4" fmla="*/ 416 w 884"/>
                  <a:gd name="T5" fmla="*/ 88 h 634"/>
                  <a:gd name="T6" fmla="*/ 402 w 884"/>
                  <a:gd name="T7" fmla="*/ 188 h 634"/>
                  <a:gd name="T8" fmla="*/ 378 w 884"/>
                  <a:gd name="T9" fmla="*/ 288 h 634"/>
                  <a:gd name="T10" fmla="*/ 328 w 884"/>
                  <a:gd name="T11" fmla="*/ 352 h 634"/>
                  <a:gd name="T12" fmla="*/ 258 w 884"/>
                  <a:gd name="T13" fmla="*/ 390 h 634"/>
                  <a:gd name="T14" fmla="*/ 170 w 884"/>
                  <a:gd name="T15" fmla="*/ 426 h 634"/>
                  <a:gd name="T16" fmla="*/ 82 w 884"/>
                  <a:gd name="T17" fmla="*/ 472 h 634"/>
                  <a:gd name="T18" fmla="*/ 24 w 884"/>
                  <a:gd name="T19" fmla="*/ 538 h 634"/>
                  <a:gd name="T20" fmla="*/ 4 w 884"/>
                  <a:gd name="T21" fmla="*/ 600 h 634"/>
                  <a:gd name="T22" fmla="*/ 0 w 884"/>
                  <a:gd name="T23" fmla="*/ 634 h 634"/>
                  <a:gd name="T24" fmla="*/ 884 w 884"/>
                  <a:gd name="T25" fmla="*/ 634 h 634"/>
                  <a:gd name="T26" fmla="*/ 864 w 884"/>
                  <a:gd name="T27" fmla="*/ 546 h 634"/>
                  <a:gd name="T28" fmla="*/ 838 w 884"/>
                  <a:gd name="T29" fmla="*/ 500 h 634"/>
                  <a:gd name="T30" fmla="*/ 766 w 884"/>
                  <a:gd name="T31" fmla="*/ 450 h 634"/>
                  <a:gd name="T32" fmla="*/ 690 w 884"/>
                  <a:gd name="T33" fmla="*/ 414 h 634"/>
                  <a:gd name="T34" fmla="*/ 606 w 884"/>
                  <a:gd name="T35" fmla="*/ 382 h 634"/>
                  <a:gd name="T36" fmla="*/ 558 w 884"/>
                  <a:gd name="T37" fmla="*/ 354 h 634"/>
                  <a:gd name="T38" fmla="*/ 526 w 884"/>
                  <a:gd name="T39" fmla="*/ 302 h 634"/>
                  <a:gd name="T40" fmla="*/ 500 w 884"/>
                  <a:gd name="T41" fmla="*/ 222 h 634"/>
                  <a:gd name="T42" fmla="*/ 482 w 884"/>
                  <a:gd name="T43" fmla="*/ 138 h 634"/>
                  <a:gd name="T44" fmla="*/ 474 w 884"/>
                  <a:gd name="T45" fmla="*/ 80 h 634"/>
                  <a:gd name="T46" fmla="*/ 466 w 884"/>
                  <a:gd name="T47" fmla="*/ 26 h 634"/>
                  <a:gd name="T48" fmla="*/ 458 w 884"/>
                  <a:gd name="T49" fmla="*/ 2 h 634"/>
                  <a:gd name="T50" fmla="*/ 442 w 884"/>
                  <a:gd name="T51" fmla="*/ 0 h 6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4"/>
                  <a:gd name="T79" fmla="*/ 0 h 634"/>
                  <a:gd name="T80" fmla="*/ 884 w 884"/>
                  <a:gd name="T81" fmla="*/ 634 h 6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4" h="634">
                    <a:moveTo>
                      <a:pt x="442" y="0"/>
                    </a:moveTo>
                    <a:lnTo>
                      <a:pt x="430" y="22"/>
                    </a:lnTo>
                    <a:lnTo>
                      <a:pt x="416" y="88"/>
                    </a:lnTo>
                    <a:lnTo>
                      <a:pt x="402" y="188"/>
                    </a:lnTo>
                    <a:lnTo>
                      <a:pt x="378" y="288"/>
                    </a:lnTo>
                    <a:lnTo>
                      <a:pt x="328" y="352"/>
                    </a:lnTo>
                    <a:lnTo>
                      <a:pt x="258" y="390"/>
                    </a:lnTo>
                    <a:lnTo>
                      <a:pt x="170" y="426"/>
                    </a:lnTo>
                    <a:lnTo>
                      <a:pt x="82" y="472"/>
                    </a:lnTo>
                    <a:lnTo>
                      <a:pt x="24" y="538"/>
                    </a:lnTo>
                    <a:lnTo>
                      <a:pt x="4" y="600"/>
                    </a:lnTo>
                    <a:lnTo>
                      <a:pt x="0" y="634"/>
                    </a:lnTo>
                    <a:lnTo>
                      <a:pt x="884" y="634"/>
                    </a:lnTo>
                    <a:lnTo>
                      <a:pt x="864" y="546"/>
                    </a:lnTo>
                    <a:lnTo>
                      <a:pt x="838" y="500"/>
                    </a:lnTo>
                    <a:lnTo>
                      <a:pt x="766" y="450"/>
                    </a:lnTo>
                    <a:lnTo>
                      <a:pt x="690" y="414"/>
                    </a:lnTo>
                    <a:lnTo>
                      <a:pt x="606" y="382"/>
                    </a:lnTo>
                    <a:lnTo>
                      <a:pt x="558" y="354"/>
                    </a:lnTo>
                    <a:lnTo>
                      <a:pt x="526" y="302"/>
                    </a:lnTo>
                    <a:lnTo>
                      <a:pt x="500" y="222"/>
                    </a:lnTo>
                    <a:lnTo>
                      <a:pt x="482" y="138"/>
                    </a:lnTo>
                    <a:lnTo>
                      <a:pt x="474" y="80"/>
                    </a:lnTo>
                    <a:lnTo>
                      <a:pt x="466" y="26"/>
                    </a:lnTo>
                    <a:lnTo>
                      <a:pt x="458" y="2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81" name="Freeform 51"/>
              <p:cNvSpPr>
                <a:spLocks/>
              </p:cNvSpPr>
              <p:nvPr/>
            </p:nvSpPr>
            <p:spPr bwMode="auto">
              <a:xfrm>
                <a:off x="4455" y="2616"/>
                <a:ext cx="879" cy="399"/>
              </a:xfrm>
              <a:custGeom>
                <a:avLst/>
                <a:gdLst>
                  <a:gd name="T0" fmla="*/ 1 w 1392"/>
                  <a:gd name="T1" fmla="*/ 0 h 632"/>
                  <a:gd name="T2" fmla="*/ 2 w 1392"/>
                  <a:gd name="T3" fmla="*/ 0 h 632"/>
                  <a:gd name="T4" fmla="*/ 2 w 1392"/>
                  <a:gd name="T5" fmla="*/ 1 h 632"/>
                  <a:gd name="T6" fmla="*/ 1 w 1392"/>
                  <a:gd name="T7" fmla="*/ 1 h 632"/>
                  <a:gd name="T8" fmla="*/ 1 w 1392"/>
                  <a:gd name="T9" fmla="*/ 1 h 632"/>
                  <a:gd name="T10" fmla="*/ 1 w 1392"/>
                  <a:gd name="T11" fmla="*/ 1 h 632"/>
                  <a:gd name="T12" fmla="*/ 1 w 1392"/>
                  <a:gd name="T13" fmla="*/ 1 h 632"/>
                  <a:gd name="T14" fmla="*/ 1 w 1392"/>
                  <a:gd name="T15" fmla="*/ 1 h 632"/>
                  <a:gd name="T16" fmla="*/ 1 w 1392"/>
                  <a:gd name="T17" fmla="*/ 1 h 632"/>
                  <a:gd name="T18" fmla="*/ 1 w 1392"/>
                  <a:gd name="T19" fmla="*/ 1 h 632"/>
                  <a:gd name="T20" fmla="*/ 1 w 1392"/>
                  <a:gd name="T21" fmla="*/ 1 h 632"/>
                  <a:gd name="T22" fmla="*/ 1 w 1392"/>
                  <a:gd name="T23" fmla="*/ 1 h 632"/>
                  <a:gd name="T24" fmla="*/ 1 w 1392"/>
                  <a:gd name="T25" fmla="*/ 1 h 632"/>
                  <a:gd name="T26" fmla="*/ 1 w 1392"/>
                  <a:gd name="T27" fmla="*/ 1 h 632"/>
                  <a:gd name="T28" fmla="*/ 1 w 1392"/>
                  <a:gd name="T29" fmla="*/ 1 h 632"/>
                  <a:gd name="T30" fmla="*/ 1 w 1392"/>
                  <a:gd name="T31" fmla="*/ 1 h 632"/>
                  <a:gd name="T32" fmla="*/ 1 w 1392"/>
                  <a:gd name="T33" fmla="*/ 1 h 632"/>
                  <a:gd name="T34" fmla="*/ 1 w 1392"/>
                  <a:gd name="T35" fmla="*/ 1 h 632"/>
                  <a:gd name="T36" fmla="*/ 1 w 1392"/>
                  <a:gd name="T37" fmla="*/ 1 h 632"/>
                  <a:gd name="T38" fmla="*/ 1 w 1392"/>
                  <a:gd name="T39" fmla="*/ 1 h 632"/>
                  <a:gd name="T40" fmla="*/ 1 w 1392"/>
                  <a:gd name="T41" fmla="*/ 1 h 632"/>
                  <a:gd name="T42" fmla="*/ 1 w 1392"/>
                  <a:gd name="T43" fmla="*/ 1 h 632"/>
                  <a:gd name="T44" fmla="*/ 1 w 1392"/>
                  <a:gd name="T45" fmla="*/ 1 h 632"/>
                  <a:gd name="T46" fmla="*/ 1 w 1392"/>
                  <a:gd name="T47" fmla="*/ 1 h 632"/>
                  <a:gd name="T48" fmla="*/ 1 w 1392"/>
                  <a:gd name="T49" fmla="*/ 1 h 632"/>
                  <a:gd name="T50" fmla="*/ 0 w 1392"/>
                  <a:gd name="T51" fmla="*/ 1 h 632"/>
                  <a:gd name="T52" fmla="*/ 1 w 1392"/>
                  <a:gd name="T53" fmla="*/ 0 h 6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2"/>
                  <a:gd name="T82" fmla="*/ 0 h 632"/>
                  <a:gd name="T83" fmla="*/ 1392 w 1392"/>
                  <a:gd name="T84" fmla="*/ 632 h 6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2" h="632">
                    <a:moveTo>
                      <a:pt x="8" y="0"/>
                    </a:moveTo>
                    <a:lnTo>
                      <a:pt x="1388" y="0"/>
                    </a:lnTo>
                    <a:lnTo>
                      <a:pt x="1392" y="76"/>
                    </a:lnTo>
                    <a:lnTo>
                      <a:pt x="1356" y="160"/>
                    </a:lnTo>
                    <a:lnTo>
                      <a:pt x="1312" y="244"/>
                    </a:lnTo>
                    <a:lnTo>
                      <a:pt x="1232" y="292"/>
                    </a:lnTo>
                    <a:lnTo>
                      <a:pt x="1164" y="328"/>
                    </a:lnTo>
                    <a:lnTo>
                      <a:pt x="1064" y="364"/>
                    </a:lnTo>
                    <a:lnTo>
                      <a:pt x="960" y="424"/>
                    </a:lnTo>
                    <a:lnTo>
                      <a:pt x="896" y="484"/>
                    </a:lnTo>
                    <a:lnTo>
                      <a:pt x="872" y="564"/>
                    </a:lnTo>
                    <a:lnTo>
                      <a:pt x="840" y="608"/>
                    </a:lnTo>
                    <a:lnTo>
                      <a:pt x="752" y="632"/>
                    </a:lnTo>
                    <a:lnTo>
                      <a:pt x="672" y="632"/>
                    </a:lnTo>
                    <a:lnTo>
                      <a:pt x="584" y="620"/>
                    </a:lnTo>
                    <a:lnTo>
                      <a:pt x="532" y="584"/>
                    </a:lnTo>
                    <a:lnTo>
                      <a:pt x="504" y="500"/>
                    </a:lnTo>
                    <a:lnTo>
                      <a:pt x="488" y="464"/>
                    </a:lnTo>
                    <a:lnTo>
                      <a:pt x="412" y="416"/>
                    </a:lnTo>
                    <a:lnTo>
                      <a:pt x="288" y="352"/>
                    </a:lnTo>
                    <a:lnTo>
                      <a:pt x="172" y="304"/>
                    </a:lnTo>
                    <a:lnTo>
                      <a:pt x="124" y="276"/>
                    </a:lnTo>
                    <a:lnTo>
                      <a:pt x="72" y="232"/>
                    </a:lnTo>
                    <a:lnTo>
                      <a:pt x="40" y="172"/>
                    </a:lnTo>
                    <a:lnTo>
                      <a:pt x="16" y="100"/>
                    </a:lnTo>
                    <a:lnTo>
                      <a:pt x="0" y="4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3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82" name="Freeform 52"/>
              <p:cNvSpPr>
                <a:spLocks/>
              </p:cNvSpPr>
              <p:nvPr/>
            </p:nvSpPr>
            <p:spPr bwMode="auto">
              <a:xfrm>
                <a:off x="4454" y="1970"/>
                <a:ext cx="455" cy="1047"/>
              </a:xfrm>
              <a:custGeom>
                <a:avLst/>
                <a:gdLst>
                  <a:gd name="T0" fmla="*/ 1 w 720"/>
                  <a:gd name="T1" fmla="*/ 1 h 1659"/>
                  <a:gd name="T2" fmla="*/ 1 w 720"/>
                  <a:gd name="T3" fmla="*/ 1 h 1659"/>
                  <a:gd name="T4" fmla="*/ 1 w 720"/>
                  <a:gd name="T5" fmla="*/ 1 h 1659"/>
                  <a:gd name="T6" fmla="*/ 1 w 720"/>
                  <a:gd name="T7" fmla="*/ 1 h 1659"/>
                  <a:gd name="T8" fmla="*/ 1 w 720"/>
                  <a:gd name="T9" fmla="*/ 1 h 1659"/>
                  <a:gd name="T10" fmla="*/ 1 w 720"/>
                  <a:gd name="T11" fmla="*/ 1 h 1659"/>
                  <a:gd name="T12" fmla="*/ 1 w 720"/>
                  <a:gd name="T13" fmla="*/ 1 h 1659"/>
                  <a:gd name="T14" fmla="*/ 1 w 720"/>
                  <a:gd name="T15" fmla="*/ 1 h 1659"/>
                  <a:gd name="T16" fmla="*/ 0 w 720"/>
                  <a:gd name="T17" fmla="*/ 1 h 1659"/>
                  <a:gd name="T18" fmla="*/ 1 w 720"/>
                  <a:gd name="T19" fmla="*/ 1 h 1659"/>
                  <a:gd name="T20" fmla="*/ 1 w 720"/>
                  <a:gd name="T21" fmla="*/ 1 h 1659"/>
                  <a:gd name="T22" fmla="*/ 1 w 720"/>
                  <a:gd name="T23" fmla="*/ 2 h 1659"/>
                  <a:gd name="T24" fmla="*/ 1 w 720"/>
                  <a:gd name="T25" fmla="*/ 2 h 1659"/>
                  <a:gd name="T26" fmla="*/ 1 w 720"/>
                  <a:gd name="T27" fmla="*/ 2 h 1659"/>
                  <a:gd name="T28" fmla="*/ 1 w 720"/>
                  <a:gd name="T29" fmla="*/ 2 h 1659"/>
                  <a:gd name="T30" fmla="*/ 1 w 720"/>
                  <a:gd name="T31" fmla="*/ 2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83" name="Freeform 53"/>
              <p:cNvSpPr>
                <a:spLocks/>
              </p:cNvSpPr>
              <p:nvPr/>
            </p:nvSpPr>
            <p:spPr bwMode="auto">
              <a:xfrm flipH="1">
                <a:off x="4883" y="1970"/>
                <a:ext cx="455" cy="1047"/>
              </a:xfrm>
              <a:custGeom>
                <a:avLst/>
                <a:gdLst>
                  <a:gd name="T0" fmla="*/ 1 w 720"/>
                  <a:gd name="T1" fmla="*/ 1 h 1659"/>
                  <a:gd name="T2" fmla="*/ 1 w 720"/>
                  <a:gd name="T3" fmla="*/ 1 h 1659"/>
                  <a:gd name="T4" fmla="*/ 1 w 720"/>
                  <a:gd name="T5" fmla="*/ 1 h 1659"/>
                  <a:gd name="T6" fmla="*/ 1 w 720"/>
                  <a:gd name="T7" fmla="*/ 1 h 1659"/>
                  <a:gd name="T8" fmla="*/ 1 w 720"/>
                  <a:gd name="T9" fmla="*/ 1 h 1659"/>
                  <a:gd name="T10" fmla="*/ 1 w 720"/>
                  <a:gd name="T11" fmla="*/ 1 h 1659"/>
                  <a:gd name="T12" fmla="*/ 1 w 720"/>
                  <a:gd name="T13" fmla="*/ 1 h 1659"/>
                  <a:gd name="T14" fmla="*/ 1 w 720"/>
                  <a:gd name="T15" fmla="*/ 1 h 1659"/>
                  <a:gd name="T16" fmla="*/ 0 w 720"/>
                  <a:gd name="T17" fmla="*/ 1 h 1659"/>
                  <a:gd name="T18" fmla="*/ 1 w 720"/>
                  <a:gd name="T19" fmla="*/ 1 h 1659"/>
                  <a:gd name="T20" fmla="*/ 1 w 720"/>
                  <a:gd name="T21" fmla="*/ 1 h 1659"/>
                  <a:gd name="T22" fmla="*/ 1 w 720"/>
                  <a:gd name="T23" fmla="*/ 2 h 1659"/>
                  <a:gd name="T24" fmla="*/ 1 w 720"/>
                  <a:gd name="T25" fmla="*/ 2 h 1659"/>
                  <a:gd name="T26" fmla="*/ 1 w 720"/>
                  <a:gd name="T27" fmla="*/ 2 h 1659"/>
                  <a:gd name="T28" fmla="*/ 1 w 720"/>
                  <a:gd name="T29" fmla="*/ 2 h 1659"/>
                  <a:gd name="T30" fmla="*/ 1 w 720"/>
                  <a:gd name="T31" fmla="*/ 2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84" name="Freeform 54"/>
              <p:cNvSpPr>
                <a:spLocks/>
              </p:cNvSpPr>
              <p:nvPr/>
            </p:nvSpPr>
            <p:spPr bwMode="auto">
              <a:xfrm>
                <a:off x="4875" y="3018"/>
                <a:ext cx="43" cy="18"/>
              </a:xfrm>
              <a:custGeom>
                <a:avLst/>
                <a:gdLst>
                  <a:gd name="T0" fmla="*/ 2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9377" name="Oval 55"/>
            <p:cNvSpPr>
              <a:spLocks noChangeArrowheads="1"/>
            </p:cNvSpPr>
            <p:nvPr/>
          </p:nvSpPr>
          <p:spPr bwMode="auto">
            <a:xfrm>
              <a:off x="3498" y="1528"/>
              <a:ext cx="174" cy="174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378" name="Oval 56"/>
            <p:cNvSpPr>
              <a:spLocks noChangeArrowheads="1"/>
            </p:cNvSpPr>
            <p:nvPr/>
          </p:nvSpPr>
          <p:spPr bwMode="auto">
            <a:xfrm>
              <a:off x="3562" y="1456"/>
              <a:ext cx="40" cy="7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379" name="Text Box 57"/>
            <p:cNvSpPr txBox="1">
              <a:spLocks noChangeArrowheads="1"/>
            </p:cNvSpPr>
            <p:nvPr/>
          </p:nvSpPr>
          <p:spPr bwMode="auto">
            <a:xfrm>
              <a:off x="3408" y="1504"/>
              <a:ext cx="3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s-ES" sz="1600" b="1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</p:grpSp>
      <p:grpSp>
        <p:nvGrpSpPr>
          <p:cNvPr id="99343" name="Group 58"/>
          <p:cNvGrpSpPr>
            <a:grpSpLocks/>
          </p:cNvGrpSpPr>
          <p:nvPr/>
        </p:nvGrpSpPr>
        <p:grpSpPr bwMode="auto">
          <a:xfrm>
            <a:off x="7399338" y="4913313"/>
            <a:ext cx="696912" cy="1239837"/>
            <a:chOff x="1338" y="935"/>
            <a:chExt cx="439" cy="781"/>
          </a:xfrm>
        </p:grpSpPr>
        <p:grpSp>
          <p:nvGrpSpPr>
            <p:cNvPr id="99366" name="Group 59"/>
            <p:cNvGrpSpPr>
              <a:grpSpLocks/>
            </p:cNvGrpSpPr>
            <p:nvPr/>
          </p:nvGrpSpPr>
          <p:grpSpPr bwMode="auto">
            <a:xfrm>
              <a:off x="1338" y="935"/>
              <a:ext cx="439" cy="528"/>
              <a:chOff x="376" y="1970"/>
              <a:chExt cx="886" cy="1066"/>
            </a:xfrm>
          </p:grpSpPr>
          <p:sp>
            <p:nvSpPr>
              <p:cNvPr id="99371" name="Freeform 60"/>
              <p:cNvSpPr>
                <a:spLocks/>
              </p:cNvSpPr>
              <p:nvPr/>
            </p:nvSpPr>
            <p:spPr bwMode="auto">
              <a:xfrm>
                <a:off x="376" y="1983"/>
                <a:ext cx="884" cy="634"/>
              </a:xfrm>
              <a:custGeom>
                <a:avLst/>
                <a:gdLst>
                  <a:gd name="T0" fmla="*/ 442 w 884"/>
                  <a:gd name="T1" fmla="*/ 0 h 634"/>
                  <a:gd name="T2" fmla="*/ 430 w 884"/>
                  <a:gd name="T3" fmla="*/ 22 h 634"/>
                  <a:gd name="T4" fmla="*/ 416 w 884"/>
                  <a:gd name="T5" fmla="*/ 88 h 634"/>
                  <a:gd name="T6" fmla="*/ 402 w 884"/>
                  <a:gd name="T7" fmla="*/ 188 h 634"/>
                  <a:gd name="T8" fmla="*/ 378 w 884"/>
                  <a:gd name="T9" fmla="*/ 288 h 634"/>
                  <a:gd name="T10" fmla="*/ 328 w 884"/>
                  <a:gd name="T11" fmla="*/ 352 h 634"/>
                  <a:gd name="T12" fmla="*/ 258 w 884"/>
                  <a:gd name="T13" fmla="*/ 390 h 634"/>
                  <a:gd name="T14" fmla="*/ 170 w 884"/>
                  <a:gd name="T15" fmla="*/ 426 h 634"/>
                  <a:gd name="T16" fmla="*/ 82 w 884"/>
                  <a:gd name="T17" fmla="*/ 472 h 634"/>
                  <a:gd name="T18" fmla="*/ 24 w 884"/>
                  <a:gd name="T19" fmla="*/ 538 h 634"/>
                  <a:gd name="T20" fmla="*/ 4 w 884"/>
                  <a:gd name="T21" fmla="*/ 600 h 634"/>
                  <a:gd name="T22" fmla="*/ 0 w 884"/>
                  <a:gd name="T23" fmla="*/ 634 h 634"/>
                  <a:gd name="T24" fmla="*/ 884 w 884"/>
                  <a:gd name="T25" fmla="*/ 634 h 634"/>
                  <a:gd name="T26" fmla="*/ 864 w 884"/>
                  <a:gd name="T27" fmla="*/ 546 h 634"/>
                  <a:gd name="T28" fmla="*/ 838 w 884"/>
                  <a:gd name="T29" fmla="*/ 500 h 634"/>
                  <a:gd name="T30" fmla="*/ 766 w 884"/>
                  <a:gd name="T31" fmla="*/ 450 h 634"/>
                  <a:gd name="T32" fmla="*/ 690 w 884"/>
                  <a:gd name="T33" fmla="*/ 414 h 634"/>
                  <a:gd name="T34" fmla="*/ 606 w 884"/>
                  <a:gd name="T35" fmla="*/ 382 h 634"/>
                  <a:gd name="T36" fmla="*/ 558 w 884"/>
                  <a:gd name="T37" fmla="*/ 354 h 634"/>
                  <a:gd name="T38" fmla="*/ 526 w 884"/>
                  <a:gd name="T39" fmla="*/ 302 h 634"/>
                  <a:gd name="T40" fmla="*/ 500 w 884"/>
                  <a:gd name="T41" fmla="*/ 222 h 634"/>
                  <a:gd name="T42" fmla="*/ 482 w 884"/>
                  <a:gd name="T43" fmla="*/ 138 h 634"/>
                  <a:gd name="T44" fmla="*/ 474 w 884"/>
                  <a:gd name="T45" fmla="*/ 80 h 634"/>
                  <a:gd name="T46" fmla="*/ 466 w 884"/>
                  <a:gd name="T47" fmla="*/ 26 h 634"/>
                  <a:gd name="T48" fmla="*/ 458 w 884"/>
                  <a:gd name="T49" fmla="*/ 2 h 634"/>
                  <a:gd name="T50" fmla="*/ 442 w 884"/>
                  <a:gd name="T51" fmla="*/ 0 h 6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4"/>
                  <a:gd name="T79" fmla="*/ 0 h 634"/>
                  <a:gd name="T80" fmla="*/ 884 w 884"/>
                  <a:gd name="T81" fmla="*/ 634 h 6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4" h="634">
                    <a:moveTo>
                      <a:pt x="442" y="0"/>
                    </a:moveTo>
                    <a:lnTo>
                      <a:pt x="430" y="22"/>
                    </a:lnTo>
                    <a:lnTo>
                      <a:pt x="416" y="88"/>
                    </a:lnTo>
                    <a:lnTo>
                      <a:pt x="402" y="188"/>
                    </a:lnTo>
                    <a:lnTo>
                      <a:pt x="378" y="288"/>
                    </a:lnTo>
                    <a:lnTo>
                      <a:pt x="328" y="352"/>
                    </a:lnTo>
                    <a:lnTo>
                      <a:pt x="258" y="390"/>
                    </a:lnTo>
                    <a:lnTo>
                      <a:pt x="170" y="426"/>
                    </a:lnTo>
                    <a:lnTo>
                      <a:pt x="82" y="472"/>
                    </a:lnTo>
                    <a:lnTo>
                      <a:pt x="24" y="538"/>
                    </a:lnTo>
                    <a:lnTo>
                      <a:pt x="4" y="600"/>
                    </a:lnTo>
                    <a:lnTo>
                      <a:pt x="0" y="634"/>
                    </a:lnTo>
                    <a:lnTo>
                      <a:pt x="884" y="634"/>
                    </a:lnTo>
                    <a:lnTo>
                      <a:pt x="864" y="546"/>
                    </a:lnTo>
                    <a:lnTo>
                      <a:pt x="838" y="500"/>
                    </a:lnTo>
                    <a:lnTo>
                      <a:pt x="766" y="450"/>
                    </a:lnTo>
                    <a:lnTo>
                      <a:pt x="690" y="414"/>
                    </a:lnTo>
                    <a:lnTo>
                      <a:pt x="606" y="382"/>
                    </a:lnTo>
                    <a:lnTo>
                      <a:pt x="558" y="354"/>
                    </a:lnTo>
                    <a:lnTo>
                      <a:pt x="526" y="302"/>
                    </a:lnTo>
                    <a:lnTo>
                      <a:pt x="500" y="222"/>
                    </a:lnTo>
                    <a:lnTo>
                      <a:pt x="482" y="138"/>
                    </a:lnTo>
                    <a:lnTo>
                      <a:pt x="474" y="80"/>
                    </a:lnTo>
                    <a:lnTo>
                      <a:pt x="466" y="26"/>
                    </a:lnTo>
                    <a:lnTo>
                      <a:pt x="458" y="2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72" name="Freeform 61"/>
              <p:cNvSpPr>
                <a:spLocks/>
              </p:cNvSpPr>
              <p:nvPr/>
            </p:nvSpPr>
            <p:spPr bwMode="auto">
              <a:xfrm>
                <a:off x="379" y="2616"/>
                <a:ext cx="879" cy="399"/>
              </a:xfrm>
              <a:custGeom>
                <a:avLst/>
                <a:gdLst>
                  <a:gd name="T0" fmla="*/ 1 w 1392"/>
                  <a:gd name="T1" fmla="*/ 0 h 632"/>
                  <a:gd name="T2" fmla="*/ 2 w 1392"/>
                  <a:gd name="T3" fmla="*/ 0 h 632"/>
                  <a:gd name="T4" fmla="*/ 2 w 1392"/>
                  <a:gd name="T5" fmla="*/ 1 h 632"/>
                  <a:gd name="T6" fmla="*/ 1 w 1392"/>
                  <a:gd name="T7" fmla="*/ 1 h 632"/>
                  <a:gd name="T8" fmla="*/ 1 w 1392"/>
                  <a:gd name="T9" fmla="*/ 1 h 632"/>
                  <a:gd name="T10" fmla="*/ 1 w 1392"/>
                  <a:gd name="T11" fmla="*/ 1 h 632"/>
                  <a:gd name="T12" fmla="*/ 1 w 1392"/>
                  <a:gd name="T13" fmla="*/ 1 h 632"/>
                  <a:gd name="T14" fmla="*/ 1 w 1392"/>
                  <a:gd name="T15" fmla="*/ 1 h 632"/>
                  <a:gd name="T16" fmla="*/ 1 w 1392"/>
                  <a:gd name="T17" fmla="*/ 1 h 632"/>
                  <a:gd name="T18" fmla="*/ 1 w 1392"/>
                  <a:gd name="T19" fmla="*/ 1 h 632"/>
                  <a:gd name="T20" fmla="*/ 1 w 1392"/>
                  <a:gd name="T21" fmla="*/ 1 h 632"/>
                  <a:gd name="T22" fmla="*/ 1 w 1392"/>
                  <a:gd name="T23" fmla="*/ 1 h 632"/>
                  <a:gd name="T24" fmla="*/ 1 w 1392"/>
                  <a:gd name="T25" fmla="*/ 1 h 632"/>
                  <a:gd name="T26" fmla="*/ 1 w 1392"/>
                  <a:gd name="T27" fmla="*/ 1 h 632"/>
                  <a:gd name="T28" fmla="*/ 1 w 1392"/>
                  <a:gd name="T29" fmla="*/ 1 h 632"/>
                  <a:gd name="T30" fmla="*/ 1 w 1392"/>
                  <a:gd name="T31" fmla="*/ 1 h 632"/>
                  <a:gd name="T32" fmla="*/ 1 w 1392"/>
                  <a:gd name="T33" fmla="*/ 1 h 632"/>
                  <a:gd name="T34" fmla="*/ 1 w 1392"/>
                  <a:gd name="T35" fmla="*/ 1 h 632"/>
                  <a:gd name="T36" fmla="*/ 1 w 1392"/>
                  <a:gd name="T37" fmla="*/ 1 h 632"/>
                  <a:gd name="T38" fmla="*/ 1 w 1392"/>
                  <a:gd name="T39" fmla="*/ 1 h 632"/>
                  <a:gd name="T40" fmla="*/ 1 w 1392"/>
                  <a:gd name="T41" fmla="*/ 1 h 632"/>
                  <a:gd name="T42" fmla="*/ 1 w 1392"/>
                  <a:gd name="T43" fmla="*/ 1 h 632"/>
                  <a:gd name="T44" fmla="*/ 1 w 1392"/>
                  <a:gd name="T45" fmla="*/ 1 h 632"/>
                  <a:gd name="T46" fmla="*/ 1 w 1392"/>
                  <a:gd name="T47" fmla="*/ 1 h 632"/>
                  <a:gd name="T48" fmla="*/ 1 w 1392"/>
                  <a:gd name="T49" fmla="*/ 1 h 632"/>
                  <a:gd name="T50" fmla="*/ 0 w 1392"/>
                  <a:gd name="T51" fmla="*/ 1 h 632"/>
                  <a:gd name="T52" fmla="*/ 1 w 1392"/>
                  <a:gd name="T53" fmla="*/ 0 h 6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2"/>
                  <a:gd name="T82" fmla="*/ 0 h 632"/>
                  <a:gd name="T83" fmla="*/ 1392 w 1392"/>
                  <a:gd name="T84" fmla="*/ 632 h 6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2" h="632">
                    <a:moveTo>
                      <a:pt x="8" y="0"/>
                    </a:moveTo>
                    <a:lnTo>
                      <a:pt x="1388" y="0"/>
                    </a:lnTo>
                    <a:lnTo>
                      <a:pt x="1392" y="76"/>
                    </a:lnTo>
                    <a:lnTo>
                      <a:pt x="1356" y="160"/>
                    </a:lnTo>
                    <a:lnTo>
                      <a:pt x="1312" y="244"/>
                    </a:lnTo>
                    <a:lnTo>
                      <a:pt x="1232" y="292"/>
                    </a:lnTo>
                    <a:lnTo>
                      <a:pt x="1164" y="328"/>
                    </a:lnTo>
                    <a:lnTo>
                      <a:pt x="1064" y="364"/>
                    </a:lnTo>
                    <a:lnTo>
                      <a:pt x="960" y="424"/>
                    </a:lnTo>
                    <a:lnTo>
                      <a:pt x="896" y="484"/>
                    </a:lnTo>
                    <a:lnTo>
                      <a:pt x="872" y="564"/>
                    </a:lnTo>
                    <a:lnTo>
                      <a:pt x="840" y="608"/>
                    </a:lnTo>
                    <a:lnTo>
                      <a:pt x="752" y="632"/>
                    </a:lnTo>
                    <a:lnTo>
                      <a:pt x="672" y="632"/>
                    </a:lnTo>
                    <a:lnTo>
                      <a:pt x="584" y="620"/>
                    </a:lnTo>
                    <a:lnTo>
                      <a:pt x="532" y="584"/>
                    </a:lnTo>
                    <a:lnTo>
                      <a:pt x="504" y="500"/>
                    </a:lnTo>
                    <a:lnTo>
                      <a:pt x="488" y="464"/>
                    </a:lnTo>
                    <a:lnTo>
                      <a:pt x="412" y="416"/>
                    </a:lnTo>
                    <a:lnTo>
                      <a:pt x="288" y="352"/>
                    </a:lnTo>
                    <a:lnTo>
                      <a:pt x="172" y="304"/>
                    </a:lnTo>
                    <a:lnTo>
                      <a:pt x="124" y="276"/>
                    </a:lnTo>
                    <a:lnTo>
                      <a:pt x="72" y="232"/>
                    </a:lnTo>
                    <a:lnTo>
                      <a:pt x="40" y="172"/>
                    </a:lnTo>
                    <a:lnTo>
                      <a:pt x="16" y="100"/>
                    </a:lnTo>
                    <a:lnTo>
                      <a:pt x="0" y="4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73" name="Freeform 62"/>
              <p:cNvSpPr>
                <a:spLocks/>
              </p:cNvSpPr>
              <p:nvPr/>
            </p:nvSpPr>
            <p:spPr bwMode="auto">
              <a:xfrm>
                <a:off x="378" y="1970"/>
                <a:ext cx="455" cy="1047"/>
              </a:xfrm>
              <a:custGeom>
                <a:avLst/>
                <a:gdLst>
                  <a:gd name="T0" fmla="*/ 1 w 720"/>
                  <a:gd name="T1" fmla="*/ 1 h 1659"/>
                  <a:gd name="T2" fmla="*/ 1 w 720"/>
                  <a:gd name="T3" fmla="*/ 1 h 1659"/>
                  <a:gd name="T4" fmla="*/ 1 w 720"/>
                  <a:gd name="T5" fmla="*/ 1 h 1659"/>
                  <a:gd name="T6" fmla="*/ 1 w 720"/>
                  <a:gd name="T7" fmla="*/ 1 h 1659"/>
                  <a:gd name="T8" fmla="*/ 1 w 720"/>
                  <a:gd name="T9" fmla="*/ 1 h 1659"/>
                  <a:gd name="T10" fmla="*/ 1 w 720"/>
                  <a:gd name="T11" fmla="*/ 1 h 1659"/>
                  <a:gd name="T12" fmla="*/ 1 w 720"/>
                  <a:gd name="T13" fmla="*/ 1 h 1659"/>
                  <a:gd name="T14" fmla="*/ 1 w 720"/>
                  <a:gd name="T15" fmla="*/ 1 h 1659"/>
                  <a:gd name="T16" fmla="*/ 0 w 720"/>
                  <a:gd name="T17" fmla="*/ 1 h 1659"/>
                  <a:gd name="T18" fmla="*/ 1 w 720"/>
                  <a:gd name="T19" fmla="*/ 1 h 1659"/>
                  <a:gd name="T20" fmla="*/ 1 w 720"/>
                  <a:gd name="T21" fmla="*/ 1 h 1659"/>
                  <a:gd name="T22" fmla="*/ 1 w 720"/>
                  <a:gd name="T23" fmla="*/ 2 h 1659"/>
                  <a:gd name="T24" fmla="*/ 1 w 720"/>
                  <a:gd name="T25" fmla="*/ 2 h 1659"/>
                  <a:gd name="T26" fmla="*/ 1 w 720"/>
                  <a:gd name="T27" fmla="*/ 2 h 1659"/>
                  <a:gd name="T28" fmla="*/ 1 w 720"/>
                  <a:gd name="T29" fmla="*/ 2 h 1659"/>
                  <a:gd name="T30" fmla="*/ 1 w 720"/>
                  <a:gd name="T31" fmla="*/ 2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74" name="Freeform 63"/>
              <p:cNvSpPr>
                <a:spLocks/>
              </p:cNvSpPr>
              <p:nvPr/>
            </p:nvSpPr>
            <p:spPr bwMode="auto">
              <a:xfrm flipH="1">
                <a:off x="807" y="1970"/>
                <a:ext cx="455" cy="1047"/>
              </a:xfrm>
              <a:custGeom>
                <a:avLst/>
                <a:gdLst>
                  <a:gd name="T0" fmla="*/ 1 w 720"/>
                  <a:gd name="T1" fmla="*/ 1 h 1659"/>
                  <a:gd name="T2" fmla="*/ 1 w 720"/>
                  <a:gd name="T3" fmla="*/ 1 h 1659"/>
                  <a:gd name="T4" fmla="*/ 1 w 720"/>
                  <a:gd name="T5" fmla="*/ 1 h 1659"/>
                  <a:gd name="T6" fmla="*/ 1 w 720"/>
                  <a:gd name="T7" fmla="*/ 1 h 1659"/>
                  <a:gd name="T8" fmla="*/ 1 w 720"/>
                  <a:gd name="T9" fmla="*/ 1 h 1659"/>
                  <a:gd name="T10" fmla="*/ 1 w 720"/>
                  <a:gd name="T11" fmla="*/ 1 h 1659"/>
                  <a:gd name="T12" fmla="*/ 1 w 720"/>
                  <a:gd name="T13" fmla="*/ 1 h 1659"/>
                  <a:gd name="T14" fmla="*/ 1 w 720"/>
                  <a:gd name="T15" fmla="*/ 1 h 1659"/>
                  <a:gd name="T16" fmla="*/ 0 w 720"/>
                  <a:gd name="T17" fmla="*/ 1 h 1659"/>
                  <a:gd name="T18" fmla="*/ 1 w 720"/>
                  <a:gd name="T19" fmla="*/ 1 h 1659"/>
                  <a:gd name="T20" fmla="*/ 1 w 720"/>
                  <a:gd name="T21" fmla="*/ 1 h 1659"/>
                  <a:gd name="T22" fmla="*/ 1 w 720"/>
                  <a:gd name="T23" fmla="*/ 2 h 1659"/>
                  <a:gd name="T24" fmla="*/ 1 w 720"/>
                  <a:gd name="T25" fmla="*/ 2 h 1659"/>
                  <a:gd name="T26" fmla="*/ 1 w 720"/>
                  <a:gd name="T27" fmla="*/ 2 h 1659"/>
                  <a:gd name="T28" fmla="*/ 1 w 720"/>
                  <a:gd name="T29" fmla="*/ 2 h 1659"/>
                  <a:gd name="T30" fmla="*/ 1 w 720"/>
                  <a:gd name="T31" fmla="*/ 2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75" name="Freeform 64"/>
              <p:cNvSpPr>
                <a:spLocks/>
              </p:cNvSpPr>
              <p:nvPr/>
            </p:nvSpPr>
            <p:spPr bwMode="auto">
              <a:xfrm>
                <a:off x="799" y="3018"/>
                <a:ext cx="43" cy="18"/>
              </a:xfrm>
              <a:custGeom>
                <a:avLst/>
                <a:gdLst>
                  <a:gd name="T0" fmla="*/ 2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9367" name="Oval 65"/>
            <p:cNvSpPr>
              <a:spLocks noChangeArrowheads="1"/>
            </p:cNvSpPr>
            <p:nvPr/>
          </p:nvSpPr>
          <p:spPr bwMode="auto">
            <a:xfrm>
              <a:off x="1478" y="1528"/>
              <a:ext cx="174" cy="174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grpSp>
          <p:nvGrpSpPr>
            <p:cNvPr id="99368" name="Group 66"/>
            <p:cNvGrpSpPr>
              <a:grpSpLocks/>
            </p:cNvGrpSpPr>
            <p:nvPr/>
          </p:nvGrpSpPr>
          <p:grpSpPr bwMode="auto">
            <a:xfrm>
              <a:off x="1428" y="1456"/>
              <a:ext cx="310" cy="260"/>
              <a:chOff x="1428" y="1456"/>
              <a:chExt cx="310" cy="260"/>
            </a:xfrm>
          </p:grpSpPr>
          <p:sp>
            <p:nvSpPr>
              <p:cNvPr id="99369" name="Oval 67"/>
              <p:cNvSpPr>
                <a:spLocks noChangeArrowheads="1"/>
              </p:cNvSpPr>
              <p:nvPr/>
            </p:nvSpPr>
            <p:spPr bwMode="auto">
              <a:xfrm>
                <a:off x="1542" y="1456"/>
                <a:ext cx="40" cy="7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9370" name="Text Box 68"/>
              <p:cNvSpPr txBox="1">
                <a:spLocks noChangeArrowheads="1"/>
              </p:cNvSpPr>
              <p:nvPr/>
            </p:nvSpPr>
            <p:spPr bwMode="auto">
              <a:xfrm>
                <a:off x="1428" y="1504"/>
                <a:ext cx="31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600" b="1">
                    <a:solidFill>
                      <a:srgbClr val="000000"/>
                    </a:solidFill>
                    <a:latin typeface="Arial" charset="0"/>
                  </a:rPr>
                  <a:t>18</a:t>
                </a:r>
              </a:p>
            </p:txBody>
          </p:sp>
        </p:grpSp>
      </p:grpSp>
      <p:grpSp>
        <p:nvGrpSpPr>
          <p:cNvPr id="99344" name="Group 69"/>
          <p:cNvGrpSpPr>
            <a:grpSpLocks/>
          </p:cNvGrpSpPr>
          <p:nvPr/>
        </p:nvGrpSpPr>
        <p:grpSpPr bwMode="auto">
          <a:xfrm>
            <a:off x="7900988" y="4591050"/>
            <a:ext cx="701675" cy="1239838"/>
            <a:chOff x="2004" y="935"/>
            <a:chExt cx="442" cy="781"/>
          </a:xfrm>
        </p:grpSpPr>
        <p:grpSp>
          <p:nvGrpSpPr>
            <p:cNvPr id="99357" name="Group 70"/>
            <p:cNvGrpSpPr>
              <a:grpSpLocks/>
            </p:cNvGrpSpPr>
            <p:nvPr/>
          </p:nvGrpSpPr>
          <p:grpSpPr bwMode="auto">
            <a:xfrm>
              <a:off x="2004" y="935"/>
              <a:ext cx="442" cy="528"/>
              <a:chOff x="1721" y="1970"/>
              <a:chExt cx="892" cy="1066"/>
            </a:xfrm>
          </p:grpSpPr>
          <p:sp>
            <p:nvSpPr>
              <p:cNvPr id="99361" name="Freeform 71"/>
              <p:cNvSpPr>
                <a:spLocks/>
              </p:cNvSpPr>
              <p:nvPr/>
            </p:nvSpPr>
            <p:spPr bwMode="auto">
              <a:xfrm>
                <a:off x="1721" y="1985"/>
                <a:ext cx="884" cy="634"/>
              </a:xfrm>
              <a:custGeom>
                <a:avLst/>
                <a:gdLst>
                  <a:gd name="T0" fmla="*/ 442 w 884"/>
                  <a:gd name="T1" fmla="*/ 0 h 634"/>
                  <a:gd name="T2" fmla="*/ 430 w 884"/>
                  <a:gd name="T3" fmla="*/ 22 h 634"/>
                  <a:gd name="T4" fmla="*/ 416 w 884"/>
                  <a:gd name="T5" fmla="*/ 88 h 634"/>
                  <a:gd name="T6" fmla="*/ 402 w 884"/>
                  <a:gd name="T7" fmla="*/ 188 h 634"/>
                  <a:gd name="T8" fmla="*/ 378 w 884"/>
                  <a:gd name="T9" fmla="*/ 288 h 634"/>
                  <a:gd name="T10" fmla="*/ 328 w 884"/>
                  <a:gd name="T11" fmla="*/ 352 h 634"/>
                  <a:gd name="T12" fmla="*/ 258 w 884"/>
                  <a:gd name="T13" fmla="*/ 390 h 634"/>
                  <a:gd name="T14" fmla="*/ 170 w 884"/>
                  <a:gd name="T15" fmla="*/ 426 h 634"/>
                  <a:gd name="T16" fmla="*/ 82 w 884"/>
                  <a:gd name="T17" fmla="*/ 472 h 634"/>
                  <a:gd name="T18" fmla="*/ 24 w 884"/>
                  <a:gd name="T19" fmla="*/ 538 h 634"/>
                  <a:gd name="T20" fmla="*/ 4 w 884"/>
                  <a:gd name="T21" fmla="*/ 600 h 634"/>
                  <a:gd name="T22" fmla="*/ 0 w 884"/>
                  <a:gd name="T23" fmla="*/ 634 h 634"/>
                  <a:gd name="T24" fmla="*/ 884 w 884"/>
                  <a:gd name="T25" fmla="*/ 634 h 634"/>
                  <a:gd name="T26" fmla="*/ 864 w 884"/>
                  <a:gd name="T27" fmla="*/ 546 h 634"/>
                  <a:gd name="T28" fmla="*/ 838 w 884"/>
                  <a:gd name="T29" fmla="*/ 500 h 634"/>
                  <a:gd name="T30" fmla="*/ 766 w 884"/>
                  <a:gd name="T31" fmla="*/ 450 h 634"/>
                  <a:gd name="T32" fmla="*/ 690 w 884"/>
                  <a:gd name="T33" fmla="*/ 414 h 634"/>
                  <a:gd name="T34" fmla="*/ 606 w 884"/>
                  <a:gd name="T35" fmla="*/ 382 h 634"/>
                  <a:gd name="T36" fmla="*/ 558 w 884"/>
                  <a:gd name="T37" fmla="*/ 354 h 634"/>
                  <a:gd name="T38" fmla="*/ 526 w 884"/>
                  <a:gd name="T39" fmla="*/ 302 h 634"/>
                  <a:gd name="T40" fmla="*/ 500 w 884"/>
                  <a:gd name="T41" fmla="*/ 222 h 634"/>
                  <a:gd name="T42" fmla="*/ 482 w 884"/>
                  <a:gd name="T43" fmla="*/ 138 h 634"/>
                  <a:gd name="T44" fmla="*/ 474 w 884"/>
                  <a:gd name="T45" fmla="*/ 80 h 634"/>
                  <a:gd name="T46" fmla="*/ 466 w 884"/>
                  <a:gd name="T47" fmla="*/ 26 h 634"/>
                  <a:gd name="T48" fmla="*/ 458 w 884"/>
                  <a:gd name="T49" fmla="*/ 2 h 634"/>
                  <a:gd name="T50" fmla="*/ 442 w 884"/>
                  <a:gd name="T51" fmla="*/ 0 h 6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4"/>
                  <a:gd name="T79" fmla="*/ 0 h 634"/>
                  <a:gd name="T80" fmla="*/ 884 w 884"/>
                  <a:gd name="T81" fmla="*/ 634 h 6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4" h="634">
                    <a:moveTo>
                      <a:pt x="442" y="0"/>
                    </a:moveTo>
                    <a:lnTo>
                      <a:pt x="430" y="22"/>
                    </a:lnTo>
                    <a:lnTo>
                      <a:pt x="416" y="88"/>
                    </a:lnTo>
                    <a:lnTo>
                      <a:pt x="402" y="188"/>
                    </a:lnTo>
                    <a:lnTo>
                      <a:pt x="378" y="288"/>
                    </a:lnTo>
                    <a:lnTo>
                      <a:pt x="328" y="352"/>
                    </a:lnTo>
                    <a:lnTo>
                      <a:pt x="258" y="390"/>
                    </a:lnTo>
                    <a:lnTo>
                      <a:pt x="170" y="426"/>
                    </a:lnTo>
                    <a:lnTo>
                      <a:pt x="82" y="472"/>
                    </a:lnTo>
                    <a:lnTo>
                      <a:pt x="24" y="538"/>
                    </a:lnTo>
                    <a:lnTo>
                      <a:pt x="4" y="600"/>
                    </a:lnTo>
                    <a:lnTo>
                      <a:pt x="0" y="634"/>
                    </a:lnTo>
                    <a:lnTo>
                      <a:pt x="884" y="634"/>
                    </a:lnTo>
                    <a:lnTo>
                      <a:pt x="864" y="546"/>
                    </a:lnTo>
                    <a:lnTo>
                      <a:pt x="838" y="500"/>
                    </a:lnTo>
                    <a:lnTo>
                      <a:pt x="766" y="450"/>
                    </a:lnTo>
                    <a:lnTo>
                      <a:pt x="690" y="414"/>
                    </a:lnTo>
                    <a:lnTo>
                      <a:pt x="606" y="382"/>
                    </a:lnTo>
                    <a:lnTo>
                      <a:pt x="558" y="354"/>
                    </a:lnTo>
                    <a:lnTo>
                      <a:pt x="526" y="302"/>
                    </a:lnTo>
                    <a:lnTo>
                      <a:pt x="500" y="222"/>
                    </a:lnTo>
                    <a:lnTo>
                      <a:pt x="482" y="138"/>
                    </a:lnTo>
                    <a:lnTo>
                      <a:pt x="474" y="80"/>
                    </a:lnTo>
                    <a:lnTo>
                      <a:pt x="466" y="26"/>
                    </a:lnTo>
                    <a:lnTo>
                      <a:pt x="458" y="2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62" name="Freeform 72"/>
              <p:cNvSpPr>
                <a:spLocks/>
              </p:cNvSpPr>
              <p:nvPr/>
            </p:nvSpPr>
            <p:spPr bwMode="auto">
              <a:xfrm>
                <a:off x="1730" y="2616"/>
                <a:ext cx="879" cy="399"/>
              </a:xfrm>
              <a:custGeom>
                <a:avLst/>
                <a:gdLst>
                  <a:gd name="T0" fmla="*/ 1 w 1392"/>
                  <a:gd name="T1" fmla="*/ 0 h 632"/>
                  <a:gd name="T2" fmla="*/ 2 w 1392"/>
                  <a:gd name="T3" fmla="*/ 0 h 632"/>
                  <a:gd name="T4" fmla="*/ 2 w 1392"/>
                  <a:gd name="T5" fmla="*/ 1 h 632"/>
                  <a:gd name="T6" fmla="*/ 1 w 1392"/>
                  <a:gd name="T7" fmla="*/ 1 h 632"/>
                  <a:gd name="T8" fmla="*/ 1 w 1392"/>
                  <a:gd name="T9" fmla="*/ 1 h 632"/>
                  <a:gd name="T10" fmla="*/ 1 w 1392"/>
                  <a:gd name="T11" fmla="*/ 1 h 632"/>
                  <a:gd name="T12" fmla="*/ 1 w 1392"/>
                  <a:gd name="T13" fmla="*/ 1 h 632"/>
                  <a:gd name="T14" fmla="*/ 1 w 1392"/>
                  <a:gd name="T15" fmla="*/ 1 h 632"/>
                  <a:gd name="T16" fmla="*/ 1 w 1392"/>
                  <a:gd name="T17" fmla="*/ 1 h 632"/>
                  <a:gd name="T18" fmla="*/ 1 w 1392"/>
                  <a:gd name="T19" fmla="*/ 1 h 632"/>
                  <a:gd name="T20" fmla="*/ 1 w 1392"/>
                  <a:gd name="T21" fmla="*/ 1 h 632"/>
                  <a:gd name="T22" fmla="*/ 1 w 1392"/>
                  <a:gd name="T23" fmla="*/ 1 h 632"/>
                  <a:gd name="T24" fmla="*/ 1 w 1392"/>
                  <a:gd name="T25" fmla="*/ 1 h 632"/>
                  <a:gd name="T26" fmla="*/ 1 w 1392"/>
                  <a:gd name="T27" fmla="*/ 1 h 632"/>
                  <a:gd name="T28" fmla="*/ 1 w 1392"/>
                  <a:gd name="T29" fmla="*/ 1 h 632"/>
                  <a:gd name="T30" fmla="*/ 1 w 1392"/>
                  <a:gd name="T31" fmla="*/ 1 h 632"/>
                  <a:gd name="T32" fmla="*/ 1 w 1392"/>
                  <a:gd name="T33" fmla="*/ 1 h 632"/>
                  <a:gd name="T34" fmla="*/ 1 w 1392"/>
                  <a:gd name="T35" fmla="*/ 1 h 632"/>
                  <a:gd name="T36" fmla="*/ 1 w 1392"/>
                  <a:gd name="T37" fmla="*/ 1 h 632"/>
                  <a:gd name="T38" fmla="*/ 1 w 1392"/>
                  <a:gd name="T39" fmla="*/ 1 h 632"/>
                  <a:gd name="T40" fmla="*/ 1 w 1392"/>
                  <a:gd name="T41" fmla="*/ 1 h 632"/>
                  <a:gd name="T42" fmla="*/ 1 w 1392"/>
                  <a:gd name="T43" fmla="*/ 1 h 632"/>
                  <a:gd name="T44" fmla="*/ 1 w 1392"/>
                  <a:gd name="T45" fmla="*/ 1 h 632"/>
                  <a:gd name="T46" fmla="*/ 1 w 1392"/>
                  <a:gd name="T47" fmla="*/ 1 h 632"/>
                  <a:gd name="T48" fmla="*/ 1 w 1392"/>
                  <a:gd name="T49" fmla="*/ 1 h 632"/>
                  <a:gd name="T50" fmla="*/ 0 w 1392"/>
                  <a:gd name="T51" fmla="*/ 1 h 632"/>
                  <a:gd name="T52" fmla="*/ 1 w 1392"/>
                  <a:gd name="T53" fmla="*/ 0 h 6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2"/>
                  <a:gd name="T82" fmla="*/ 0 h 632"/>
                  <a:gd name="T83" fmla="*/ 1392 w 1392"/>
                  <a:gd name="T84" fmla="*/ 632 h 6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2" h="632">
                    <a:moveTo>
                      <a:pt x="8" y="0"/>
                    </a:moveTo>
                    <a:lnTo>
                      <a:pt x="1388" y="0"/>
                    </a:lnTo>
                    <a:lnTo>
                      <a:pt x="1392" y="76"/>
                    </a:lnTo>
                    <a:lnTo>
                      <a:pt x="1356" y="160"/>
                    </a:lnTo>
                    <a:lnTo>
                      <a:pt x="1312" y="244"/>
                    </a:lnTo>
                    <a:lnTo>
                      <a:pt x="1232" y="292"/>
                    </a:lnTo>
                    <a:lnTo>
                      <a:pt x="1164" y="328"/>
                    </a:lnTo>
                    <a:lnTo>
                      <a:pt x="1064" y="364"/>
                    </a:lnTo>
                    <a:lnTo>
                      <a:pt x="960" y="424"/>
                    </a:lnTo>
                    <a:lnTo>
                      <a:pt x="896" y="484"/>
                    </a:lnTo>
                    <a:lnTo>
                      <a:pt x="872" y="564"/>
                    </a:lnTo>
                    <a:lnTo>
                      <a:pt x="840" y="608"/>
                    </a:lnTo>
                    <a:lnTo>
                      <a:pt x="752" y="632"/>
                    </a:lnTo>
                    <a:lnTo>
                      <a:pt x="672" y="632"/>
                    </a:lnTo>
                    <a:lnTo>
                      <a:pt x="584" y="620"/>
                    </a:lnTo>
                    <a:lnTo>
                      <a:pt x="532" y="584"/>
                    </a:lnTo>
                    <a:lnTo>
                      <a:pt x="504" y="500"/>
                    </a:lnTo>
                    <a:lnTo>
                      <a:pt x="488" y="464"/>
                    </a:lnTo>
                    <a:lnTo>
                      <a:pt x="412" y="416"/>
                    </a:lnTo>
                    <a:lnTo>
                      <a:pt x="288" y="352"/>
                    </a:lnTo>
                    <a:lnTo>
                      <a:pt x="172" y="304"/>
                    </a:lnTo>
                    <a:lnTo>
                      <a:pt x="124" y="276"/>
                    </a:lnTo>
                    <a:lnTo>
                      <a:pt x="72" y="232"/>
                    </a:lnTo>
                    <a:lnTo>
                      <a:pt x="40" y="172"/>
                    </a:lnTo>
                    <a:lnTo>
                      <a:pt x="16" y="100"/>
                    </a:lnTo>
                    <a:lnTo>
                      <a:pt x="0" y="4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9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63" name="Freeform 73"/>
              <p:cNvSpPr>
                <a:spLocks/>
              </p:cNvSpPr>
              <p:nvPr/>
            </p:nvSpPr>
            <p:spPr bwMode="auto">
              <a:xfrm>
                <a:off x="1729" y="1970"/>
                <a:ext cx="455" cy="1047"/>
              </a:xfrm>
              <a:custGeom>
                <a:avLst/>
                <a:gdLst>
                  <a:gd name="T0" fmla="*/ 1 w 720"/>
                  <a:gd name="T1" fmla="*/ 1 h 1659"/>
                  <a:gd name="T2" fmla="*/ 1 w 720"/>
                  <a:gd name="T3" fmla="*/ 1 h 1659"/>
                  <a:gd name="T4" fmla="*/ 1 w 720"/>
                  <a:gd name="T5" fmla="*/ 1 h 1659"/>
                  <a:gd name="T6" fmla="*/ 1 w 720"/>
                  <a:gd name="T7" fmla="*/ 1 h 1659"/>
                  <a:gd name="T8" fmla="*/ 1 w 720"/>
                  <a:gd name="T9" fmla="*/ 1 h 1659"/>
                  <a:gd name="T10" fmla="*/ 1 w 720"/>
                  <a:gd name="T11" fmla="*/ 1 h 1659"/>
                  <a:gd name="T12" fmla="*/ 1 w 720"/>
                  <a:gd name="T13" fmla="*/ 1 h 1659"/>
                  <a:gd name="T14" fmla="*/ 1 w 720"/>
                  <a:gd name="T15" fmla="*/ 1 h 1659"/>
                  <a:gd name="T16" fmla="*/ 0 w 720"/>
                  <a:gd name="T17" fmla="*/ 1 h 1659"/>
                  <a:gd name="T18" fmla="*/ 1 w 720"/>
                  <a:gd name="T19" fmla="*/ 1 h 1659"/>
                  <a:gd name="T20" fmla="*/ 1 w 720"/>
                  <a:gd name="T21" fmla="*/ 1 h 1659"/>
                  <a:gd name="T22" fmla="*/ 1 w 720"/>
                  <a:gd name="T23" fmla="*/ 2 h 1659"/>
                  <a:gd name="T24" fmla="*/ 1 w 720"/>
                  <a:gd name="T25" fmla="*/ 2 h 1659"/>
                  <a:gd name="T26" fmla="*/ 1 w 720"/>
                  <a:gd name="T27" fmla="*/ 2 h 1659"/>
                  <a:gd name="T28" fmla="*/ 1 w 720"/>
                  <a:gd name="T29" fmla="*/ 2 h 1659"/>
                  <a:gd name="T30" fmla="*/ 1 w 720"/>
                  <a:gd name="T31" fmla="*/ 2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64" name="Freeform 74"/>
              <p:cNvSpPr>
                <a:spLocks/>
              </p:cNvSpPr>
              <p:nvPr/>
            </p:nvSpPr>
            <p:spPr bwMode="auto">
              <a:xfrm flipH="1">
                <a:off x="2158" y="1970"/>
                <a:ext cx="455" cy="1047"/>
              </a:xfrm>
              <a:custGeom>
                <a:avLst/>
                <a:gdLst>
                  <a:gd name="T0" fmla="*/ 1 w 720"/>
                  <a:gd name="T1" fmla="*/ 1 h 1659"/>
                  <a:gd name="T2" fmla="*/ 1 w 720"/>
                  <a:gd name="T3" fmla="*/ 1 h 1659"/>
                  <a:gd name="T4" fmla="*/ 1 w 720"/>
                  <a:gd name="T5" fmla="*/ 1 h 1659"/>
                  <a:gd name="T6" fmla="*/ 1 w 720"/>
                  <a:gd name="T7" fmla="*/ 1 h 1659"/>
                  <a:gd name="T8" fmla="*/ 1 w 720"/>
                  <a:gd name="T9" fmla="*/ 1 h 1659"/>
                  <a:gd name="T10" fmla="*/ 1 w 720"/>
                  <a:gd name="T11" fmla="*/ 1 h 1659"/>
                  <a:gd name="T12" fmla="*/ 1 w 720"/>
                  <a:gd name="T13" fmla="*/ 1 h 1659"/>
                  <a:gd name="T14" fmla="*/ 1 w 720"/>
                  <a:gd name="T15" fmla="*/ 1 h 1659"/>
                  <a:gd name="T16" fmla="*/ 0 w 720"/>
                  <a:gd name="T17" fmla="*/ 1 h 1659"/>
                  <a:gd name="T18" fmla="*/ 1 w 720"/>
                  <a:gd name="T19" fmla="*/ 1 h 1659"/>
                  <a:gd name="T20" fmla="*/ 1 w 720"/>
                  <a:gd name="T21" fmla="*/ 1 h 1659"/>
                  <a:gd name="T22" fmla="*/ 1 w 720"/>
                  <a:gd name="T23" fmla="*/ 2 h 1659"/>
                  <a:gd name="T24" fmla="*/ 1 w 720"/>
                  <a:gd name="T25" fmla="*/ 2 h 1659"/>
                  <a:gd name="T26" fmla="*/ 1 w 720"/>
                  <a:gd name="T27" fmla="*/ 2 h 1659"/>
                  <a:gd name="T28" fmla="*/ 1 w 720"/>
                  <a:gd name="T29" fmla="*/ 2 h 1659"/>
                  <a:gd name="T30" fmla="*/ 1 w 720"/>
                  <a:gd name="T31" fmla="*/ 2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65" name="Freeform 75"/>
              <p:cNvSpPr>
                <a:spLocks/>
              </p:cNvSpPr>
              <p:nvPr/>
            </p:nvSpPr>
            <p:spPr bwMode="auto">
              <a:xfrm>
                <a:off x="2150" y="3018"/>
                <a:ext cx="43" cy="18"/>
              </a:xfrm>
              <a:custGeom>
                <a:avLst/>
                <a:gdLst>
                  <a:gd name="T0" fmla="*/ 2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9358" name="Oval 76"/>
            <p:cNvSpPr>
              <a:spLocks noChangeArrowheads="1"/>
            </p:cNvSpPr>
            <p:nvPr/>
          </p:nvSpPr>
          <p:spPr bwMode="auto">
            <a:xfrm>
              <a:off x="2146" y="1528"/>
              <a:ext cx="174" cy="174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359" name="Oval 77"/>
            <p:cNvSpPr>
              <a:spLocks noChangeArrowheads="1"/>
            </p:cNvSpPr>
            <p:nvPr/>
          </p:nvSpPr>
          <p:spPr bwMode="auto">
            <a:xfrm>
              <a:off x="2210" y="1456"/>
              <a:ext cx="40" cy="7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360" name="Text Box 78"/>
            <p:cNvSpPr txBox="1">
              <a:spLocks noChangeArrowheads="1"/>
            </p:cNvSpPr>
            <p:nvPr/>
          </p:nvSpPr>
          <p:spPr bwMode="auto">
            <a:xfrm>
              <a:off x="2052" y="1504"/>
              <a:ext cx="3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s-ES" sz="1600" b="1">
                  <a:solidFill>
                    <a:srgbClr val="000000"/>
                  </a:solidFill>
                  <a:latin typeface="Arial" charset="0"/>
                </a:rPr>
                <a:t>20</a:t>
              </a:r>
            </a:p>
          </p:txBody>
        </p:sp>
      </p:grpSp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7548563" y="1901825"/>
            <a:ext cx="695325" cy="1239838"/>
            <a:chOff x="2692" y="935"/>
            <a:chExt cx="438" cy="781"/>
          </a:xfrm>
        </p:grpSpPr>
        <p:grpSp>
          <p:nvGrpSpPr>
            <p:cNvPr id="99348" name="Group 80"/>
            <p:cNvGrpSpPr>
              <a:grpSpLocks/>
            </p:cNvGrpSpPr>
            <p:nvPr/>
          </p:nvGrpSpPr>
          <p:grpSpPr bwMode="auto">
            <a:xfrm>
              <a:off x="2692" y="935"/>
              <a:ext cx="438" cy="528"/>
              <a:chOff x="3109" y="1970"/>
              <a:chExt cx="885" cy="1066"/>
            </a:xfrm>
          </p:grpSpPr>
          <p:sp>
            <p:nvSpPr>
              <p:cNvPr id="99352" name="Freeform 81"/>
              <p:cNvSpPr>
                <a:spLocks/>
              </p:cNvSpPr>
              <p:nvPr/>
            </p:nvSpPr>
            <p:spPr bwMode="auto">
              <a:xfrm>
                <a:off x="3109" y="1983"/>
                <a:ext cx="884" cy="634"/>
              </a:xfrm>
              <a:custGeom>
                <a:avLst/>
                <a:gdLst>
                  <a:gd name="T0" fmla="*/ 442 w 884"/>
                  <a:gd name="T1" fmla="*/ 0 h 634"/>
                  <a:gd name="T2" fmla="*/ 430 w 884"/>
                  <a:gd name="T3" fmla="*/ 22 h 634"/>
                  <a:gd name="T4" fmla="*/ 416 w 884"/>
                  <a:gd name="T5" fmla="*/ 88 h 634"/>
                  <a:gd name="T6" fmla="*/ 402 w 884"/>
                  <a:gd name="T7" fmla="*/ 188 h 634"/>
                  <a:gd name="T8" fmla="*/ 378 w 884"/>
                  <a:gd name="T9" fmla="*/ 288 h 634"/>
                  <a:gd name="T10" fmla="*/ 328 w 884"/>
                  <a:gd name="T11" fmla="*/ 352 h 634"/>
                  <a:gd name="T12" fmla="*/ 258 w 884"/>
                  <a:gd name="T13" fmla="*/ 390 h 634"/>
                  <a:gd name="T14" fmla="*/ 170 w 884"/>
                  <a:gd name="T15" fmla="*/ 426 h 634"/>
                  <a:gd name="T16" fmla="*/ 82 w 884"/>
                  <a:gd name="T17" fmla="*/ 472 h 634"/>
                  <a:gd name="T18" fmla="*/ 24 w 884"/>
                  <a:gd name="T19" fmla="*/ 538 h 634"/>
                  <a:gd name="T20" fmla="*/ 4 w 884"/>
                  <a:gd name="T21" fmla="*/ 600 h 634"/>
                  <a:gd name="T22" fmla="*/ 0 w 884"/>
                  <a:gd name="T23" fmla="*/ 634 h 634"/>
                  <a:gd name="T24" fmla="*/ 884 w 884"/>
                  <a:gd name="T25" fmla="*/ 634 h 634"/>
                  <a:gd name="T26" fmla="*/ 864 w 884"/>
                  <a:gd name="T27" fmla="*/ 546 h 634"/>
                  <a:gd name="T28" fmla="*/ 838 w 884"/>
                  <a:gd name="T29" fmla="*/ 500 h 634"/>
                  <a:gd name="T30" fmla="*/ 766 w 884"/>
                  <a:gd name="T31" fmla="*/ 450 h 634"/>
                  <a:gd name="T32" fmla="*/ 690 w 884"/>
                  <a:gd name="T33" fmla="*/ 414 h 634"/>
                  <a:gd name="T34" fmla="*/ 606 w 884"/>
                  <a:gd name="T35" fmla="*/ 382 h 634"/>
                  <a:gd name="T36" fmla="*/ 558 w 884"/>
                  <a:gd name="T37" fmla="*/ 354 h 634"/>
                  <a:gd name="T38" fmla="*/ 526 w 884"/>
                  <a:gd name="T39" fmla="*/ 302 h 634"/>
                  <a:gd name="T40" fmla="*/ 500 w 884"/>
                  <a:gd name="T41" fmla="*/ 222 h 634"/>
                  <a:gd name="T42" fmla="*/ 482 w 884"/>
                  <a:gd name="T43" fmla="*/ 138 h 634"/>
                  <a:gd name="T44" fmla="*/ 474 w 884"/>
                  <a:gd name="T45" fmla="*/ 80 h 634"/>
                  <a:gd name="T46" fmla="*/ 466 w 884"/>
                  <a:gd name="T47" fmla="*/ 26 h 634"/>
                  <a:gd name="T48" fmla="*/ 458 w 884"/>
                  <a:gd name="T49" fmla="*/ 2 h 634"/>
                  <a:gd name="T50" fmla="*/ 442 w 884"/>
                  <a:gd name="T51" fmla="*/ 0 h 6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4"/>
                  <a:gd name="T79" fmla="*/ 0 h 634"/>
                  <a:gd name="T80" fmla="*/ 884 w 884"/>
                  <a:gd name="T81" fmla="*/ 634 h 6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4" h="634">
                    <a:moveTo>
                      <a:pt x="442" y="0"/>
                    </a:moveTo>
                    <a:lnTo>
                      <a:pt x="430" y="22"/>
                    </a:lnTo>
                    <a:lnTo>
                      <a:pt x="416" y="88"/>
                    </a:lnTo>
                    <a:lnTo>
                      <a:pt x="402" y="188"/>
                    </a:lnTo>
                    <a:lnTo>
                      <a:pt x="378" y="288"/>
                    </a:lnTo>
                    <a:lnTo>
                      <a:pt x="328" y="352"/>
                    </a:lnTo>
                    <a:lnTo>
                      <a:pt x="258" y="390"/>
                    </a:lnTo>
                    <a:lnTo>
                      <a:pt x="170" y="426"/>
                    </a:lnTo>
                    <a:lnTo>
                      <a:pt x="82" y="472"/>
                    </a:lnTo>
                    <a:lnTo>
                      <a:pt x="24" y="538"/>
                    </a:lnTo>
                    <a:lnTo>
                      <a:pt x="4" y="600"/>
                    </a:lnTo>
                    <a:lnTo>
                      <a:pt x="0" y="634"/>
                    </a:lnTo>
                    <a:lnTo>
                      <a:pt x="884" y="634"/>
                    </a:lnTo>
                    <a:lnTo>
                      <a:pt x="864" y="546"/>
                    </a:lnTo>
                    <a:lnTo>
                      <a:pt x="838" y="500"/>
                    </a:lnTo>
                    <a:lnTo>
                      <a:pt x="766" y="450"/>
                    </a:lnTo>
                    <a:lnTo>
                      <a:pt x="690" y="414"/>
                    </a:lnTo>
                    <a:lnTo>
                      <a:pt x="606" y="382"/>
                    </a:lnTo>
                    <a:lnTo>
                      <a:pt x="558" y="354"/>
                    </a:lnTo>
                    <a:lnTo>
                      <a:pt x="526" y="302"/>
                    </a:lnTo>
                    <a:lnTo>
                      <a:pt x="500" y="222"/>
                    </a:lnTo>
                    <a:lnTo>
                      <a:pt x="482" y="138"/>
                    </a:lnTo>
                    <a:lnTo>
                      <a:pt x="474" y="80"/>
                    </a:lnTo>
                    <a:lnTo>
                      <a:pt x="466" y="26"/>
                    </a:lnTo>
                    <a:lnTo>
                      <a:pt x="458" y="2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53" name="Freeform 82"/>
              <p:cNvSpPr>
                <a:spLocks/>
              </p:cNvSpPr>
              <p:nvPr/>
            </p:nvSpPr>
            <p:spPr bwMode="auto">
              <a:xfrm>
                <a:off x="3111" y="2616"/>
                <a:ext cx="879" cy="399"/>
              </a:xfrm>
              <a:custGeom>
                <a:avLst/>
                <a:gdLst>
                  <a:gd name="T0" fmla="*/ 1 w 1392"/>
                  <a:gd name="T1" fmla="*/ 0 h 632"/>
                  <a:gd name="T2" fmla="*/ 2 w 1392"/>
                  <a:gd name="T3" fmla="*/ 0 h 632"/>
                  <a:gd name="T4" fmla="*/ 2 w 1392"/>
                  <a:gd name="T5" fmla="*/ 1 h 632"/>
                  <a:gd name="T6" fmla="*/ 1 w 1392"/>
                  <a:gd name="T7" fmla="*/ 1 h 632"/>
                  <a:gd name="T8" fmla="*/ 1 w 1392"/>
                  <a:gd name="T9" fmla="*/ 1 h 632"/>
                  <a:gd name="T10" fmla="*/ 1 w 1392"/>
                  <a:gd name="T11" fmla="*/ 1 h 632"/>
                  <a:gd name="T12" fmla="*/ 1 w 1392"/>
                  <a:gd name="T13" fmla="*/ 1 h 632"/>
                  <a:gd name="T14" fmla="*/ 1 w 1392"/>
                  <a:gd name="T15" fmla="*/ 1 h 632"/>
                  <a:gd name="T16" fmla="*/ 1 w 1392"/>
                  <a:gd name="T17" fmla="*/ 1 h 632"/>
                  <a:gd name="T18" fmla="*/ 1 w 1392"/>
                  <a:gd name="T19" fmla="*/ 1 h 632"/>
                  <a:gd name="T20" fmla="*/ 1 w 1392"/>
                  <a:gd name="T21" fmla="*/ 1 h 632"/>
                  <a:gd name="T22" fmla="*/ 1 w 1392"/>
                  <a:gd name="T23" fmla="*/ 1 h 632"/>
                  <a:gd name="T24" fmla="*/ 1 w 1392"/>
                  <a:gd name="T25" fmla="*/ 1 h 632"/>
                  <a:gd name="T26" fmla="*/ 1 w 1392"/>
                  <a:gd name="T27" fmla="*/ 1 h 632"/>
                  <a:gd name="T28" fmla="*/ 1 w 1392"/>
                  <a:gd name="T29" fmla="*/ 1 h 632"/>
                  <a:gd name="T30" fmla="*/ 1 w 1392"/>
                  <a:gd name="T31" fmla="*/ 1 h 632"/>
                  <a:gd name="T32" fmla="*/ 1 w 1392"/>
                  <a:gd name="T33" fmla="*/ 1 h 632"/>
                  <a:gd name="T34" fmla="*/ 1 w 1392"/>
                  <a:gd name="T35" fmla="*/ 1 h 632"/>
                  <a:gd name="T36" fmla="*/ 1 w 1392"/>
                  <a:gd name="T37" fmla="*/ 1 h 632"/>
                  <a:gd name="T38" fmla="*/ 1 w 1392"/>
                  <a:gd name="T39" fmla="*/ 1 h 632"/>
                  <a:gd name="T40" fmla="*/ 1 w 1392"/>
                  <a:gd name="T41" fmla="*/ 1 h 632"/>
                  <a:gd name="T42" fmla="*/ 1 w 1392"/>
                  <a:gd name="T43" fmla="*/ 1 h 632"/>
                  <a:gd name="T44" fmla="*/ 1 w 1392"/>
                  <a:gd name="T45" fmla="*/ 1 h 632"/>
                  <a:gd name="T46" fmla="*/ 1 w 1392"/>
                  <a:gd name="T47" fmla="*/ 1 h 632"/>
                  <a:gd name="T48" fmla="*/ 1 w 1392"/>
                  <a:gd name="T49" fmla="*/ 1 h 632"/>
                  <a:gd name="T50" fmla="*/ 0 w 1392"/>
                  <a:gd name="T51" fmla="*/ 1 h 632"/>
                  <a:gd name="T52" fmla="*/ 1 w 1392"/>
                  <a:gd name="T53" fmla="*/ 0 h 6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2"/>
                  <a:gd name="T82" fmla="*/ 0 h 632"/>
                  <a:gd name="T83" fmla="*/ 1392 w 1392"/>
                  <a:gd name="T84" fmla="*/ 632 h 6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2" h="632">
                    <a:moveTo>
                      <a:pt x="8" y="0"/>
                    </a:moveTo>
                    <a:lnTo>
                      <a:pt x="1388" y="0"/>
                    </a:lnTo>
                    <a:lnTo>
                      <a:pt x="1392" y="76"/>
                    </a:lnTo>
                    <a:lnTo>
                      <a:pt x="1356" y="160"/>
                    </a:lnTo>
                    <a:lnTo>
                      <a:pt x="1312" y="244"/>
                    </a:lnTo>
                    <a:lnTo>
                      <a:pt x="1232" y="292"/>
                    </a:lnTo>
                    <a:lnTo>
                      <a:pt x="1164" y="328"/>
                    </a:lnTo>
                    <a:lnTo>
                      <a:pt x="1064" y="364"/>
                    </a:lnTo>
                    <a:lnTo>
                      <a:pt x="960" y="424"/>
                    </a:lnTo>
                    <a:lnTo>
                      <a:pt x="896" y="484"/>
                    </a:lnTo>
                    <a:lnTo>
                      <a:pt x="872" y="564"/>
                    </a:lnTo>
                    <a:lnTo>
                      <a:pt x="840" y="608"/>
                    </a:lnTo>
                    <a:lnTo>
                      <a:pt x="752" y="632"/>
                    </a:lnTo>
                    <a:lnTo>
                      <a:pt x="672" y="632"/>
                    </a:lnTo>
                    <a:lnTo>
                      <a:pt x="584" y="620"/>
                    </a:lnTo>
                    <a:lnTo>
                      <a:pt x="532" y="584"/>
                    </a:lnTo>
                    <a:lnTo>
                      <a:pt x="504" y="500"/>
                    </a:lnTo>
                    <a:lnTo>
                      <a:pt x="488" y="464"/>
                    </a:lnTo>
                    <a:lnTo>
                      <a:pt x="412" y="416"/>
                    </a:lnTo>
                    <a:lnTo>
                      <a:pt x="288" y="352"/>
                    </a:lnTo>
                    <a:lnTo>
                      <a:pt x="172" y="304"/>
                    </a:lnTo>
                    <a:lnTo>
                      <a:pt x="124" y="276"/>
                    </a:lnTo>
                    <a:lnTo>
                      <a:pt x="72" y="232"/>
                    </a:lnTo>
                    <a:lnTo>
                      <a:pt x="40" y="172"/>
                    </a:lnTo>
                    <a:lnTo>
                      <a:pt x="16" y="100"/>
                    </a:lnTo>
                    <a:lnTo>
                      <a:pt x="0" y="4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54" name="Freeform 83"/>
              <p:cNvSpPr>
                <a:spLocks/>
              </p:cNvSpPr>
              <p:nvPr/>
            </p:nvSpPr>
            <p:spPr bwMode="auto">
              <a:xfrm>
                <a:off x="3110" y="1970"/>
                <a:ext cx="455" cy="1047"/>
              </a:xfrm>
              <a:custGeom>
                <a:avLst/>
                <a:gdLst>
                  <a:gd name="T0" fmla="*/ 1 w 720"/>
                  <a:gd name="T1" fmla="*/ 1 h 1659"/>
                  <a:gd name="T2" fmla="*/ 1 w 720"/>
                  <a:gd name="T3" fmla="*/ 1 h 1659"/>
                  <a:gd name="T4" fmla="*/ 1 w 720"/>
                  <a:gd name="T5" fmla="*/ 1 h 1659"/>
                  <a:gd name="T6" fmla="*/ 1 w 720"/>
                  <a:gd name="T7" fmla="*/ 1 h 1659"/>
                  <a:gd name="T8" fmla="*/ 1 w 720"/>
                  <a:gd name="T9" fmla="*/ 1 h 1659"/>
                  <a:gd name="T10" fmla="*/ 1 w 720"/>
                  <a:gd name="T11" fmla="*/ 1 h 1659"/>
                  <a:gd name="T12" fmla="*/ 1 w 720"/>
                  <a:gd name="T13" fmla="*/ 1 h 1659"/>
                  <a:gd name="T14" fmla="*/ 1 w 720"/>
                  <a:gd name="T15" fmla="*/ 1 h 1659"/>
                  <a:gd name="T16" fmla="*/ 0 w 720"/>
                  <a:gd name="T17" fmla="*/ 1 h 1659"/>
                  <a:gd name="T18" fmla="*/ 1 w 720"/>
                  <a:gd name="T19" fmla="*/ 1 h 1659"/>
                  <a:gd name="T20" fmla="*/ 1 w 720"/>
                  <a:gd name="T21" fmla="*/ 1 h 1659"/>
                  <a:gd name="T22" fmla="*/ 1 w 720"/>
                  <a:gd name="T23" fmla="*/ 2 h 1659"/>
                  <a:gd name="T24" fmla="*/ 1 w 720"/>
                  <a:gd name="T25" fmla="*/ 2 h 1659"/>
                  <a:gd name="T26" fmla="*/ 1 w 720"/>
                  <a:gd name="T27" fmla="*/ 2 h 1659"/>
                  <a:gd name="T28" fmla="*/ 1 w 720"/>
                  <a:gd name="T29" fmla="*/ 2 h 1659"/>
                  <a:gd name="T30" fmla="*/ 1 w 720"/>
                  <a:gd name="T31" fmla="*/ 2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55" name="Freeform 84"/>
              <p:cNvSpPr>
                <a:spLocks/>
              </p:cNvSpPr>
              <p:nvPr/>
            </p:nvSpPr>
            <p:spPr bwMode="auto">
              <a:xfrm flipH="1">
                <a:off x="3539" y="1970"/>
                <a:ext cx="455" cy="1047"/>
              </a:xfrm>
              <a:custGeom>
                <a:avLst/>
                <a:gdLst>
                  <a:gd name="T0" fmla="*/ 1 w 720"/>
                  <a:gd name="T1" fmla="*/ 1 h 1659"/>
                  <a:gd name="T2" fmla="*/ 1 w 720"/>
                  <a:gd name="T3" fmla="*/ 1 h 1659"/>
                  <a:gd name="T4" fmla="*/ 1 w 720"/>
                  <a:gd name="T5" fmla="*/ 1 h 1659"/>
                  <a:gd name="T6" fmla="*/ 1 w 720"/>
                  <a:gd name="T7" fmla="*/ 1 h 1659"/>
                  <a:gd name="T8" fmla="*/ 1 w 720"/>
                  <a:gd name="T9" fmla="*/ 1 h 1659"/>
                  <a:gd name="T10" fmla="*/ 1 w 720"/>
                  <a:gd name="T11" fmla="*/ 1 h 1659"/>
                  <a:gd name="T12" fmla="*/ 1 w 720"/>
                  <a:gd name="T13" fmla="*/ 1 h 1659"/>
                  <a:gd name="T14" fmla="*/ 1 w 720"/>
                  <a:gd name="T15" fmla="*/ 1 h 1659"/>
                  <a:gd name="T16" fmla="*/ 0 w 720"/>
                  <a:gd name="T17" fmla="*/ 1 h 1659"/>
                  <a:gd name="T18" fmla="*/ 1 w 720"/>
                  <a:gd name="T19" fmla="*/ 1 h 1659"/>
                  <a:gd name="T20" fmla="*/ 1 w 720"/>
                  <a:gd name="T21" fmla="*/ 1 h 1659"/>
                  <a:gd name="T22" fmla="*/ 1 w 720"/>
                  <a:gd name="T23" fmla="*/ 2 h 1659"/>
                  <a:gd name="T24" fmla="*/ 1 w 720"/>
                  <a:gd name="T25" fmla="*/ 2 h 1659"/>
                  <a:gd name="T26" fmla="*/ 1 w 720"/>
                  <a:gd name="T27" fmla="*/ 2 h 1659"/>
                  <a:gd name="T28" fmla="*/ 1 w 720"/>
                  <a:gd name="T29" fmla="*/ 2 h 1659"/>
                  <a:gd name="T30" fmla="*/ 1 w 720"/>
                  <a:gd name="T31" fmla="*/ 2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9356" name="Freeform 85"/>
              <p:cNvSpPr>
                <a:spLocks/>
              </p:cNvSpPr>
              <p:nvPr/>
            </p:nvSpPr>
            <p:spPr bwMode="auto">
              <a:xfrm>
                <a:off x="3531" y="3018"/>
                <a:ext cx="43" cy="18"/>
              </a:xfrm>
              <a:custGeom>
                <a:avLst/>
                <a:gdLst>
                  <a:gd name="T0" fmla="*/ 2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9349" name="Oval 86"/>
            <p:cNvSpPr>
              <a:spLocks noChangeArrowheads="1"/>
            </p:cNvSpPr>
            <p:nvPr/>
          </p:nvSpPr>
          <p:spPr bwMode="auto">
            <a:xfrm>
              <a:off x="2828" y="1528"/>
              <a:ext cx="174" cy="174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350" name="Oval 87"/>
            <p:cNvSpPr>
              <a:spLocks noChangeArrowheads="1"/>
            </p:cNvSpPr>
            <p:nvPr/>
          </p:nvSpPr>
          <p:spPr bwMode="auto">
            <a:xfrm>
              <a:off x="2892" y="1456"/>
              <a:ext cx="40" cy="7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351" name="Text Box 88"/>
            <p:cNvSpPr txBox="1">
              <a:spLocks noChangeArrowheads="1"/>
            </p:cNvSpPr>
            <p:nvPr/>
          </p:nvSpPr>
          <p:spPr bwMode="auto">
            <a:xfrm>
              <a:off x="2736" y="1504"/>
              <a:ext cx="3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s-ES" sz="1600" b="1">
                  <a:solidFill>
                    <a:srgbClr val="000000"/>
                  </a:solidFill>
                  <a:latin typeface="Arial" charset="0"/>
                </a:rPr>
                <a:t>22</a:t>
              </a:r>
            </a:p>
          </p:txBody>
        </p:sp>
      </p:grpSp>
      <p:sp>
        <p:nvSpPr>
          <p:cNvPr id="192601" name="Text Box 89"/>
          <p:cNvSpPr txBox="1">
            <a:spLocks noChangeArrowheads="1"/>
          </p:cNvSpPr>
          <p:nvPr/>
        </p:nvSpPr>
        <p:spPr bwMode="auto">
          <a:xfrm>
            <a:off x="3187700" y="3213017"/>
            <a:ext cx="349726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800" b="1" dirty="0">
                <a:solidFill>
                  <a:srgbClr val="FFFFFF"/>
                </a:solidFill>
                <a:latin typeface="Arial" charset="0"/>
              </a:rPr>
              <a:t>Si la temperatura ambiente subiera ligeramente, la densidad y el empuje disminuirían </a:t>
            </a:r>
            <a:r>
              <a:rPr lang="es-ES" sz="1800" b="1" dirty="0" smtClean="0">
                <a:solidFill>
                  <a:srgbClr val="FFFFFF"/>
                </a:solidFill>
                <a:latin typeface="Arial" charset="0"/>
              </a:rPr>
              <a:t> determinando que el </a:t>
            </a:r>
            <a:r>
              <a:rPr lang="es-ES" sz="1800" b="1" dirty="0">
                <a:solidFill>
                  <a:srgbClr val="FFFFFF"/>
                </a:solidFill>
                <a:latin typeface="Arial" charset="0"/>
              </a:rPr>
              <a:t>cuerpo 3 (22 ºC) </a:t>
            </a:r>
            <a:r>
              <a:rPr lang="es-ES" sz="1800" b="1" dirty="0" smtClean="0">
                <a:solidFill>
                  <a:srgbClr val="FFFFFF"/>
                </a:solidFill>
                <a:latin typeface="Arial" charset="0"/>
              </a:rPr>
              <a:t>descendiera</a:t>
            </a:r>
            <a:r>
              <a:rPr lang="es-ES" sz="1800" b="1" dirty="0">
                <a:solidFill>
                  <a:srgbClr val="FFFFFF"/>
                </a:solidFill>
                <a:latin typeface="Arial" charset="0"/>
              </a:rPr>
              <a:t>. En este </a:t>
            </a:r>
            <a:r>
              <a:rPr lang="es-ES" sz="1800" b="1" dirty="0" smtClean="0">
                <a:solidFill>
                  <a:srgbClr val="FFFFFF"/>
                </a:solidFill>
                <a:latin typeface="Arial" charset="0"/>
              </a:rPr>
              <a:t>caso, </a:t>
            </a:r>
            <a:r>
              <a:rPr lang="es-ES" sz="1800" b="1" dirty="0">
                <a:solidFill>
                  <a:srgbClr val="FFFFFF"/>
                </a:solidFill>
                <a:latin typeface="Arial" charset="0"/>
              </a:rPr>
              <a:t>la temperatura vendría dada por la lectura de la chapita del cuerpo 4:</a:t>
            </a:r>
          </a:p>
          <a:p>
            <a:pPr algn="ctr"/>
            <a:endParaRPr lang="es-ES" sz="1800" b="1" dirty="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es-ES" sz="1800" b="1" dirty="0">
                <a:solidFill>
                  <a:srgbClr val="FFFFFF"/>
                </a:solidFill>
                <a:latin typeface="Arial" charset="0"/>
              </a:rPr>
              <a:t>t = 24 ºC</a:t>
            </a:r>
            <a:r>
              <a:rPr lang="es-ES" sz="18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99347" name="Line 90"/>
          <p:cNvSpPr>
            <a:spLocks noChangeShapeType="1"/>
          </p:cNvSpPr>
          <p:nvPr/>
        </p:nvSpPr>
        <p:spPr bwMode="auto">
          <a:xfrm>
            <a:off x="6829425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4394E-6 L 1.66667E-6 0.27405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6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29" name="Rectangle 33"/>
          <p:cNvSpPr>
            <a:spLocks noChangeArrowheads="1"/>
          </p:cNvSpPr>
          <p:nvPr/>
        </p:nvSpPr>
        <p:spPr bwMode="auto">
          <a:xfrm>
            <a:off x="2779713" y="4330700"/>
            <a:ext cx="5507037" cy="469900"/>
          </a:xfrm>
          <a:prstGeom prst="rect">
            <a:avLst/>
          </a:prstGeom>
          <a:solidFill>
            <a:srgbClr val="00FF99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aphicFrame>
        <p:nvGraphicFramePr>
          <p:cNvPr id="80939" name="Group 43"/>
          <p:cNvGraphicFramePr>
            <a:graphicFrameLocks noGrp="1"/>
          </p:cNvGraphicFramePr>
          <p:nvPr/>
        </p:nvGraphicFramePr>
        <p:xfrm>
          <a:off x="228600" y="1143000"/>
          <a:ext cx="8610600" cy="2641854"/>
        </p:xfrm>
        <a:graphic>
          <a:graphicData uri="http://schemas.openxmlformats.org/drawingml/2006/table">
            <a:tbl>
              <a:tblPr/>
              <a:tblGrid>
                <a:gridCol w="1177925"/>
                <a:gridCol w="1282700"/>
                <a:gridCol w="1568450"/>
                <a:gridCol w="474663"/>
                <a:gridCol w="1211262"/>
                <a:gridCol w="1663700"/>
                <a:gridCol w="1231900"/>
              </a:tblGrid>
              <a:tr h="7778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DATOS RELATIVOS AL VASO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DATOS RELATIVOS AL CUERPO SUMERGIDO</a:t>
                      </a: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Peso</a:t>
                      </a:r>
                      <a:b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Vacío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(gramos)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Peso</a:t>
                      </a:r>
                      <a:b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 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agua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desplazada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(gramos)</a:t>
                      </a:r>
                      <a:endParaRPr kumimoji="0" lang="es-ES_trad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PESO DEL LÍQUIDO DESPLAZADO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(gramos)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B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Peso en el aire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(gramos)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Peso sumergido en el agua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(gramos)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EMPUJE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(gramos)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BE6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B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BE6"/>
                    </a:solidFill>
                  </a:tcPr>
                </a:tc>
              </a:tr>
            </a:tbl>
          </a:graphicData>
        </a:graphic>
      </p:graphicFrame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1042988" y="4365625"/>
            <a:ext cx="7561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1700">
              <a:spcBef>
                <a:spcPct val="50000"/>
              </a:spcBef>
              <a:tabLst>
                <a:tab pos="1708150" algn="l"/>
              </a:tabLst>
            </a:pPr>
            <a:r>
              <a:rPr lang="es-ES" sz="1800" b="1">
                <a:solidFill>
                  <a:srgbClr val="000000"/>
                </a:solidFill>
                <a:latin typeface="Arial" charset="0"/>
              </a:rPr>
              <a:t>CONCLUSIÓN</a:t>
            </a:r>
            <a:r>
              <a:rPr lang="es-ES" sz="1800">
                <a:solidFill>
                  <a:srgbClr val="000000"/>
                </a:solidFill>
                <a:latin typeface="Arial" charset="0"/>
              </a:rPr>
              <a:t>:	</a:t>
            </a:r>
            <a:r>
              <a:rPr lang="es-ES" sz="1800" b="1">
                <a:solidFill>
                  <a:srgbClr val="000000"/>
                </a:solidFill>
                <a:latin typeface="Arial" charset="0"/>
              </a:rPr>
              <a:t>El empuje es igual al peso del líquido desplazado</a:t>
            </a:r>
          </a:p>
        </p:txBody>
      </p:sp>
      <p:sp>
        <p:nvSpPr>
          <p:cNvPr id="80932" name="Rectangle 36"/>
          <p:cNvSpPr>
            <a:spLocks noChangeArrowheads="1"/>
          </p:cNvSpPr>
          <p:nvPr/>
        </p:nvSpPr>
        <p:spPr bwMode="auto">
          <a:xfrm>
            <a:off x="517525" y="3358314"/>
            <a:ext cx="569913" cy="319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0933" name="Rectangle 37"/>
          <p:cNvSpPr>
            <a:spLocks noChangeArrowheads="1"/>
          </p:cNvSpPr>
          <p:nvPr/>
        </p:nvSpPr>
        <p:spPr bwMode="auto">
          <a:xfrm>
            <a:off x="1737394" y="3346283"/>
            <a:ext cx="569913" cy="319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0934" name="Rectangle 38"/>
          <p:cNvSpPr>
            <a:spLocks noChangeArrowheads="1"/>
          </p:cNvSpPr>
          <p:nvPr/>
        </p:nvSpPr>
        <p:spPr bwMode="auto">
          <a:xfrm>
            <a:off x="3164139" y="3370346"/>
            <a:ext cx="569913" cy="319088"/>
          </a:xfrm>
          <a:prstGeom prst="rect">
            <a:avLst/>
          </a:prstGeom>
          <a:solidFill>
            <a:srgbClr val="00EB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0935" name="Rectangle 39"/>
          <p:cNvSpPr>
            <a:spLocks noChangeArrowheads="1"/>
          </p:cNvSpPr>
          <p:nvPr/>
        </p:nvSpPr>
        <p:spPr bwMode="auto">
          <a:xfrm>
            <a:off x="5095708" y="3358315"/>
            <a:ext cx="569913" cy="319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0936" name="Rectangle 40"/>
          <p:cNvSpPr>
            <a:spLocks noChangeArrowheads="1"/>
          </p:cNvSpPr>
          <p:nvPr/>
        </p:nvSpPr>
        <p:spPr bwMode="auto">
          <a:xfrm>
            <a:off x="6504238" y="3346283"/>
            <a:ext cx="569913" cy="319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0937" name="Rectangle 41"/>
          <p:cNvSpPr>
            <a:spLocks noChangeArrowheads="1"/>
          </p:cNvSpPr>
          <p:nvPr/>
        </p:nvSpPr>
        <p:spPr bwMode="auto">
          <a:xfrm>
            <a:off x="7906920" y="3370346"/>
            <a:ext cx="569913" cy="319088"/>
          </a:xfrm>
          <a:prstGeom prst="rect">
            <a:avLst/>
          </a:prstGeom>
          <a:solidFill>
            <a:srgbClr val="00EB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0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9" grpId="0" animBg="1"/>
      <p:bldP spid="80928" grpId="0"/>
      <p:bldP spid="80932" grpId="0" animBg="1"/>
      <p:bldP spid="80933" grpId="0" animBg="1"/>
      <p:bldP spid="80934" grpId="0" animBg="1"/>
      <p:bldP spid="80935" grpId="0" animBg="1"/>
      <p:bldP spid="80936" grpId="0" animBg="1"/>
      <p:bldP spid="8093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19649" t="2744" r="25844" b="4173"/>
          <a:stretch>
            <a:fillRect/>
          </a:stretch>
        </p:blipFill>
        <p:spPr bwMode="auto">
          <a:xfrm>
            <a:off x="0" y="0"/>
            <a:ext cx="3011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 descr="100_4723"/>
          <p:cNvPicPr>
            <a:picLocks noChangeAspect="1" noChangeArrowheads="1"/>
          </p:cNvPicPr>
          <p:nvPr/>
        </p:nvPicPr>
        <p:blipFill>
          <a:blip r:embed="rId3" cstate="print"/>
          <a:srcRect l="22005" t="3796" r="17865"/>
          <a:stretch>
            <a:fillRect/>
          </a:stretch>
        </p:blipFill>
        <p:spPr bwMode="auto">
          <a:xfrm>
            <a:off x="5932488" y="0"/>
            <a:ext cx="3211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 descr="100_4730"/>
          <p:cNvPicPr>
            <a:picLocks noChangeAspect="1" noChangeArrowheads="1"/>
          </p:cNvPicPr>
          <p:nvPr/>
        </p:nvPicPr>
        <p:blipFill>
          <a:blip r:embed="rId4" cstate="print"/>
          <a:srcRect l="13611" t="2945" r="33020" b="3287"/>
          <a:stretch>
            <a:fillRect/>
          </a:stretch>
        </p:blipFill>
        <p:spPr bwMode="auto">
          <a:xfrm>
            <a:off x="3003550" y="0"/>
            <a:ext cx="292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189163" y="3152775"/>
            <a:ext cx="1166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BC5E00"/>
                </a:solidFill>
                <a:latin typeface="Arial" charset="0"/>
              </a:rPr>
              <a:t>22 ºC</a:t>
            </a: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>
            <a:off x="1804988" y="3357563"/>
            <a:ext cx="420687" cy="0"/>
          </a:xfrm>
          <a:prstGeom prst="line">
            <a:avLst/>
          </a:prstGeom>
          <a:noFill/>
          <a:ln w="38100">
            <a:solidFill>
              <a:srgbClr val="BC5E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3462338" y="2514600"/>
            <a:ext cx="1166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8000"/>
                </a:solidFill>
                <a:latin typeface="Arial" charset="0"/>
              </a:rPr>
              <a:t>24 ºC</a:t>
            </a: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210050" y="2708275"/>
            <a:ext cx="42068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218238" y="1973263"/>
            <a:ext cx="1166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333399"/>
                </a:solidFill>
                <a:latin typeface="Arial" charset="0"/>
              </a:rPr>
              <a:t>26 ºC</a:t>
            </a:r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6905625" y="2178050"/>
            <a:ext cx="4206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40747" t="2744" r="43343" b="7913"/>
          <a:stretch>
            <a:fillRect/>
          </a:stretch>
        </p:blipFill>
        <p:spPr bwMode="auto">
          <a:xfrm>
            <a:off x="2141538" y="2336800"/>
            <a:ext cx="31273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3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40747" t="2744" r="43343" b="7913"/>
          <a:stretch>
            <a:fillRect/>
          </a:stretch>
        </p:blipFill>
        <p:spPr bwMode="auto">
          <a:xfrm>
            <a:off x="4448175" y="2336800"/>
            <a:ext cx="3127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4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40747" t="2744" r="43343" b="7913"/>
          <a:stretch>
            <a:fillRect/>
          </a:stretch>
        </p:blipFill>
        <p:spPr bwMode="auto">
          <a:xfrm>
            <a:off x="5613400" y="2336800"/>
            <a:ext cx="3127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5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40747" t="2744" r="43343" b="7913"/>
          <a:stretch>
            <a:fillRect/>
          </a:stretch>
        </p:blipFill>
        <p:spPr bwMode="auto">
          <a:xfrm>
            <a:off x="6831013" y="2336800"/>
            <a:ext cx="31273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6" descr="Termometro de Galileo2"/>
          <p:cNvPicPr>
            <a:picLocks noChangeAspect="1" noChangeArrowheads="1"/>
          </p:cNvPicPr>
          <p:nvPr/>
        </p:nvPicPr>
        <p:blipFill>
          <a:blip r:embed="rId3" cstate="print"/>
          <a:srcRect l="7913" t="40747" r="2744" b="43343"/>
          <a:stretch>
            <a:fillRect/>
          </a:stretch>
        </p:blipFill>
        <p:spPr bwMode="auto">
          <a:xfrm>
            <a:off x="2147888" y="2332038"/>
            <a:ext cx="15700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9" name="Picture 7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40747" t="2744" r="43343" b="7913"/>
          <a:stretch>
            <a:fillRect/>
          </a:stretch>
        </p:blipFill>
        <p:spPr bwMode="auto">
          <a:xfrm rot="-1977940">
            <a:off x="6235700" y="2243138"/>
            <a:ext cx="312738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0" name="Picture 8" descr="Termometro de Galileo2"/>
          <p:cNvPicPr>
            <a:picLocks noChangeAspect="1" noChangeArrowheads="1"/>
          </p:cNvPicPr>
          <p:nvPr/>
        </p:nvPicPr>
        <p:blipFill>
          <a:blip r:embed="rId4" cstate="print"/>
          <a:srcRect l="7913" t="40747" r="2744" b="43343"/>
          <a:stretch>
            <a:fillRect/>
          </a:stretch>
        </p:blipFill>
        <p:spPr bwMode="auto">
          <a:xfrm>
            <a:off x="2152650" y="3336925"/>
            <a:ext cx="13858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17988" y="1185863"/>
            <a:ext cx="731837" cy="879475"/>
            <a:chOff x="3108" y="735"/>
            <a:chExt cx="886" cy="1066"/>
          </a:xfrm>
        </p:grpSpPr>
        <p:sp>
          <p:nvSpPr>
            <p:cNvPr id="101386" name="Freeform 10"/>
            <p:cNvSpPr>
              <a:spLocks/>
            </p:cNvSpPr>
            <p:nvPr/>
          </p:nvSpPr>
          <p:spPr bwMode="auto">
            <a:xfrm>
              <a:off x="3111" y="1381"/>
              <a:ext cx="879" cy="399"/>
            </a:xfrm>
            <a:custGeom>
              <a:avLst/>
              <a:gdLst>
                <a:gd name="T0" fmla="*/ 1 w 1392"/>
                <a:gd name="T1" fmla="*/ 0 h 632"/>
                <a:gd name="T2" fmla="*/ 2 w 1392"/>
                <a:gd name="T3" fmla="*/ 0 h 632"/>
                <a:gd name="T4" fmla="*/ 2 w 1392"/>
                <a:gd name="T5" fmla="*/ 1 h 632"/>
                <a:gd name="T6" fmla="*/ 1 w 1392"/>
                <a:gd name="T7" fmla="*/ 1 h 632"/>
                <a:gd name="T8" fmla="*/ 1 w 1392"/>
                <a:gd name="T9" fmla="*/ 1 h 632"/>
                <a:gd name="T10" fmla="*/ 1 w 1392"/>
                <a:gd name="T11" fmla="*/ 1 h 632"/>
                <a:gd name="T12" fmla="*/ 1 w 1392"/>
                <a:gd name="T13" fmla="*/ 1 h 632"/>
                <a:gd name="T14" fmla="*/ 1 w 1392"/>
                <a:gd name="T15" fmla="*/ 1 h 632"/>
                <a:gd name="T16" fmla="*/ 1 w 1392"/>
                <a:gd name="T17" fmla="*/ 1 h 632"/>
                <a:gd name="T18" fmla="*/ 1 w 1392"/>
                <a:gd name="T19" fmla="*/ 1 h 632"/>
                <a:gd name="T20" fmla="*/ 1 w 1392"/>
                <a:gd name="T21" fmla="*/ 1 h 632"/>
                <a:gd name="T22" fmla="*/ 1 w 1392"/>
                <a:gd name="T23" fmla="*/ 1 h 632"/>
                <a:gd name="T24" fmla="*/ 1 w 1392"/>
                <a:gd name="T25" fmla="*/ 1 h 632"/>
                <a:gd name="T26" fmla="*/ 1 w 1392"/>
                <a:gd name="T27" fmla="*/ 1 h 632"/>
                <a:gd name="T28" fmla="*/ 1 w 1392"/>
                <a:gd name="T29" fmla="*/ 1 h 632"/>
                <a:gd name="T30" fmla="*/ 1 w 1392"/>
                <a:gd name="T31" fmla="*/ 1 h 632"/>
                <a:gd name="T32" fmla="*/ 1 w 1392"/>
                <a:gd name="T33" fmla="*/ 1 h 632"/>
                <a:gd name="T34" fmla="*/ 1 w 1392"/>
                <a:gd name="T35" fmla="*/ 1 h 632"/>
                <a:gd name="T36" fmla="*/ 1 w 1392"/>
                <a:gd name="T37" fmla="*/ 1 h 632"/>
                <a:gd name="T38" fmla="*/ 1 w 1392"/>
                <a:gd name="T39" fmla="*/ 1 h 632"/>
                <a:gd name="T40" fmla="*/ 1 w 1392"/>
                <a:gd name="T41" fmla="*/ 1 h 632"/>
                <a:gd name="T42" fmla="*/ 1 w 1392"/>
                <a:gd name="T43" fmla="*/ 1 h 632"/>
                <a:gd name="T44" fmla="*/ 1 w 1392"/>
                <a:gd name="T45" fmla="*/ 1 h 632"/>
                <a:gd name="T46" fmla="*/ 1 w 1392"/>
                <a:gd name="T47" fmla="*/ 1 h 632"/>
                <a:gd name="T48" fmla="*/ 1 w 1392"/>
                <a:gd name="T49" fmla="*/ 1 h 632"/>
                <a:gd name="T50" fmla="*/ 0 w 1392"/>
                <a:gd name="T51" fmla="*/ 1 h 632"/>
                <a:gd name="T52" fmla="*/ 1 w 1392"/>
                <a:gd name="T53" fmla="*/ 0 h 6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2"/>
                <a:gd name="T82" fmla="*/ 0 h 632"/>
                <a:gd name="T83" fmla="*/ 1392 w 1392"/>
                <a:gd name="T84" fmla="*/ 632 h 6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2" h="632">
                  <a:moveTo>
                    <a:pt x="8" y="0"/>
                  </a:moveTo>
                  <a:lnTo>
                    <a:pt x="1388" y="0"/>
                  </a:lnTo>
                  <a:lnTo>
                    <a:pt x="1392" y="76"/>
                  </a:lnTo>
                  <a:lnTo>
                    <a:pt x="1356" y="160"/>
                  </a:lnTo>
                  <a:lnTo>
                    <a:pt x="1312" y="244"/>
                  </a:lnTo>
                  <a:lnTo>
                    <a:pt x="1232" y="292"/>
                  </a:lnTo>
                  <a:lnTo>
                    <a:pt x="1164" y="328"/>
                  </a:lnTo>
                  <a:lnTo>
                    <a:pt x="1064" y="364"/>
                  </a:lnTo>
                  <a:lnTo>
                    <a:pt x="960" y="424"/>
                  </a:lnTo>
                  <a:lnTo>
                    <a:pt x="896" y="484"/>
                  </a:lnTo>
                  <a:lnTo>
                    <a:pt x="872" y="564"/>
                  </a:lnTo>
                  <a:lnTo>
                    <a:pt x="840" y="608"/>
                  </a:lnTo>
                  <a:lnTo>
                    <a:pt x="752" y="632"/>
                  </a:lnTo>
                  <a:lnTo>
                    <a:pt x="672" y="632"/>
                  </a:lnTo>
                  <a:lnTo>
                    <a:pt x="584" y="620"/>
                  </a:lnTo>
                  <a:lnTo>
                    <a:pt x="532" y="584"/>
                  </a:lnTo>
                  <a:lnTo>
                    <a:pt x="504" y="500"/>
                  </a:lnTo>
                  <a:lnTo>
                    <a:pt x="488" y="464"/>
                  </a:lnTo>
                  <a:lnTo>
                    <a:pt x="412" y="416"/>
                  </a:lnTo>
                  <a:lnTo>
                    <a:pt x="288" y="352"/>
                  </a:lnTo>
                  <a:lnTo>
                    <a:pt x="172" y="304"/>
                  </a:lnTo>
                  <a:lnTo>
                    <a:pt x="124" y="276"/>
                  </a:lnTo>
                  <a:lnTo>
                    <a:pt x="72" y="232"/>
                  </a:lnTo>
                  <a:lnTo>
                    <a:pt x="40" y="172"/>
                  </a:lnTo>
                  <a:lnTo>
                    <a:pt x="16" y="100"/>
                  </a:lnTo>
                  <a:lnTo>
                    <a:pt x="0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1387" name="Freeform 11"/>
            <p:cNvSpPr>
              <a:spLocks/>
            </p:cNvSpPr>
            <p:nvPr/>
          </p:nvSpPr>
          <p:spPr bwMode="auto">
            <a:xfrm>
              <a:off x="3108" y="748"/>
              <a:ext cx="884" cy="634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01388" name="Group 12"/>
            <p:cNvGrpSpPr>
              <a:grpSpLocks/>
            </p:cNvGrpSpPr>
            <p:nvPr/>
          </p:nvGrpSpPr>
          <p:grpSpPr bwMode="auto">
            <a:xfrm>
              <a:off x="3110" y="735"/>
              <a:ext cx="884" cy="1066"/>
              <a:chOff x="3659" y="1313"/>
              <a:chExt cx="1400" cy="1689"/>
            </a:xfrm>
          </p:grpSpPr>
          <p:sp>
            <p:nvSpPr>
              <p:cNvPr id="101389" name="Freeform 13"/>
              <p:cNvSpPr>
                <a:spLocks/>
              </p:cNvSpPr>
              <p:nvPr/>
            </p:nvSpPr>
            <p:spPr bwMode="auto">
              <a:xfrm>
                <a:off x="365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1390" name="Freeform 14"/>
              <p:cNvSpPr>
                <a:spLocks/>
              </p:cNvSpPr>
              <p:nvPr/>
            </p:nvSpPr>
            <p:spPr bwMode="auto">
              <a:xfrm flipH="1">
                <a:off x="433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1391" name="Freeform 15"/>
              <p:cNvSpPr>
                <a:spLocks/>
              </p:cNvSpPr>
              <p:nvPr/>
            </p:nvSpPr>
            <p:spPr bwMode="auto">
              <a:xfrm>
                <a:off x="4326" y="2973"/>
                <a:ext cx="68" cy="29"/>
              </a:xfrm>
              <a:custGeom>
                <a:avLst/>
                <a:gdLst>
                  <a:gd name="T0" fmla="*/ 1709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28168 L -1.11111E-6 -4.21832E-6 " pathEditMode="relative" ptsTypes="AA">
                                      <p:cBhvr>
                                        <p:cTn id="12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44797 L -3.88889E-6 -3.66327E-6 " pathEditMode="relative" ptsTypes="AA">
                                      <p:cBhvr>
                                        <p:cTn id="17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10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14513"/>
            <a:ext cx="8610600" cy="1647825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bg1"/>
                </a:solidFill>
              </a:rPr>
              <a:t>Julio V. Santos Benito</a:t>
            </a:r>
            <a:br>
              <a:rPr lang="es-ES" b="1" smtClean="0">
                <a:solidFill>
                  <a:schemeClr val="bg1"/>
                </a:solidFill>
              </a:rPr>
            </a:br>
            <a:r>
              <a:rPr lang="es-ES" sz="3200" smtClean="0">
                <a:solidFill>
                  <a:schemeClr val="bg1"/>
                </a:solidFill>
                <a:hlinkClick r:id="rId3"/>
              </a:rPr>
              <a:t>jsb@ua.es</a:t>
            </a:r>
            <a:r>
              <a:rPr lang="es-ES" smtClean="0">
                <a:solidFill>
                  <a:schemeClr val="bg1"/>
                </a:solidFill>
              </a:rPr>
              <a:t/>
            </a:r>
            <a:br>
              <a:rPr lang="es-ES" smtClean="0">
                <a:solidFill>
                  <a:schemeClr val="bg1"/>
                </a:solidFill>
              </a:rPr>
            </a:br>
            <a:r>
              <a:rPr lang="es-ES" sz="3200" smtClean="0">
                <a:solidFill>
                  <a:schemeClr val="bg1"/>
                </a:solidFill>
                <a:hlinkClick r:id="rId4"/>
              </a:rPr>
              <a:t>jsb267@gmail.com</a:t>
            </a:r>
            <a:r>
              <a:rPr lang="es-ES" sz="3200" smtClean="0">
                <a:solidFill>
                  <a:schemeClr val="bg1"/>
                </a:solidFill>
              </a:rPr>
              <a:t/>
            </a:r>
            <a:br>
              <a:rPr lang="es-ES" sz="3200" smtClean="0">
                <a:solidFill>
                  <a:schemeClr val="bg1"/>
                </a:solidFill>
              </a:rPr>
            </a:br>
            <a:endParaRPr lang="es-E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322513" y="3867150"/>
            <a:ext cx="4525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b="1">
                <a:solidFill>
                  <a:srgbClr val="FFFF00"/>
                </a:solidFill>
              </a:rPr>
              <a:t>Departamento de Física Aplicada</a:t>
            </a:r>
            <a:br>
              <a:rPr lang="es-ES" b="1">
                <a:solidFill>
                  <a:srgbClr val="FFFF00"/>
                </a:solidFill>
              </a:rPr>
            </a:br>
            <a:r>
              <a:rPr lang="es-ES" b="1">
                <a:solidFill>
                  <a:srgbClr val="FFFF00"/>
                </a:solidFill>
              </a:rPr>
              <a:t>Universidad de Alicante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66 Rectángulo"/>
          <p:cNvSpPr/>
          <p:nvPr/>
        </p:nvSpPr>
        <p:spPr>
          <a:xfrm>
            <a:off x="528638" y="241300"/>
            <a:ext cx="8026400" cy="6351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257078" name="Rectangle 54"/>
          <p:cNvSpPr>
            <a:spLocks noChangeAspect="1" noChangeArrowheads="1"/>
          </p:cNvSpPr>
          <p:nvPr/>
        </p:nvSpPr>
        <p:spPr bwMode="auto">
          <a:xfrm>
            <a:off x="6963862" y="6066507"/>
            <a:ext cx="113011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700" b="1" dirty="0" smtClean="0">
                <a:solidFill>
                  <a:srgbClr val="FF0000"/>
                </a:solidFill>
                <a:latin typeface="Times New Roman"/>
              </a:rPr>
              <a:t>E</a:t>
            </a:r>
            <a:r>
              <a:rPr lang="es-ES_tradnl" sz="2700" b="1" baseline="-25000" dirty="0" smtClean="0">
                <a:solidFill>
                  <a:srgbClr val="FF0000"/>
                </a:solidFill>
                <a:latin typeface="Times New Roman"/>
              </a:rPr>
              <a:t>3</a:t>
            </a:r>
            <a:r>
              <a:rPr lang="es-ES_tradnl" sz="2700" b="1" baseline="-25000" dirty="0" smtClean="0">
                <a:solidFill>
                  <a:srgbClr val="336600"/>
                </a:solidFill>
                <a:latin typeface="Times New Roman"/>
              </a:rPr>
              <a:t>  </a:t>
            </a:r>
            <a:r>
              <a:rPr lang="es-ES_tradnl" sz="2700" b="1" dirty="0">
                <a:solidFill>
                  <a:srgbClr val="000000"/>
                </a:solidFill>
                <a:latin typeface="Times New Roman"/>
              </a:rPr>
              <a:t>&gt; </a:t>
            </a:r>
            <a:r>
              <a:rPr lang="es-ES_tradnl" sz="27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s-ES_tradnl" sz="2700" b="1" dirty="0">
                <a:solidFill>
                  <a:srgbClr val="00B050"/>
                </a:solidFill>
                <a:latin typeface="Times New Roman"/>
              </a:rPr>
              <a:t>P</a:t>
            </a:r>
            <a:r>
              <a:rPr lang="es-ES_tradnl" sz="2700" dirty="0">
                <a:solidFill>
                  <a:srgbClr val="000000"/>
                </a:solidFill>
                <a:latin typeface="Times New Roman"/>
              </a:rPr>
              <a:t> </a:t>
            </a:r>
            <a:endParaRPr lang="es-ES_tradnl" sz="1800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32225" y="2036763"/>
            <a:ext cx="1584325" cy="3225800"/>
            <a:chOff x="2414" y="1283"/>
            <a:chExt cx="998" cy="2032"/>
          </a:xfrm>
        </p:grpSpPr>
        <p:sp>
          <p:nvSpPr>
            <p:cNvPr id="1087" name="Rectangle 10"/>
            <p:cNvSpPr>
              <a:spLocks noChangeArrowheads="1"/>
            </p:cNvSpPr>
            <p:nvPr/>
          </p:nvSpPr>
          <p:spPr bwMode="auto">
            <a:xfrm>
              <a:off x="2451" y="2956"/>
              <a:ext cx="263" cy="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414" y="1283"/>
              <a:ext cx="998" cy="2032"/>
              <a:chOff x="2414" y="1283"/>
              <a:chExt cx="998" cy="2032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414" y="1283"/>
                <a:ext cx="998" cy="2032"/>
                <a:chOff x="2414" y="1403"/>
                <a:chExt cx="998" cy="2032"/>
              </a:xfrm>
            </p:grpSpPr>
            <p:sp>
              <p:nvSpPr>
                <p:cNvPr id="3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2429" y="1825"/>
                  <a:ext cx="963" cy="1568"/>
                </a:xfrm>
                <a:prstGeom prst="rect">
                  <a:avLst/>
                </a:prstGeom>
                <a:solidFill>
                  <a:schemeClr val="accent3">
                    <a:lumMod val="9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80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1092" name="Freeform 14"/>
                <p:cNvSpPr>
                  <a:spLocks noChangeAspect="1"/>
                </p:cNvSpPr>
                <p:nvPr/>
              </p:nvSpPr>
              <p:spPr bwMode="auto">
                <a:xfrm>
                  <a:off x="2414" y="1403"/>
                  <a:ext cx="998" cy="2032"/>
                </a:xfrm>
                <a:custGeom>
                  <a:avLst/>
                  <a:gdLst>
                    <a:gd name="T0" fmla="*/ 33002 w 605"/>
                    <a:gd name="T1" fmla="*/ 0 h 992"/>
                    <a:gd name="T2" fmla="*/ 33002 w 605"/>
                    <a:gd name="T3" fmla="*/ 489733708 h 992"/>
                    <a:gd name="T4" fmla="*/ 1069300 w 605"/>
                    <a:gd name="T5" fmla="*/ 489733708 h 992"/>
                    <a:gd name="T6" fmla="*/ 1069300 w 605"/>
                    <a:gd name="T7" fmla="*/ 0 h 992"/>
                    <a:gd name="T8" fmla="*/ 1102246 w 605"/>
                    <a:gd name="T9" fmla="*/ 0 h 992"/>
                    <a:gd name="T10" fmla="*/ 1102246 w 605"/>
                    <a:gd name="T11" fmla="*/ 498283587 h 992"/>
                    <a:gd name="T12" fmla="*/ 0 w 605"/>
                    <a:gd name="T13" fmla="*/ 498283587 h 992"/>
                    <a:gd name="T14" fmla="*/ 0 w 605"/>
                    <a:gd name="T15" fmla="*/ 0 h 992"/>
                    <a:gd name="T16" fmla="*/ 33002 w 605"/>
                    <a:gd name="T17" fmla="*/ 0 h 9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5"/>
                    <a:gd name="T28" fmla="*/ 0 h 992"/>
                    <a:gd name="T29" fmla="*/ 605 w 605"/>
                    <a:gd name="T30" fmla="*/ 992 h 9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5" h="992">
                      <a:moveTo>
                        <a:pt x="18" y="0"/>
                      </a:moveTo>
                      <a:lnTo>
                        <a:pt x="18" y="975"/>
                      </a:lnTo>
                      <a:lnTo>
                        <a:pt x="587" y="975"/>
                      </a:lnTo>
                      <a:lnTo>
                        <a:pt x="587" y="0"/>
                      </a:lnTo>
                      <a:lnTo>
                        <a:pt x="605" y="0"/>
                      </a:lnTo>
                      <a:lnTo>
                        <a:pt x="605" y="992"/>
                      </a:lnTo>
                      <a:lnTo>
                        <a:pt x="0" y="992"/>
                      </a:lnTo>
                      <a:lnTo>
                        <a:pt x="0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</p:grpSp>
          <p:sp>
            <p:nvSpPr>
              <p:cNvPr id="1090" name="Text Box 15"/>
              <p:cNvSpPr txBox="1">
                <a:spLocks noChangeArrowheads="1"/>
              </p:cNvSpPr>
              <p:nvPr/>
            </p:nvSpPr>
            <p:spPr bwMode="auto">
              <a:xfrm>
                <a:off x="2419" y="2898"/>
                <a:ext cx="36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endParaRPr lang="es-ES" sz="3200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654800" y="2014538"/>
            <a:ext cx="1584325" cy="3273425"/>
            <a:chOff x="4192" y="1269"/>
            <a:chExt cx="998" cy="2062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4192" y="1269"/>
              <a:ext cx="998" cy="2062"/>
              <a:chOff x="4192" y="1269"/>
              <a:chExt cx="998" cy="2062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4192" y="1269"/>
                <a:ext cx="998" cy="2062"/>
                <a:chOff x="4192" y="1389"/>
                <a:chExt cx="998" cy="2062"/>
              </a:xfrm>
            </p:grpSpPr>
            <p:sp>
              <p:nvSpPr>
                <p:cNvPr id="1085" name="Rectangle 5"/>
                <p:cNvSpPr>
                  <a:spLocks noChangeAspect="1" noChangeArrowheads="1"/>
                </p:cNvSpPr>
                <p:nvPr/>
              </p:nvSpPr>
              <p:spPr bwMode="auto">
                <a:xfrm>
                  <a:off x="4207" y="1818"/>
                  <a:ext cx="963" cy="1604"/>
                </a:xfrm>
                <a:prstGeom prst="rect">
                  <a:avLst/>
                </a:prstGeom>
                <a:solidFill>
                  <a:srgbClr val="FFDC6D"/>
                </a:solidFill>
                <a:ln w="9525">
                  <a:solidFill>
                    <a:srgbClr val="FBFDE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" sz="180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1086" name="Freeform 6"/>
                <p:cNvSpPr>
                  <a:spLocks noChangeAspect="1"/>
                </p:cNvSpPr>
                <p:nvPr/>
              </p:nvSpPr>
              <p:spPr bwMode="auto">
                <a:xfrm>
                  <a:off x="4192" y="1389"/>
                  <a:ext cx="998" cy="2062"/>
                </a:xfrm>
                <a:custGeom>
                  <a:avLst/>
                  <a:gdLst>
                    <a:gd name="T0" fmla="*/ 33002 w 605"/>
                    <a:gd name="T1" fmla="*/ 0 h 992"/>
                    <a:gd name="T2" fmla="*/ 33002 w 605"/>
                    <a:gd name="T3" fmla="*/ 489733708 h 992"/>
                    <a:gd name="T4" fmla="*/ 1069300 w 605"/>
                    <a:gd name="T5" fmla="*/ 489733708 h 992"/>
                    <a:gd name="T6" fmla="*/ 1069300 w 605"/>
                    <a:gd name="T7" fmla="*/ 0 h 992"/>
                    <a:gd name="T8" fmla="*/ 1102246 w 605"/>
                    <a:gd name="T9" fmla="*/ 0 h 992"/>
                    <a:gd name="T10" fmla="*/ 1102246 w 605"/>
                    <a:gd name="T11" fmla="*/ 498283587 h 992"/>
                    <a:gd name="T12" fmla="*/ 0 w 605"/>
                    <a:gd name="T13" fmla="*/ 498283587 h 992"/>
                    <a:gd name="T14" fmla="*/ 0 w 605"/>
                    <a:gd name="T15" fmla="*/ 0 h 992"/>
                    <a:gd name="T16" fmla="*/ 33002 w 605"/>
                    <a:gd name="T17" fmla="*/ 0 h 9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5"/>
                    <a:gd name="T28" fmla="*/ 0 h 992"/>
                    <a:gd name="T29" fmla="*/ 605 w 605"/>
                    <a:gd name="T30" fmla="*/ 992 h 9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5" h="992">
                      <a:moveTo>
                        <a:pt x="18" y="0"/>
                      </a:moveTo>
                      <a:lnTo>
                        <a:pt x="18" y="975"/>
                      </a:lnTo>
                      <a:lnTo>
                        <a:pt x="587" y="975"/>
                      </a:lnTo>
                      <a:lnTo>
                        <a:pt x="587" y="0"/>
                      </a:lnTo>
                      <a:lnTo>
                        <a:pt x="605" y="0"/>
                      </a:lnTo>
                      <a:lnTo>
                        <a:pt x="605" y="992"/>
                      </a:lnTo>
                      <a:lnTo>
                        <a:pt x="0" y="992"/>
                      </a:lnTo>
                      <a:lnTo>
                        <a:pt x="0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</p:grpSp>
          <p:sp>
            <p:nvSpPr>
              <p:cNvPr id="1084" name="Rectangle 7"/>
              <p:cNvSpPr>
                <a:spLocks noChangeArrowheads="1"/>
              </p:cNvSpPr>
              <p:nvPr/>
            </p:nvSpPr>
            <p:spPr bwMode="auto">
              <a:xfrm>
                <a:off x="4220" y="2977"/>
                <a:ext cx="257" cy="3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" sz="1800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1082" name="Text Box 8"/>
            <p:cNvSpPr txBox="1">
              <a:spLocks noChangeArrowheads="1"/>
            </p:cNvSpPr>
            <p:nvPr/>
          </p:nvSpPr>
          <p:spPr bwMode="auto">
            <a:xfrm>
              <a:off x="4204" y="2919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3200">
                  <a:solidFill>
                    <a:srgbClr val="000000"/>
                  </a:solidFill>
                  <a:latin typeface="Times New Roman"/>
                </a:rPr>
                <a:t>d</a:t>
              </a:r>
              <a:r>
                <a:rPr lang="es-ES" sz="3200" baseline="-25000">
                  <a:solidFill>
                    <a:srgbClr val="000000"/>
                  </a:solidFill>
                  <a:latin typeface="Times New Roman"/>
                </a:rPr>
                <a:t>3</a:t>
              </a:r>
              <a:endParaRPr lang="es-ES" sz="3200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936625" y="2036763"/>
            <a:ext cx="1592263" cy="3225800"/>
            <a:chOff x="590" y="1283"/>
            <a:chExt cx="1003" cy="2032"/>
          </a:xfrm>
        </p:grpSpPr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595" y="1283"/>
              <a:ext cx="998" cy="2032"/>
              <a:chOff x="595" y="1283"/>
              <a:chExt cx="998" cy="2032"/>
            </a:xfrm>
          </p:grpSpPr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595" y="1283"/>
                <a:ext cx="998" cy="2032"/>
                <a:chOff x="595" y="1403"/>
                <a:chExt cx="998" cy="2032"/>
              </a:xfrm>
            </p:grpSpPr>
            <p:sp>
              <p:nvSpPr>
                <p:cNvPr id="1079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610" y="1825"/>
                  <a:ext cx="966" cy="1568"/>
                </a:xfrm>
                <a:prstGeom prst="rect">
                  <a:avLst/>
                </a:prstGeom>
                <a:solidFill>
                  <a:srgbClr val="8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" sz="180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1080" name="Freeform 20"/>
                <p:cNvSpPr>
                  <a:spLocks noChangeAspect="1"/>
                </p:cNvSpPr>
                <p:nvPr/>
              </p:nvSpPr>
              <p:spPr bwMode="auto">
                <a:xfrm>
                  <a:off x="595" y="1403"/>
                  <a:ext cx="998" cy="2032"/>
                </a:xfrm>
                <a:custGeom>
                  <a:avLst/>
                  <a:gdLst>
                    <a:gd name="T0" fmla="*/ 33002 w 605"/>
                    <a:gd name="T1" fmla="*/ 0 h 992"/>
                    <a:gd name="T2" fmla="*/ 33002 w 605"/>
                    <a:gd name="T3" fmla="*/ 489733708 h 992"/>
                    <a:gd name="T4" fmla="*/ 1069300 w 605"/>
                    <a:gd name="T5" fmla="*/ 489733708 h 992"/>
                    <a:gd name="T6" fmla="*/ 1069300 w 605"/>
                    <a:gd name="T7" fmla="*/ 0 h 992"/>
                    <a:gd name="T8" fmla="*/ 1102246 w 605"/>
                    <a:gd name="T9" fmla="*/ 0 h 992"/>
                    <a:gd name="T10" fmla="*/ 1102246 w 605"/>
                    <a:gd name="T11" fmla="*/ 498283587 h 992"/>
                    <a:gd name="T12" fmla="*/ 0 w 605"/>
                    <a:gd name="T13" fmla="*/ 498283587 h 992"/>
                    <a:gd name="T14" fmla="*/ 0 w 605"/>
                    <a:gd name="T15" fmla="*/ 0 h 992"/>
                    <a:gd name="T16" fmla="*/ 33002 w 605"/>
                    <a:gd name="T17" fmla="*/ 0 h 9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5"/>
                    <a:gd name="T28" fmla="*/ 0 h 992"/>
                    <a:gd name="T29" fmla="*/ 605 w 605"/>
                    <a:gd name="T30" fmla="*/ 992 h 9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5" h="992">
                      <a:moveTo>
                        <a:pt x="18" y="0"/>
                      </a:moveTo>
                      <a:lnTo>
                        <a:pt x="18" y="975"/>
                      </a:lnTo>
                      <a:lnTo>
                        <a:pt x="587" y="975"/>
                      </a:lnTo>
                      <a:lnTo>
                        <a:pt x="587" y="0"/>
                      </a:lnTo>
                      <a:lnTo>
                        <a:pt x="605" y="0"/>
                      </a:lnTo>
                      <a:lnTo>
                        <a:pt x="605" y="992"/>
                      </a:lnTo>
                      <a:lnTo>
                        <a:pt x="0" y="992"/>
                      </a:lnTo>
                      <a:lnTo>
                        <a:pt x="0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</p:grpSp>
          <p:sp>
            <p:nvSpPr>
              <p:cNvPr id="1078" name="Rectangle 21"/>
              <p:cNvSpPr>
                <a:spLocks noChangeArrowheads="1"/>
              </p:cNvSpPr>
              <p:nvPr/>
            </p:nvSpPr>
            <p:spPr bwMode="auto">
              <a:xfrm>
                <a:off x="625" y="2956"/>
                <a:ext cx="256" cy="3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" sz="1800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1076" name="Text Box 22"/>
            <p:cNvSpPr txBox="1">
              <a:spLocks noChangeArrowheads="1"/>
            </p:cNvSpPr>
            <p:nvPr/>
          </p:nvSpPr>
          <p:spPr bwMode="auto">
            <a:xfrm>
              <a:off x="590" y="2898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3200">
                  <a:solidFill>
                    <a:srgbClr val="000000"/>
                  </a:solidFill>
                  <a:latin typeface="Times New Roman"/>
                </a:rPr>
                <a:t>d</a:t>
              </a:r>
              <a:r>
                <a:rPr lang="es-ES" sz="3200" baseline="-25000">
                  <a:solidFill>
                    <a:srgbClr val="000000"/>
                  </a:solidFill>
                  <a:latin typeface="Times New Roman"/>
                </a:rPr>
                <a:t>1</a:t>
              </a:r>
              <a:endParaRPr lang="es-ES" sz="320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57047" name="Rectangle 23"/>
          <p:cNvSpPr>
            <a:spLocks noChangeAspect="1" noChangeArrowheads="1"/>
          </p:cNvSpPr>
          <p:nvPr/>
        </p:nvSpPr>
        <p:spPr bwMode="auto">
          <a:xfrm>
            <a:off x="4160838" y="6078538"/>
            <a:ext cx="113011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700" b="1" dirty="0" smtClean="0">
                <a:solidFill>
                  <a:srgbClr val="FF0000"/>
                </a:solidFill>
                <a:latin typeface="Times New Roman"/>
              </a:rPr>
              <a:t>E</a:t>
            </a:r>
            <a:r>
              <a:rPr lang="es-ES_tradnl" sz="2700" b="1" baseline="-25000" dirty="0" smtClean="0">
                <a:solidFill>
                  <a:srgbClr val="FF0000"/>
                </a:solidFill>
                <a:latin typeface="Times New Roman"/>
              </a:rPr>
              <a:t>2</a:t>
            </a:r>
            <a:r>
              <a:rPr lang="es-ES_tradnl" sz="2700" b="1" baseline="-25000" dirty="0" smtClean="0">
                <a:solidFill>
                  <a:srgbClr val="336600"/>
                </a:solidFill>
                <a:latin typeface="Times New Roman"/>
              </a:rPr>
              <a:t>  </a:t>
            </a:r>
            <a:r>
              <a:rPr lang="es-ES_tradnl" sz="2700" b="1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s-ES_tradnl" sz="27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s-ES_tradnl" sz="2700" b="1" dirty="0">
                <a:solidFill>
                  <a:srgbClr val="00B050"/>
                </a:solidFill>
                <a:latin typeface="Times New Roman"/>
              </a:rPr>
              <a:t>P</a:t>
            </a:r>
            <a:r>
              <a:rPr lang="es-ES_tradnl" sz="2700" dirty="0">
                <a:solidFill>
                  <a:srgbClr val="000000"/>
                </a:solidFill>
                <a:latin typeface="Times New Roman"/>
              </a:rPr>
              <a:t> </a:t>
            </a:r>
            <a:endParaRPr lang="es-ES_tradnl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7048" name="Oval 24"/>
          <p:cNvSpPr>
            <a:spLocks noChangeArrowheads="1"/>
          </p:cNvSpPr>
          <p:nvPr/>
        </p:nvSpPr>
        <p:spPr bwMode="auto">
          <a:xfrm>
            <a:off x="4314825" y="3079750"/>
            <a:ext cx="549275" cy="54927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4576763" y="3338513"/>
            <a:ext cx="401637" cy="1133475"/>
            <a:chOff x="1052" y="2523"/>
            <a:chExt cx="253" cy="714"/>
          </a:xfrm>
        </p:grpSpPr>
        <p:sp>
          <p:nvSpPr>
            <p:cNvPr id="1073" name="Rectangle 26"/>
            <p:cNvSpPr>
              <a:spLocks noChangeAspect="1" noChangeArrowheads="1"/>
            </p:cNvSpPr>
            <p:nvPr/>
          </p:nvSpPr>
          <p:spPr bwMode="auto">
            <a:xfrm>
              <a:off x="1166" y="2936"/>
              <a:ext cx="139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100" dirty="0">
                  <a:solidFill>
                    <a:srgbClr val="00B050"/>
                  </a:solidFill>
                  <a:latin typeface="Times New Roman"/>
                </a:rPr>
                <a:t>P</a:t>
              </a:r>
              <a:endParaRPr lang="es-ES_tradnl" sz="1800" dirty="0">
                <a:solidFill>
                  <a:srgbClr val="00B050"/>
                </a:solidFill>
                <a:latin typeface="Times New Roman"/>
              </a:endParaRPr>
            </a:p>
          </p:txBody>
        </p:sp>
        <p:sp>
          <p:nvSpPr>
            <p:cNvPr id="1074" name="Line 27"/>
            <p:cNvSpPr>
              <a:spLocks noChangeShapeType="1"/>
            </p:cNvSpPr>
            <p:nvPr/>
          </p:nvSpPr>
          <p:spPr bwMode="auto">
            <a:xfrm>
              <a:off x="1052" y="2523"/>
              <a:ext cx="0" cy="677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4527549" y="2114550"/>
            <a:ext cx="573088" cy="1222375"/>
            <a:chOff x="2834" y="1635"/>
            <a:chExt cx="361" cy="770"/>
          </a:xfrm>
        </p:grpSpPr>
        <p:sp>
          <p:nvSpPr>
            <p:cNvPr id="1071" name="Rectangle 29"/>
            <p:cNvSpPr>
              <a:spLocks noChangeAspect="1" noChangeArrowheads="1"/>
            </p:cNvSpPr>
            <p:nvPr/>
          </p:nvSpPr>
          <p:spPr bwMode="auto">
            <a:xfrm>
              <a:off x="2834" y="1635"/>
              <a:ext cx="36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100" dirty="0" smtClean="0">
                  <a:solidFill>
                    <a:srgbClr val="FF0000"/>
                  </a:solidFill>
                  <a:latin typeface="Times New Roman"/>
                </a:rPr>
                <a:t>E</a:t>
              </a:r>
              <a:r>
                <a:rPr lang="es-ES_tradnl" sz="3100" baseline="-25000" dirty="0" smtClean="0">
                  <a:solidFill>
                    <a:srgbClr val="FF0000"/>
                  </a:solidFill>
                  <a:latin typeface="Times New Roman"/>
                </a:rPr>
                <a:t>2</a:t>
              </a:r>
              <a:endParaRPr lang="es-ES_tradnl" sz="1800" dirty="0">
                <a:solidFill>
                  <a:srgbClr val="FF0000"/>
                </a:solidFill>
                <a:latin typeface="Times New Roman"/>
              </a:endParaRPr>
            </a:p>
          </p:txBody>
        </p:sp>
        <p:sp>
          <p:nvSpPr>
            <p:cNvPr id="1072" name="Line 30"/>
            <p:cNvSpPr>
              <a:spLocks noChangeShapeType="1"/>
            </p:cNvSpPr>
            <p:nvPr/>
          </p:nvSpPr>
          <p:spPr bwMode="auto">
            <a:xfrm flipV="1">
              <a:off x="2866" y="1728"/>
              <a:ext cx="0" cy="67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57055" name="Rectangle 31"/>
          <p:cNvSpPr>
            <a:spLocks noChangeAspect="1" noChangeArrowheads="1"/>
          </p:cNvSpPr>
          <p:nvPr/>
        </p:nvSpPr>
        <p:spPr bwMode="auto">
          <a:xfrm>
            <a:off x="1287463" y="6037263"/>
            <a:ext cx="11589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700" b="1" dirty="0" smtClean="0">
                <a:solidFill>
                  <a:srgbClr val="FF0000"/>
                </a:solidFill>
                <a:latin typeface="Times New Roman"/>
              </a:rPr>
              <a:t>E</a:t>
            </a:r>
            <a:r>
              <a:rPr lang="es-ES_tradnl" sz="2700" b="1" baseline="-25000" dirty="0" smtClean="0">
                <a:solidFill>
                  <a:srgbClr val="FF0000"/>
                </a:solidFill>
                <a:latin typeface="Times New Roman"/>
              </a:rPr>
              <a:t>1</a:t>
            </a:r>
            <a:r>
              <a:rPr lang="es-ES_tradnl" sz="2700" b="1" baseline="-25000" dirty="0" smtClean="0">
                <a:solidFill>
                  <a:srgbClr val="336600"/>
                </a:solidFill>
                <a:latin typeface="Times New Roman"/>
              </a:rPr>
              <a:t> </a:t>
            </a:r>
            <a:r>
              <a:rPr lang="es-ES_tradnl" sz="27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s-ES_tradnl" sz="2700" b="1" dirty="0">
                <a:solidFill>
                  <a:srgbClr val="000000"/>
                </a:solidFill>
                <a:latin typeface="Times New Roman"/>
              </a:rPr>
              <a:t>&lt;</a:t>
            </a:r>
            <a:r>
              <a:rPr lang="es-ES_tradnl" sz="270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s-ES_tradnl" sz="2700" b="1" dirty="0">
                <a:solidFill>
                  <a:srgbClr val="00B050"/>
                </a:solidFill>
                <a:latin typeface="Times New Roman"/>
              </a:rPr>
              <a:t>P</a:t>
            </a:r>
            <a:r>
              <a:rPr lang="es-ES_tradnl" sz="2700" dirty="0">
                <a:solidFill>
                  <a:srgbClr val="000000"/>
                </a:solidFill>
                <a:latin typeface="Times New Roman"/>
              </a:rPr>
              <a:t> </a:t>
            </a:r>
            <a:endParaRPr lang="es-ES_tradnl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7056" name="Oval 32"/>
          <p:cNvSpPr>
            <a:spLocks noChangeArrowheads="1"/>
          </p:cNvSpPr>
          <p:nvPr/>
        </p:nvSpPr>
        <p:spPr bwMode="auto">
          <a:xfrm>
            <a:off x="1454150" y="3106738"/>
            <a:ext cx="549275" cy="54927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1716088" y="3365500"/>
            <a:ext cx="401637" cy="1133475"/>
            <a:chOff x="4501" y="2423"/>
            <a:chExt cx="253" cy="714"/>
          </a:xfrm>
        </p:grpSpPr>
        <p:sp>
          <p:nvSpPr>
            <p:cNvPr id="1069" name="Rectangle 34"/>
            <p:cNvSpPr>
              <a:spLocks noChangeAspect="1" noChangeArrowheads="1"/>
            </p:cNvSpPr>
            <p:nvPr/>
          </p:nvSpPr>
          <p:spPr bwMode="auto">
            <a:xfrm>
              <a:off x="4615" y="2836"/>
              <a:ext cx="139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100" dirty="0">
                  <a:solidFill>
                    <a:srgbClr val="00B050"/>
                  </a:solidFill>
                  <a:latin typeface="Times New Roman"/>
                </a:rPr>
                <a:t>P</a:t>
              </a:r>
              <a:endParaRPr lang="es-ES_tradnl" sz="1800" dirty="0">
                <a:solidFill>
                  <a:srgbClr val="00B050"/>
                </a:solidFill>
                <a:latin typeface="Times New Roman"/>
              </a:endParaRPr>
            </a:p>
          </p:txBody>
        </p:sp>
        <p:sp>
          <p:nvSpPr>
            <p:cNvPr id="1070" name="Line 35"/>
            <p:cNvSpPr>
              <a:spLocks noChangeShapeType="1"/>
            </p:cNvSpPr>
            <p:nvPr/>
          </p:nvSpPr>
          <p:spPr bwMode="auto">
            <a:xfrm>
              <a:off x="4501" y="2423"/>
              <a:ext cx="0" cy="66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1362074" y="2273300"/>
            <a:ext cx="550863" cy="1090613"/>
            <a:chOff x="4278" y="1735"/>
            <a:chExt cx="347" cy="687"/>
          </a:xfrm>
        </p:grpSpPr>
        <p:sp>
          <p:nvSpPr>
            <p:cNvPr id="1067" name="Rectangle 37"/>
            <p:cNvSpPr>
              <a:spLocks noChangeAspect="1" noChangeArrowheads="1"/>
            </p:cNvSpPr>
            <p:nvPr/>
          </p:nvSpPr>
          <p:spPr bwMode="auto">
            <a:xfrm>
              <a:off x="4278" y="1735"/>
              <a:ext cx="347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100" dirty="0" smtClean="0">
                  <a:solidFill>
                    <a:srgbClr val="FF0000"/>
                  </a:solidFill>
                  <a:latin typeface="Times New Roman"/>
                </a:rPr>
                <a:t>E</a:t>
              </a:r>
              <a:r>
                <a:rPr lang="es-ES_tradnl" sz="3100" baseline="-25000" dirty="0" smtClean="0">
                  <a:solidFill>
                    <a:srgbClr val="FF0000"/>
                  </a:solidFill>
                  <a:latin typeface="Times New Roman"/>
                </a:rPr>
                <a:t>1</a:t>
              </a:r>
              <a:endParaRPr lang="es-ES_tradnl" sz="1800" dirty="0">
                <a:solidFill>
                  <a:srgbClr val="FF0000"/>
                </a:solidFill>
                <a:latin typeface="Times New Roman"/>
              </a:endParaRPr>
            </a:p>
          </p:txBody>
        </p:sp>
        <p:sp>
          <p:nvSpPr>
            <p:cNvPr id="1068" name="Line 38"/>
            <p:cNvSpPr>
              <a:spLocks noChangeShapeType="1"/>
            </p:cNvSpPr>
            <p:nvPr/>
          </p:nvSpPr>
          <p:spPr bwMode="auto">
            <a:xfrm flipV="1">
              <a:off x="4502" y="2071"/>
              <a:ext cx="0" cy="35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57070" name="Rectangle 46"/>
          <p:cNvSpPr>
            <a:spLocks noChangeAspect="1" noChangeArrowheads="1"/>
          </p:cNvSpPr>
          <p:nvPr/>
        </p:nvSpPr>
        <p:spPr bwMode="auto">
          <a:xfrm>
            <a:off x="6973888" y="6056313"/>
            <a:ext cx="110126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700" b="1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E</a:t>
            </a:r>
            <a:r>
              <a:rPr lang="es-ES_tradnl" sz="2700" b="1" baseline="-250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4</a:t>
            </a:r>
            <a:r>
              <a:rPr lang="es-ES_tradnl" sz="2700" b="1" dirty="0" smtClean="0">
                <a:solidFill>
                  <a:srgbClr val="336600"/>
                </a:solidFill>
                <a:latin typeface="Times New Roman"/>
              </a:rPr>
              <a:t> </a:t>
            </a:r>
            <a:r>
              <a:rPr lang="es-ES_tradnl" sz="2700" b="1" dirty="0">
                <a:solidFill>
                  <a:srgbClr val="000000"/>
                </a:solidFill>
                <a:latin typeface="Times New Roman"/>
              </a:rPr>
              <a:t>=</a:t>
            </a:r>
            <a:r>
              <a:rPr lang="es-ES_tradnl" sz="270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s-ES_tradnl" sz="2700" b="1" dirty="0">
                <a:solidFill>
                  <a:srgbClr val="00B050"/>
                </a:solidFill>
                <a:latin typeface="Times New Roman"/>
              </a:rPr>
              <a:t>P</a:t>
            </a:r>
            <a:r>
              <a:rPr lang="es-ES_tradnl" sz="2700" dirty="0">
                <a:solidFill>
                  <a:srgbClr val="00B050"/>
                </a:solidFill>
                <a:latin typeface="Times New Roman"/>
              </a:rPr>
              <a:t> </a:t>
            </a:r>
            <a:endParaRPr lang="es-ES_tradnl" sz="1800" dirty="0">
              <a:solidFill>
                <a:srgbClr val="00B050"/>
              </a:solidFill>
              <a:latin typeface="Times New Roman"/>
            </a:endParaRPr>
          </a:p>
        </p:txBody>
      </p:sp>
      <p:graphicFrame>
        <p:nvGraphicFramePr>
          <p:cNvPr id="1026" name="Object 55"/>
          <p:cNvGraphicFramePr>
            <a:graphicFrameLocks noChangeAspect="1"/>
          </p:cNvGraphicFramePr>
          <p:nvPr/>
        </p:nvGraphicFramePr>
        <p:xfrm>
          <a:off x="3213100" y="477838"/>
          <a:ext cx="2668588" cy="533400"/>
        </p:xfrm>
        <a:graphic>
          <a:graphicData uri="http://schemas.openxmlformats.org/presentationml/2006/ole">
            <p:oleObj spid="_x0000_s208898" name="Ecuación" r:id="rId3" imgW="952200" imgH="190440" progId="Equation.3">
              <p:embed/>
            </p:oleObj>
          </a:graphicData>
        </a:graphic>
      </p:graphicFrame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1422400" y="5383213"/>
            <a:ext cx="3455988" cy="606425"/>
            <a:chOff x="896" y="3391"/>
            <a:chExt cx="2177" cy="382"/>
          </a:xfrm>
        </p:grpSpPr>
        <p:sp>
          <p:nvSpPr>
            <p:cNvPr id="1053" name="Text Box 57"/>
            <p:cNvSpPr txBox="1">
              <a:spLocks noChangeArrowheads="1"/>
            </p:cNvSpPr>
            <p:nvPr/>
          </p:nvSpPr>
          <p:spPr bwMode="auto">
            <a:xfrm>
              <a:off x="896" y="3391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3200">
                  <a:solidFill>
                    <a:srgbClr val="000000"/>
                  </a:solidFill>
                  <a:latin typeface="Times New Roman"/>
                </a:rPr>
                <a:t>d</a:t>
              </a:r>
              <a:r>
                <a:rPr lang="es-ES" sz="3200" baseline="-25000">
                  <a:solidFill>
                    <a:srgbClr val="000000"/>
                  </a:solidFill>
                  <a:latin typeface="Times New Roman"/>
                </a:rPr>
                <a:t>1</a:t>
              </a:r>
              <a:endParaRPr lang="es-ES" sz="3200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17" name="Group 58"/>
            <p:cNvGrpSpPr>
              <a:grpSpLocks/>
            </p:cNvGrpSpPr>
            <p:nvPr/>
          </p:nvGrpSpPr>
          <p:grpSpPr bwMode="auto">
            <a:xfrm>
              <a:off x="1798" y="3391"/>
              <a:ext cx="1275" cy="382"/>
              <a:chOff x="1798" y="3391"/>
              <a:chExt cx="1275" cy="382"/>
            </a:xfrm>
          </p:grpSpPr>
          <p:sp>
            <p:nvSpPr>
              <p:cNvPr id="1055" name="Text Box 59"/>
              <p:cNvSpPr txBox="1">
                <a:spLocks noChangeArrowheads="1"/>
              </p:cNvSpPr>
              <p:nvPr/>
            </p:nvSpPr>
            <p:spPr bwMode="auto">
              <a:xfrm>
                <a:off x="1798" y="3408"/>
                <a:ext cx="5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s-ES" sz="3200">
                    <a:solidFill>
                      <a:srgbClr val="000000"/>
                    </a:solidFill>
                    <a:latin typeface="Arial" charset="0"/>
                  </a:rPr>
                  <a:t>&lt;</a:t>
                </a:r>
              </a:p>
            </p:txBody>
          </p:sp>
          <p:sp>
            <p:nvSpPr>
              <p:cNvPr id="1056" name="Text Box 60"/>
              <p:cNvSpPr txBox="1">
                <a:spLocks noChangeArrowheads="1"/>
              </p:cNvSpPr>
              <p:nvPr/>
            </p:nvSpPr>
            <p:spPr bwMode="auto">
              <a:xfrm>
                <a:off x="2710" y="3391"/>
                <a:ext cx="36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s-ES" sz="3200">
                    <a:solidFill>
                      <a:srgbClr val="000000"/>
                    </a:solidFill>
                    <a:latin typeface="Times New Roman"/>
                  </a:rPr>
                  <a:t>d</a:t>
                </a:r>
                <a:r>
                  <a:rPr lang="es-ES" sz="3200" baseline="-25000">
                    <a:solidFill>
                      <a:srgbClr val="000000"/>
                    </a:solidFill>
                    <a:latin typeface="Times New Roman"/>
                  </a:rPr>
                  <a:t>2</a:t>
                </a:r>
                <a:endParaRPr lang="es-ES" sz="3200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5853113" y="5383213"/>
            <a:ext cx="1905000" cy="606425"/>
            <a:chOff x="3687" y="3391"/>
            <a:chExt cx="1200" cy="382"/>
          </a:xfrm>
        </p:grpSpPr>
        <p:sp>
          <p:nvSpPr>
            <p:cNvPr id="1051" name="Text Box 62"/>
            <p:cNvSpPr txBox="1">
              <a:spLocks noChangeArrowheads="1"/>
            </p:cNvSpPr>
            <p:nvPr/>
          </p:nvSpPr>
          <p:spPr bwMode="auto">
            <a:xfrm>
              <a:off x="3687" y="3408"/>
              <a:ext cx="5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3200">
                  <a:solidFill>
                    <a:srgbClr val="000000"/>
                  </a:solidFill>
                  <a:latin typeface="Arial" charset="0"/>
                </a:rPr>
                <a:t>&lt;</a:t>
              </a:r>
            </a:p>
          </p:txBody>
        </p:sp>
        <p:sp>
          <p:nvSpPr>
            <p:cNvPr id="1052" name="Text Box 63"/>
            <p:cNvSpPr txBox="1">
              <a:spLocks noChangeArrowheads="1"/>
            </p:cNvSpPr>
            <p:nvPr/>
          </p:nvSpPr>
          <p:spPr bwMode="auto">
            <a:xfrm>
              <a:off x="4524" y="3391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3200" dirty="0">
                  <a:solidFill>
                    <a:srgbClr val="000000"/>
                  </a:solidFill>
                  <a:latin typeface="Times New Roman"/>
                </a:rPr>
                <a:t>d</a:t>
              </a:r>
              <a:r>
                <a:rPr lang="es-ES" sz="3200" baseline="-25000" dirty="0">
                  <a:solidFill>
                    <a:srgbClr val="000000"/>
                  </a:solidFill>
                  <a:latin typeface="Times New Roman"/>
                </a:rPr>
                <a:t>3</a:t>
              </a:r>
              <a:endParaRPr lang="es-ES" sz="3200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9" name="68 Grupo"/>
          <p:cNvGrpSpPr>
            <a:grpSpLocks/>
          </p:cNvGrpSpPr>
          <p:nvPr/>
        </p:nvGrpSpPr>
        <p:grpSpPr bwMode="auto">
          <a:xfrm>
            <a:off x="3832225" y="4622800"/>
            <a:ext cx="525463" cy="584200"/>
            <a:chOff x="3832315" y="4622155"/>
            <a:chExt cx="526106" cy="584775"/>
          </a:xfrm>
        </p:grpSpPr>
        <p:sp>
          <p:nvSpPr>
            <p:cNvPr id="66" name="65 Rectángulo"/>
            <p:cNvSpPr/>
            <p:nvPr/>
          </p:nvSpPr>
          <p:spPr>
            <a:xfrm>
              <a:off x="3891125" y="4690485"/>
              <a:ext cx="395771" cy="491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FFFFFF"/>
                </a:solidFill>
              </a:endParaRPr>
            </a:p>
          </p:txBody>
        </p:sp>
        <p:sp>
          <p:nvSpPr>
            <p:cNvPr id="1050" name="67 Rectángulo"/>
            <p:cNvSpPr>
              <a:spLocks noChangeArrowheads="1"/>
            </p:cNvSpPr>
            <p:nvPr/>
          </p:nvSpPr>
          <p:spPr bwMode="auto">
            <a:xfrm>
              <a:off x="3832315" y="4622155"/>
              <a:ext cx="52610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3200">
                  <a:solidFill>
                    <a:srgbClr val="000000"/>
                  </a:solidFill>
                  <a:latin typeface="Times New Roman"/>
                </a:rPr>
                <a:t>d</a:t>
              </a:r>
              <a:r>
                <a:rPr lang="es-ES" sz="3200" baseline="-25000">
                  <a:solidFill>
                    <a:srgbClr val="000000"/>
                  </a:solidFill>
                  <a:latin typeface="Times New Roman"/>
                </a:rPr>
                <a:t>2</a:t>
              </a:r>
              <a:endParaRPr lang="es-ES" sz="320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68" name="Text Box 134"/>
          <p:cNvSpPr txBox="1">
            <a:spLocks noChangeArrowheads="1"/>
          </p:cNvSpPr>
          <p:nvPr/>
        </p:nvSpPr>
        <p:spPr bwMode="auto">
          <a:xfrm>
            <a:off x="7215636" y="1114926"/>
            <a:ext cx="5126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100" b="1" dirty="0" smtClean="0">
                <a:solidFill>
                  <a:srgbClr val="FF0000"/>
                </a:solidFill>
                <a:latin typeface="Times New Roman"/>
              </a:rPr>
              <a:t>E</a:t>
            </a:r>
            <a:endParaRPr lang="es-ES" sz="31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69" name="Oval 5"/>
          <p:cNvSpPr>
            <a:spLocks noChangeArrowheads="1"/>
          </p:cNvSpPr>
          <p:nvPr/>
        </p:nvSpPr>
        <p:spPr bwMode="auto">
          <a:xfrm>
            <a:off x="7174357" y="3116707"/>
            <a:ext cx="549275" cy="5492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Line 91"/>
          <p:cNvSpPr>
            <a:spLocks noChangeShapeType="1"/>
          </p:cNvSpPr>
          <p:nvPr/>
        </p:nvSpPr>
        <p:spPr bwMode="auto">
          <a:xfrm flipV="1">
            <a:off x="7448868" y="1702022"/>
            <a:ext cx="0" cy="1679829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0" name="70 Grupo"/>
          <p:cNvGrpSpPr/>
          <p:nvPr/>
        </p:nvGrpSpPr>
        <p:grpSpPr>
          <a:xfrm>
            <a:off x="7296976" y="3373058"/>
            <a:ext cx="400050" cy="1620649"/>
            <a:chOff x="4285552" y="4007042"/>
            <a:chExt cx="400050" cy="1620649"/>
          </a:xfrm>
        </p:grpSpPr>
        <p:sp>
          <p:nvSpPr>
            <p:cNvPr id="72" name="Text Box 134"/>
            <p:cNvSpPr txBox="1">
              <a:spLocks noChangeArrowheads="1"/>
            </p:cNvSpPr>
            <p:nvPr/>
          </p:nvSpPr>
          <p:spPr bwMode="auto">
            <a:xfrm>
              <a:off x="4285552" y="5042916"/>
              <a:ext cx="4000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3100" b="1" dirty="0">
                  <a:solidFill>
                    <a:srgbClr val="009900"/>
                  </a:solidFill>
                  <a:latin typeface="Times New Roman"/>
                </a:rPr>
                <a:t>P</a:t>
              </a:r>
            </a:p>
          </p:txBody>
        </p:sp>
        <p:sp>
          <p:nvSpPr>
            <p:cNvPr id="73" name="Line 133"/>
            <p:cNvSpPr>
              <a:spLocks noChangeShapeType="1"/>
            </p:cNvSpPr>
            <p:nvPr/>
          </p:nvSpPr>
          <p:spPr bwMode="auto">
            <a:xfrm>
              <a:off x="4437159" y="4007042"/>
              <a:ext cx="0" cy="1045971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60" name="Group 11"/>
          <p:cNvGrpSpPr>
            <a:grpSpLocks/>
          </p:cNvGrpSpPr>
          <p:nvPr/>
        </p:nvGrpSpPr>
        <p:grpSpPr bwMode="auto">
          <a:xfrm rot="7146278">
            <a:off x="6663201" y="2059771"/>
            <a:ext cx="769937" cy="388938"/>
            <a:chOff x="1110" y="3894"/>
            <a:chExt cx="841" cy="426"/>
          </a:xfrm>
        </p:grpSpPr>
        <p:sp>
          <p:nvSpPr>
            <p:cNvPr id="61" name="Freeform 4"/>
            <p:cNvSpPr>
              <a:spLocks/>
            </p:cNvSpPr>
            <p:nvPr/>
          </p:nvSpPr>
          <p:spPr bwMode="auto">
            <a:xfrm>
              <a:off x="1234" y="4003"/>
              <a:ext cx="571" cy="251"/>
            </a:xfrm>
            <a:custGeom>
              <a:avLst/>
              <a:gdLst>
                <a:gd name="T0" fmla="*/ 142 w 571"/>
                <a:gd name="T1" fmla="*/ 10 h 251"/>
                <a:gd name="T2" fmla="*/ 134 w 571"/>
                <a:gd name="T3" fmla="*/ 28 h 251"/>
                <a:gd name="T4" fmla="*/ 158 w 571"/>
                <a:gd name="T5" fmla="*/ 55 h 251"/>
                <a:gd name="T6" fmla="*/ 212 w 571"/>
                <a:gd name="T7" fmla="*/ 71 h 251"/>
                <a:gd name="T8" fmla="*/ 284 w 571"/>
                <a:gd name="T9" fmla="*/ 77 h 251"/>
                <a:gd name="T10" fmla="*/ 338 w 571"/>
                <a:gd name="T11" fmla="*/ 71 h 251"/>
                <a:gd name="T12" fmla="*/ 388 w 571"/>
                <a:gd name="T13" fmla="*/ 56 h 251"/>
                <a:gd name="T14" fmla="*/ 412 w 571"/>
                <a:gd name="T15" fmla="*/ 25 h 251"/>
                <a:gd name="T16" fmla="*/ 397 w 571"/>
                <a:gd name="T17" fmla="*/ 1 h 251"/>
                <a:gd name="T18" fmla="*/ 436 w 571"/>
                <a:gd name="T19" fmla="*/ 17 h 251"/>
                <a:gd name="T20" fmla="*/ 506 w 571"/>
                <a:gd name="T21" fmla="*/ 53 h 251"/>
                <a:gd name="T22" fmla="*/ 547 w 571"/>
                <a:gd name="T23" fmla="*/ 83 h 251"/>
                <a:gd name="T24" fmla="*/ 566 w 571"/>
                <a:gd name="T25" fmla="*/ 98 h 251"/>
                <a:gd name="T26" fmla="*/ 518 w 571"/>
                <a:gd name="T27" fmla="*/ 109 h 251"/>
                <a:gd name="T28" fmla="*/ 436 w 571"/>
                <a:gd name="T29" fmla="*/ 139 h 251"/>
                <a:gd name="T30" fmla="*/ 355 w 571"/>
                <a:gd name="T31" fmla="*/ 191 h 251"/>
                <a:gd name="T32" fmla="*/ 298 w 571"/>
                <a:gd name="T33" fmla="*/ 247 h 251"/>
                <a:gd name="T34" fmla="*/ 265 w 571"/>
                <a:gd name="T35" fmla="*/ 212 h 251"/>
                <a:gd name="T36" fmla="*/ 221 w 571"/>
                <a:gd name="T37" fmla="*/ 179 h 251"/>
                <a:gd name="T38" fmla="*/ 160 w 571"/>
                <a:gd name="T39" fmla="*/ 140 h 251"/>
                <a:gd name="T40" fmla="*/ 103 w 571"/>
                <a:gd name="T41" fmla="*/ 119 h 251"/>
                <a:gd name="T42" fmla="*/ 28 w 571"/>
                <a:gd name="T43" fmla="*/ 98 h 251"/>
                <a:gd name="T44" fmla="*/ 2 w 571"/>
                <a:gd name="T45" fmla="*/ 98 h 251"/>
                <a:gd name="T46" fmla="*/ 19 w 571"/>
                <a:gd name="T47" fmla="*/ 80 h 251"/>
                <a:gd name="T48" fmla="*/ 47 w 571"/>
                <a:gd name="T49" fmla="*/ 59 h 251"/>
                <a:gd name="T50" fmla="*/ 79 w 571"/>
                <a:gd name="T51" fmla="*/ 38 h 251"/>
                <a:gd name="T52" fmla="*/ 110 w 571"/>
                <a:gd name="T53" fmla="*/ 25 h 251"/>
                <a:gd name="T54" fmla="*/ 142 w 571"/>
                <a:gd name="T55" fmla="*/ 10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1"/>
                <a:gd name="T85" fmla="*/ 0 h 251"/>
                <a:gd name="T86" fmla="*/ 571 w 571"/>
                <a:gd name="T87" fmla="*/ 251 h 2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1" h="251">
                  <a:moveTo>
                    <a:pt x="142" y="10"/>
                  </a:moveTo>
                  <a:cubicBezTo>
                    <a:pt x="146" y="11"/>
                    <a:pt x="131" y="21"/>
                    <a:pt x="134" y="28"/>
                  </a:cubicBezTo>
                  <a:cubicBezTo>
                    <a:pt x="137" y="35"/>
                    <a:pt x="145" y="48"/>
                    <a:pt x="158" y="55"/>
                  </a:cubicBezTo>
                  <a:cubicBezTo>
                    <a:pt x="171" y="62"/>
                    <a:pt x="191" y="67"/>
                    <a:pt x="212" y="71"/>
                  </a:cubicBezTo>
                  <a:cubicBezTo>
                    <a:pt x="233" y="75"/>
                    <a:pt x="263" y="77"/>
                    <a:pt x="284" y="77"/>
                  </a:cubicBezTo>
                  <a:cubicBezTo>
                    <a:pt x="305" y="77"/>
                    <a:pt x="321" y="75"/>
                    <a:pt x="338" y="71"/>
                  </a:cubicBezTo>
                  <a:cubicBezTo>
                    <a:pt x="355" y="67"/>
                    <a:pt x="376" y="64"/>
                    <a:pt x="388" y="56"/>
                  </a:cubicBezTo>
                  <a:cubicBezTo>
                    <a:pt x="400" y="48"/>
                    <a:pt x="411" y="34"/>
                    <a:pt x="412" y="25"/>
                  </a:cubicBezTo>
                  <a:cubicBezTo>
                    <a:pt x="413" y="16"/>
                    <a:pt x="393" y="2"/>
                    <a:pt x="397" y="1"/>
                  </a:cubicBezTo>
                  <a:cubicBezTo>
                    <a:pt x="401" y="0"/>
                    <a:pt x="418" y="8"/>
                    <a:pt x="436" y="17"/>
                  </a:cubicBezTo>
                  <a:cubicBezTo>
                    <a:pt x="454" y="26"/>
                    <a:pt x="487" y="42"/>
                    <a:pt x="506" y="53"/>
                  </a:cubicBezTo>
                  <a:cubicBezTo>
                    <a:pt x="525" y="64"/>
                    <a:pt x="537" y="76"/>
                    <a:pt x="547" y="83"/>
                  </a:cubicBezTo>
                  <a:cubicBezTo>
                    <a:pt x="557" y="90"/>
                    <a:pt x="571" y="94"/>
                    <a:pt x="566" y="98"/>
                  </a:cubicBezTo>
                  <a:cubicBezTo>
                    <a:pt x="561" y="102"/>
                    <a:pt x="540" y="102"/>
                    <a:pt x="518" y="109"/>
                  </a:cubicBezTo>
                  <a:cubicBezTo>
                    <a:pt x="496" y="116"/>
                    <a:pt x="463" y="125"/>
                    <a:pt x="436" y="139"/>
                  </a:cubicBezTo>
                  <a:cubicBezTo>
                    <a:pt x="409" y="153"/>
                    <a:pt x="378" y="173"/>
                    <a:pt x="355" y="191"/>
                  </a:cubicBezTo>
                  <a:cubicBezTo>
                    <a:pt x="332" y="209"/>
                    <a:pt x="313" y="243"/>
                    <a:pt x="298" y="247"/>
                  </a:cubicBezTo>
                  <a:cubicBezTo>
                    <a:pt x="283" y="251"/>
                    <a:pt x="278" y="223"/>
                    <a:pt x="265" y="212"/>
                  </a:cubicBezTo>
                  <a:cubicBezTo>
                    <a:pt x="252" y="201"/>
                    <a:pt x="238" y="191"/>
                    <a:pt x="221" y="179"/>
                  </a:cubicBezTo>
                  <a:cubicBezTo>
                    <a:pt x="204" y="167"/>
                    <a:pt x="180" y="150"/>
                    <a:pt x="160" y="140"/>
                  </a:cubicBezTo>
                  <a:cubicBezTo>
                    <a:pt x="140" y="130"/>
                    <a:pt x="125" y="126"/>
                    <a:pt x="103" y="119"/>
                  </a:cubicBezTo>
                  <a:cubicBezTo>
                    <a:pt x="81" y="112"/>
                    <a:pt x="45" y="101"/>
                    <a:pt x="28" y="98"/>
                  </a:cubicBezTo>
                  <a:cubicBezTo>
                    <a:pt x="11" y="95"/>
                    <a:pt x="4" y="101"/>
                    <a:pt x="2" y="98"/>
                  </a:cubicBezTo>
                  <a:cubicBezTo>
                    <a:pt x="0" y="95"/>
                    <a:pt x="12" y="86"/>
                    <a:pt x="19" y="80"/>
                  </a:cubicBezTo>
                  <a:cubicBezTo>
                    <a:pt x="26" y="74"/>
                    <a:pt x="37" y="66"/>
                    <a:pt x="47" y="59"/>
                  </a:cubicBezTo>
                  <a:cubicBezTo>
                    <a:pt x="57" y="52"/>
                    <a:pt x="69" y="44"/>
                    <a:pt x="79" y="38"/>
                  </a:cubicBezTo>
                  <a:cubicBezTo>
                    <a:pt x="89" y="32"/>
                    <a:pt x="100" y="30"/>
                    <a:pt x="110" y="25"/>
                  </a:cubicBezTo>
                  <a:cubicBezTo>
                    <a:pt x="120" y="20"/>
                    <a:pt x="138" y="9"/>
                    <a:pt x="142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62" name="Group 5"/>
            <p:cNvGrpSpPr>
              <a:grpSpLocks/>
            </p:cNvGrpSpPr>
            <p:nvPr/>
          </p:nvGrpSpPr>
          <p:grpSpPr bwMode="auto">
            <a:xfrm rot="-5400000">
              <a:off x="1320" y="3690"/>
              <a:ext cx="425" cy="841"/>
              <a:chOff x="1588" y="1253"/>
              <a:chExt cx="734" cy="1499"/>
            </a:xfrm>
          </p:grpSpPr>
          <p:sp>
            <p:nvSpPr>
              <p:cNvPr id="63" name="Freeform 6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4" name="Arc 7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5" name="Oval 8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1" name="Oval 9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73 w 318"/>
                  <a:gd name="T1" fmla="*/ 0 h 726"/>
                  <a:gd name="T2" fmla="*/ 149 w 318"/>
                  <a:gd name="T3" fmla="*/ 412 h 726"/>
                  <a:gd name="T4" fmla="*/ 74 w 318"/>
                  <a:gd name="T5" fmla="*/ 667 h 726"/>
                  <a:gd name="T6" fmla="*/ 0 w 318"/>
                  <a:gd name="T7" fmla="*/ 822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75" name="Text Box 134"/>
          <p:cNvSpPr txBox="1">
            <a:spLocks noChangeArrowheads="1"/>
          </p:cNvSpPr>
          <p:nvPr/>
        </p:nvSpPr>
        <p:spPr bwMode="auto">
          <a:xfrm>
            <a:off x="7215636" y="1295400"/>
            <a:ext cx="761301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100" b="1" dirty="0" smtClean="0">
                <a:solidFill>
                  <a:srgbClr val="FF0000"/>
                </a:solidFill>
                <a:latin typeface="Times New Roman"/>
              </a:rPr>
              <a:t>E</a:t>
            </a:r>
            <a:r>
              <a:rPr lang="es-ES" sz="3100" b="1" baseline="-25000" dirty="0" smtClean="0">
                <a:solidFill>
                  <a:srgbClr val="FF0000"/>
                </a:solidFill>
                <a:latin typeface="Times New Roman"/>
              </a:rPr>
              <a:t>4</a:t>
            </a:r>
            <a:endParaRPr lang="es-ES" sz="3100" b="1" dirty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0.224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59259E-6 L -0.00052 -0.07847 " pathEditMode="relative" rAng="0" ptsTypes="AA">
                                      <p:cBhvr>
                                        <p:cTn id="9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3.05556E-6 0.01389 " pathEditMode="relative" rAng="0" ptsTypes="AA">
                                      <p:cBhvr>
                                        <p:cTn id="97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8316E-6 L 3.33333E-6 0.02544 " pathEditMode="relative" rAng="0" ptsTypes="AA">
                                      <p:cBhvr>
                                        <p:cTn id="99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00034 -0.08079 " pathEditMode="relative" rAng="0" ptsTypes="AA">
                                      <p:cBhvr>
                                        <p:cTn id="101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78" grpId="0" autoUpdateAnimBg="0"/>
      <p:bldP spid="257078" grpId="1"/>
      <p:bldP spid="257047" grpId="0" autoUpdateAnimBg="0"/>
      <p:bldP spid="257048" grpId="0" animBg="1"/>
      <p:bldP spid="257055" grpId="0" autoUpdateAnimBg="0"/>
      <p:bldP spid="257056" grpId="0" animBg="1"/>
      <p:bldP spid="257056" grpId="1" animBg="1"/>
      <p:bldP spid="257070" grpId="0" autoUpdateAnimBg="0"/>
      <p:bldP spid="68" grpId="0"/>
      <p:bldP spid="68" grpId="2"/>
      <p:bldP spid="68" grpId="3"/>
      <p:bldP spid="69" grpId="0" animBg="1"/>
      <p:bldP spid="70" grpId="0" animBg="1"/>
      <p:bldP spid="70" grpId="1" animBg="1"/>
      <p:bldP spid="7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766888" y="1022183"/>
            <a:ext cx="560705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ARQUÍMEDES </a:t>
            </a:r>
            <a:r>
              <a:rPr lang="es-E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</a:t>
            </a:r>
          </a:p>
          <a:p>
            <a:pPr algn="ctr">
              <a:spcBef>
                <a:spcPct val="50000"/>
              </a:spcBef>
            </a:pPr>
            <a:r>
              <a:rPr lang="es-E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2406650" y="0"/>
            <a:ext cx="42941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74082" name="Oval 2"/>
          <p:cNvSpPr>
            <a:spLocks noChangeArrowheads="1"/>
          </p:cNvSpPr>
          <p:nvPr/>
        </p:nvSpPr>
        <p:spPr bwMode="auto">
          <a:xfrm>
            <a:off x="3856038" y="4822825"/>
            <a:ext cx="1654175" cy="828675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6" name="Oval 3"/>
          <p:cNvSpPr>
            <a:spLocks noChangeArrowheads="1"/>
          </p:cNvSpPr>
          <p:nvPr/>
        </p:nvSpPr>
        <p:spPr bwMode="auto">
          <a:xfrm>
            <a:off x="3957638" y="4868863"/>
            <a:ext cx="1439862" cy="720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7" name="Oval 4"/>
          <p:cNvSpPr>
            <a:spLocks noChangeArrowheads="1"/>
          </p:cNvSpPr>
          <p:nvPr/>
        </p:nvSpPr>
        <p:spPr bwMode="auto">
          <a:xfrm>
            <a:off x="3957638" y="1052513"/>
            <a:ext cx="1439862" cy="720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8" name="Line 5"/>
          <p:cNvSpPr>
            <a:spLocks noChangeShapeType="1"/>
          </p:cNvSpPr>
          <p:nvPr/>
        </p:nvSpPr>
        <p:spPr bwMode="auto">
          <a:xfrm>
            <a:off x="3957638" y="1412875"/>
            <a:ext cx="0" cy="381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9639" name="Line 6"/>
          <p:cNvSpPr>
            <a:spLocks noChangeShapeType="1"/>
          </p:cNvSpPr>
          <p:nvPr/>
        </p:nvSpPr>
        <p:spPr bwMode="auto">
          <a:xfrm>
            <a:off x="5397500" y="1412875"/>
            <a:ext cx="0" cy="381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 flipV="1">
            <a:off x="4649788" y="5207000"/>
            <a:ext cx="44450" cy="444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33775" y="354013"/>
            <a:ext cx="1368425" cy="4870450"/>
            <a:chOff x="483" y="223"/>
            <a:chExt cx="862" cy="3068"/>
          </a:xfrm>
        </p:grpSpPr>
        <p:sp>
          <p:nvSpPr>
            <p:cNvPr id="69643" name="Line 9"/>
            <p:cNvSpPr>
              <a:spLocks noChangeShapeType="1"/>
            </p:cNvSpPr>
            <p:nvPr/>
          </p:nvSpPr>
          <p:spPr bwMode="auto">
            <a:xfrm flipV="1">
              <a:off x="1199" y="256"/>
              <a:ext cx="0" cy="3035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pic>
          <p:nvPicPr>
            <p:cNvPr id="69644" name="Picture 10" descr="MCj029794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727" y="-21"/>
              <a:ext cx="373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5" name="Line 11"/>
            <p:cNvSpPr>
              <a:spLocks noChangeShapeType="1"/>
            </p:cNvSpPr>
            <p:nvPr/>
          </p:nvSpPr>
          <p:spPr bwMode="auto">
            <a:xfrm flipV="1">
              <a:off x="1214" y="256"/>
              <a:ext cx="0" cy="77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9646" name="Line 12"/>
            <p:cNvSpPr>
              <a:spLocks noChangeShapeType="1"/>
            </p:cNvSpPr>
            <p:nvPr/>
          </p:nvSpPr>
          <p:spPr bwMode="auto">
            <a:xfrm flipV="1">
              <a:off x="1227" y="256"/>
              <a:ext cx="0" cy="77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4652963" y="1774825"/>
            <a:ext cx="41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.17431 L -5E-6 -2.59259E-6 " pathEditMode="relative" ptsTypes="AA">
                                      <p:cBhvr>
                                        <p:cTn id="8" dur="2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nimBg="1"/>
      <p:bldP spid="174082" grpId="1" animBg="1"/>
      <p:bldP spid="1740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2022475"/>
            <a:ext cx="9144000" cy="4835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3836988" y="1668463"/>
            <a:ext cx="1439862" cy="338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3836988" y="3465513"/>
            <a:ext cx="1439862" cy="3201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09" name="Rectangle 5" descr="10%"/>
          <p:cNvSpPr>
            <a:spLocks noChangeArrowheads="1"/>
          </p:cNvSpPr>
          <p:nvPr/>
        </p:nvSpPr>
        <p:spPr bwMode="auto">
          <a:xfrm>
            <a:off x="3849688" y="2030413"/>
            <a:ext cx="1416050" cy="299085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36988" y="1122363"/>
            <a:ext cx="1439862" cy="3930650"/>
            <a:chOff x="3403" y="320"/>
            <a:chExt cx="907" cy="2476"/>
          </a:xfrm>
        </p:grpSpPr>
        <p:sp>
          <p:nvSpPr>
            <p:cNvPr id="70674" name="Line 7"/>
            <p:cNvSpPr>
              <a:spLocks noChangeShapeType="1"/>
            </p:cNvSpPr>
            <p:nvPr/>
          </p:nvSpPr>
          <p:spPr bwMode="auto">
            <a:xfrm>
              <a:off x="3403" y="320"/>
              <a:ext cx="0" cy="24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0675" name="Line 8"/>
            <p:cNvSpPr>
              <a:spLocks noChangeShapeType="1"/>
            </p:cNvSpPr>
            <p:nvPr/>
          </p:nvSpPr>
          <p:spPr bwMode="auto">
            <a:xfrm>
              <a:off x="4310" y="320"/>
              <a:ext cx="0" cy="24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3751263" y="2876550"/>
            <a:ext cx="1589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200" b="1"/>
              <a:t>agua desplazada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692525" y="5024438"/>
            <a:ext cx="1728788" cy="61912"/>
            <a:chOff x="3312" y="2778"/>
            <a:chExt cx="1089" cy="39"/>
          </a:xfrm>
        </p:grpSpPr>
        <p:sp>
          <p:nvSpPr>
            <p:cNvPr id="70672" name="Line 11"/>
            <p:cNvSpPr>
              <a:spLocks noChangeShapeType="1"/>
            </p:cNvSpPr>
            <p:nvPr/>
          </p:nvSpPr>
          <p:spPr bwMode="auto">
            <a:xfrm>
              <a:off x="3312" y="2796"/>
              <a:ext cx="1089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0673" name="Rectangle 12"/>
            <p:cNvSpPr>
              <a:spLocks noChangeArrowheads="1"/>
            </p:cNvSpPr>
            <p:nvPr/>
          </p:nvSpPr>
          <p:spPr bwMode="auto">
            <a:xfrm>
              <a:off x="3839" y="2778"/>
              <a:ext cx="33" cy="39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417888" y="217488"/>
            <a:ext cx="1368425" cy="4870450"/>
            <a:chOff x="483" y="223"/>
            <a:chExt cx="862" cy="3068"/>
          </a:xfrm>
        </p:grpSpPr>
        <p:sp>
          <p:nvSpPr>
            <p:cNvPr id="70668" name="Line 14"/>
            <p:cNvSpPr>
              <a:spLocks noChangeShapeType="1"/>
            </p:cNvSpPr>
            <p:nvPr/>
          </p:nvSpPr>
          <p:spPr bwMode="auto">
            <a:xfrm flipV="1">
              <a:off x="1199" y="256"/>
              <a:ext cx="0" cy="3035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pic>
          <p:nvPicPr>
            <p:cNvPr id="70669" name="Picture 15" descr="MCj029794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727" y="-21"/>
              <a:ext cx="373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70" name="Line 16"/>
            <p:cNvSpPr>
              <a:spLocks noChangeShapeType="1"/>
            </p:cNvSpPr>
            <p:nvPr/>
          </p:nvSpPr>
          <p:spPr bwMode="auto">
            <a:xfrm flipV="1">
              <a:off x="1214" y="256"/>
              <a:ext cx="0" cy="77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0671" name="Line 17"/>
            <p:cNvSpPr>
              <a:spLocks noChangeShapeType="1"/>
            </p:cNvSpPr>
            <p:nvPr/>
          </p:nvSpPr>
          <p:spPr bwMode="auto">
            <a:xfrm flipV="1">
              <a:off x="1227" y="256"/>
              <a:ext cx="0" cy="77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75122" name="Oval 18"/>
          <p:cNvSpPr>
            <a:spLocks noChangeArrowheads="1"/>
          </p:cNvSpPr>
          <p:nvPr/>
        </p:nvSpPr>
        <p:spPr bwMode="auto">
          <a:xfrm>
            <a:off x="4527550" y="5030788"/>
            <a:ext cx="53975" cy="47625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7" name="18 CuadroTexto"/>
          <p:cNvSpPr txBox="1">
            <a:spLocks noChangeArrowheads="1"/>
          </p:cNvSpPr>
          <p:nvPr/>
        </p:nvSpPr>
        <p:spPr bwMode="auto">
          <a:xfrm>
            <a:off x="649288" y="5883275"/>
            <a:ext cx="7688262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>
                <a:latin typeface="Calibri" pitchFamily="34" charset="0"/>
              </a:rPr>
              <a:t>La placa inicia el descenso en el momento en que el empuje iguala al peso del agua desplazada.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701590" y="553453"/>
            <a:ext cx="146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s-ES_tradnl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click</a:t>
            </a:r>
            <a:endParaRPr lang="es-ES_tradnl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22801 L -4.44444E-6 -0.21018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093 L -3.88889E-6 0.106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107" grpId="0" animBg="1"/>
      <p:bldP spid="175108" grpId="0" animBg="1"/>
      <p:bldP spid="175108" grpId="1" animBg="1"/>
      <p:bldP spid="175109" grpId="0" animBg="1"/>
      <p:bldP spid="175109" grpId="1" animBg="1"/>
      <p:bldP spid="175113" grpId="0"/>
      <p:bldP spid="175113" grpId="1"/>
      <p:bldP spid="175122" grpId="0" animBg="1"/>
      <p:bldP spid="175122" grpId="1" animBg="1"/>
      <p:bldP spid="70667" grpId="0" animBg="1"/>
      <p:bldP spid="20" grpId="0"/>
      <p:bldP spid="20" grpId="1"/>
      <p:bldP spid="20" grpId="2"/>
    </p:bldLst>
  </p:timing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iseño predeterminado">
  <a:themeElements>
    <a:clrScheme name="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iseño predeterminado">
  <a:themeElements>
    <a:clrScheme name="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Diseño predeterminado">
  <a:themeElements>
    <a:clrScheme name="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iseño predeterminado">
  <a:themeElements>
    <a:clrScheme name="6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2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iseño predetermina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iseño predeterminado">
  <a:themeElements>
    <a:clrScheme name="5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iseño predetermina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iseño predeterminado">
  <a:themeElements>
    <a:clrScheme name="6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Diseño predeterminado">
  <a:themeElements>
    <a:clrScheme name="7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iseño predeterminado">
  <a:themeElements>
    <a:clrScheme name="8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26361</TotalTime>
  <Words>1701</Words>
  <Application>Microsoft Office PowerPoint</Application>
  <PresentationFormat>Presentación en pantalla (4:3)</PresentationFormat>
  <Paragraphs>419</Paragraphs>
  <Slides>52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18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52</vt:i4>
      </vt:variant>
    </vt:vector>
  </HeadingPairs>
  <TitlesOfParts>
    <vt:vector size="75" baseType="lpstr">
      <vt:lpstr>1_Diseño predeterminado</vt:lpstr>
      <vt:lpstr>2_Diseño predeterminado</vt:lpstr>
      <vt:lpstr>3_Diseño predeterminado</vt:lpstr>
      <vt:lpstr>5_Diseño predeterminado</vt:lpstr>
      <vt:lpstr>6_Diseño predeterminado</vt:lpstr>
      <vt:lpstr>Tema de Office</vt:lpstr>
      <vt:lpstr>7_Diseño predeterminado</vt:lpstr>
      <vt:lpstr>8_Diseño predeterminado</vt:lpstr>
      <vt:lpstr>1_Tema de Office</vt:lpstr>
      <vt:lpstr>10_Diseño predeterminado</vt:lpstr>
      <vt:lpstr>11_Diseño predeterminado</vt:lpstr>
      <vt:lpstr>12_Diseño predeterminado</vt:lpstr>
      <vt:lpstr>4_Diseño predeterminado</vt:lpstr>
      <vt:lpstr>13_Diseño predeterminado</vt:lpstr>
      <vt:lpstr>2_Tema de Office</vt:lpstr>
      <vt:lpstr>9_Diseño predeterminado</vt:lpstr>
      <vt:lpstr>14_Diseño predeterminado</vt:lpstr>
      <vt:lpstr>15_Diseño predeterminado</vt:lpstr>
      <vt:lpstr>Ecuación</vt:lpstr>
      <vt:lpstr>Equation</vt:lpstr>
      <vt:lpstr>Dibujo</vt:lpstr>
      <vt:lpstr>Drawing</vt:lpstr>
      <vt:lpstr>MathType 6.0 Equation</vt:lpstr>
      <vt:lpstr> Principio de Arquímedes.</vt:lpstr>
      <vt:lpstr>1 PRINCIPIO DE ARQUÍMEDES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3 FLOTACIÓN DEL  HIELO EN EL AGUA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6 GLOBOS AEROSTÁTICOS</vt:lpstr>
      <vt:lpstr>Diapositiva 34</vt:lpstr>
      <vt:lpstr>Diapositiva 35</vt:lpstr>
      <vt:lpstr>Diapositiva 36</vt:lpstr>
      <vt:lpstr>Diapositiva 37</vt:lpstr>
      <vt:lpstr>Un supuesto:</vt:lpstr>
      <vt:lpstr>7 TERMÓMETRO DE GALILEO (1564 - 1642)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Julio V. Santos Benito jsb@ua.es jsb267@gmail.com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JS</dc:creator>
  <cp:lastModifiedBy>jvsb</cp:lastModifiedBy>
  <cp:revision>154</cp:revision>
  <dcterms:created xsi:type="dcterms:W3CDTF">2004-10-12T21:42:56Z</dcterms:created>
  <dcterms:modified xsi:type="dcterms:W3CDTF">2017-09-11T17:12:17Z</dcterms:modified>
</cp:coreProperties>
</file>